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diagrams/data3.xml" ContentType="application/vnd.openxmlformats-officedocument.drawingml.diagramData+xml"/>
  <Default Extension="png" ContentType="image/png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1"/>
  </p:notesMasterIdLst>
  <p:sldIdLst>
    <p:sldId id="267" r:id="rId2"/>
    <p:sldId id="268" r:id="rId3"/>
    <p:sldId id="291" r:id="rId4"/>
    <p:sldId id="276" r:id="rId5"/>
    <p:sldId id="277" r:id="rId6"/>
    <p:sldId id="278" r:id="rId7"/>
    <p:sldId id="280" r:id="rId8"/>
    <p:sldId id="282" r:id="rId9"/>
    <p:sldId id="294" r:id="rId10"/>
    <p:sldId id="296" r:id="rId11"/>
    <p:sldId id="293" r:id="rId12"/>
    <p:sldId id="285" r:id="rId13"/>
    <p:sldId id="286" r:id="rId14"/>
    <p:sldId id="290" r:id="rId15"/>
    <p:sldId id="295" r:id="rId16"/>
    <p:sldId id="292" r:id="rId17"/>
    <p:sldId id="265" r:id="rId18"/>
    <p:sldId id="288" r:id="rId19"/>
    <p:sldId id="279" r:id="rId20"/>
    <p:sldId id="256" r:id="rId21"/>
    <p:sldId id="257" r:id="rId22"/>
    <p:sldId id="274" r:id="rId23"/>
    <p:sldId id="258" r:id="rId24"/>
    <p:sldId id="259" r:id="rId25"/>
    <p:sldId id="260" r:id="rId26"/>
    <p:sldId id="261" r:id="rId27"/>
    <p:sldId id="262" r:id="rId28"/>
    <p:sldId id="270" r:id="rId29"/>
    <p:sldId id="287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E70A2099-FCD5-F24C-B3AC-8057D2ECEB6A}" type="presOf" srcId="{E63A388D-7217-484A-9912-ADD5B80806D5}" destId="{AC39BC36-9E19-468F-8D07-C3F737F26FE0}" srcOrd="0" destOrd="0" presId="urn:microsoft.com/office/officeart/2005/8/layout/orgChart1"/>
    <dgm:cxn modelId="{FE79B7FE-E39A-8747-B83C-8D87279B637A}" type="presOf" srcId="{FFCFBD19-AEDD-43F9-B6D2-ED12CFF013B1}" destId="{6617E845-C2A5-4B0B-8CBD-A6B28D94D6CA}" srcOrd="1" destOrd="0" presId="urn:microsoft.com/office/officeart/2005/8/layout/orgChart1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9F74EF03-7400-AC41-AF82-F53789091AA3}" type="presOf" srcId="{452EC98C-4CDB-410D-A240-726A7332BCA4}" destId="{75DFCBFD-A199-414D-B4FF-7A801AE15D3A}" srcOrd="0" destOrd="0" presId="urn:microsoft.com/office/officeart/2005/8/layout/orgChart1"/>
    <dgm:cxn modelId="{41FBAC7B-FD2E-EF46-B2C0-187C65C2C31B}" type="presOf" srcId="{AB585ADC-023F-4F7E-A747-FB29B79F1A0D}" destId="{94A969C5-594F-45F9-BA66-299AABACE820}" srcOrd="1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C23D9C30-5ACC-FD48-B0EB-BF8ADA2F5E04}" type="presOf" srcId="{FFCFBD19-AEDD-43F9-B6D2-ED12CFF013B1}" destId="{40CDFE7C-7E08-44CB-AF07-3B1651EC0B5F}" srcOrd="0" destOrd="0" presId="urn:microsoft.com/office/officeart/2005/8/layout/orgChart1"/>
    <dgm:cxn modelId="{0715981D-C947-384F-91D6-BE16FDC66846}" type="presOf" srcId="{016F2DEB-A481-4902-AB9F-215C3ADC9491}" destId="{CAC892A7-FC2E-4271-92E3-B040D8D73530}" srcOrd="1" destOrd="0" presId="urn:microsoft.com/office/officeart/2005/8/layout/orgChart1"/>
    <dgm:cxn modelId="{691A2BCE-E1F1-B743-8D7C-9379F4A8B0C9}" type="presOf" srcId="{016F2DEB-A481-4902-AB9F-215C3ADC9491}" destId="{CF6BF77E-3A53-4EF2-82C3-FB1B19BE8AC3}" srcOrd="0" destOrd="0" presId="urn:microsoft.com/office/officeart/2005/8/layout/orgChart1"/>
    <dgm:cxn modelId="{6F2C0035-B42C-2E4C-83D6-4B59CB9C1D33}" type="presOf" srcId="{AB585ADC-023F-4F7E-A747-FB29B79F1A0D}" destId="{98BC8443-B96A-4531-B04F-5DA7890CA3B2}" srcOrd="0" destOrd="0" presId="urn:microsoft.com/office/officeart/2005/8/layout/orgChart1"/>
    <dgm:cxn modelId="{4C0A47BC-4018-334E-AC21-37717D8E454A}" type="presOf" srcId="{0C12E0F4-527E-477E-8BF1-DC9CB4CA6D03}" destId="{C1AE78D4-A09F-4F99-9A96-B280A9D07B6F}" srcOrd="0" destOrd="0" presId="urn:microsoft.com/office/officeart/2005/8/layout/orgChart1"/>
    <dgm:cxn modelId="{65BF5883-6C56-0F4B-928A-AE74D3F7487A}" type="presParOf" srcId="{C1AE78D4-A09F-4F99-9A96-B280A9D07B6F}" destId="{9E74FCAF-49E5-49C2-9A11-52944A0CABF2}" srcOrd="0" destOrd="0" presId="urn:microsoft.com/office/officeart/2005/8/layout/orgChart1"/>
    <dgm:cxn modelId="{AE8A09DC-9736-4545-BC5F-6167FE345F0E}" type="presParOf" srcId="{9E74FCAF-49E5-49C2-9A11-52944A0CABF2}" destId="{FA7425A2-15BF-43E5-9520-0229047A4CAB}" srcOrd="0" destOrd="0" presId="urn:microsoft.com/office/officeart/2005/8/layout/orgChart1"/>
    <dgm:cxn modelId="{E1C9C4E5-0890-9241-815F-5A2120FA039A}" type="presParOf" srcId="{FA7425A2-15BF-43E5-9520-0229047A4CAB}" destId="{98BC8443-B96A-4531-B04F-5DA7890CA3B2}" srcOrd="0" destOrd="0" presId="urn:microsoft.com/office/officeart/2005/8/layout/orgChart1"/>
    <dgm:cxn modelId="{8728E5EF-FB09-794E-8246-23B4B0EA71C4}" type="presParOf" srcId="{FA7425A2-15BF-43E5-9520-0229047A4CAB}" destId="{94A969C5-594F-45F9-BA66-299AABACE820}" srcOrd="1" destOrd="0" presId="urn:microsoft.com/office/officeart/2005/8/layout/orgChart1"/>
    <dgm:cxn modelId="{89CC5691-CA6A-F448-9767-60B9F5C16DEF}" type="presParOf" srcId="{9E74FCAF-49E5-49C2-9A11-52944A0CABF2}" destId="{FE17AD4B-29B2-4C88-9BF4-6A1E989E2327}" srcOrd="1" destOrd="0" presId="urn:microsoft.com/office/officeart/2005/8/layout/orgChart1"/>
    <dgm:cxn modelId="{6FB1B53B-E5CA-F041-8EF0-CD46B8A28E2D}" type="presParOf" srcId="{FE17AD4B-29B2-4C88-9BF4-6A1E989E2327}" destId="{AC39BC36-9E19-468F-8D07-C3F737F26FE0}" srcOrd="0" destOrd="0" presId="urn:microsoft.com/office/officeart/2005/8/layout/orgChart1"/>
    <dgm:cxn modelId="{22B0EE4A-E71A-8949-B84B-751229E18B6D}" type="presParOf" srcId="{FE17AD4B-29B2-4C88-9BF4-6A1E989E2327}" destId="{39574D00-1A72-4F43-ABB5-0BFCEB93C93D}" srcOrd="1" destOrd="0" presId="urn:microsoft.com/office/officeart/2005/8/layout/orgChart1"/>
    <dgm:cxn modelId="{69C01B16-62A2-BC44-8B20-D0468852901D}" type="presParOf" srcId="{39574D00-1A72-4F43-ABB5-0BFCEB93C93D}" destId="{19559A29-F92D-4F6B-9496-A474DCAA866C}" srcOrd="0" destOrd="0" presId="urn:microsoft.com/office/officeart/2005/8/layout/orgChart1"/>
    <dgm:cxn modelId="{8EC5552C-64FE-CE4B-91CE-5EB1E9431093}" type="presParOf" srcId="{19559A29-F92D-4F6B-9496-A474DCAA866C}" destId="{40CDFE7C-7E08-44CB-AF07-3B1651EC0B5F}" srcOrd="0" destOrd="0" presId="urn:microsoft.com/office/officeart/2005/8/layout/orgChart1"/>
    <dgm:cxn modelId="{7E919B81-050F-7F4C-8359-7B637392E782}" type="presParOf" srcId="{19559A29-F92D-4F6B-9496-A474DCAA866C}" destId="{6617E845-C2A5-4B0B-8CBD-A6B28D94D6CA}" srcOrd="1" destOrd="0" presId="urn:microsoft.com/office/officeart/2005/8/layout/orgChart1"/>
    <dgm:cxn modelId="{A116F85D-15DF-FD4A-8C03-CEA1CD9F561A}" type="presParOf" srcId="{39574D00-1A72-4F43-ABB5-0BFCEB93C93D}" destId="{F936155C-535F-48AE-B9A4-654A73A74DAA}" srcOrd="1" destOrd="0" presId="urn:microsoft.com/office/officeart/2005/8/layout/orgChart1"/>
    <dgm:cxn modelId="{B7CF5479-742D-FA4B-8A76-742C732EFB20}" type="presParOf" srcId="{39574D00-1A72-4F43-ABB5-0BFCEB93C93D}" destId="{99AC635F-B3E1-44EF-93FD-75FC168CECDA}" srcOrd="2" destOrd="0" presId="urn:microsoft.com/office/officeart/2005/8/layout/orgChart1"/>
    <dgm:cxn modelId="{CD8D9CBE-487F-0D44-A494-3922DDA67A0D}" type="presParOf" srcId="{FE17AD4B-29B2-4C88-9BF4-6A1E989E2327}" destId="{75DFCBFD-A199-414D-B4FF-7A801AE15D3A}" srcOrd="2" destOrd="0" presId="urn:microsoft.com/office/officeart/2005/8/layout/orgChart1"/>
    <dgm:cxn modelId="{EF802630-2CDF-8A42-96CA-88DAC2C2AF3A}" type="presParOf" srcId="{FE17AD4B-29B2-4C88-9BF4-6A1E989E2327}" destId="{72115DB5-74FB-44BC-8836-F0A75D62AC89}" srcOrd="3" destOrd="0" presId="urn:microsoft.com/office/officeart/2005/8/layout/orgChart1"/>
    <dgm:cxn modelId="{E1CBC488-12ED-004E-8805-20AF4526BDFD}" type="presParOf" srcId="{72115DB5-74FB-44BC-8836-F0A75D62AC89}" destId="{FDF4019F-3A13-4E8A-966E-70E0C1B66BBA}" srcOrd="0" destOrd="0" presId="urn:microsoft.com/office/officeart/2005/8/layout/orgChart1"/>
    <dgm:cxn modelId="{90F11331-03B9-EE41-AC1B-A6DC82514152}" type="presParOf" srcId="{FDF4019F-3A13-4E8A-966E-70E0C1B66BBA}" destId="{CF6BF77E-3A53-4EF2-82C3-FB1B19BE8AC3}" srcOrd="0" destOrd="0" presId="urn:microsoft.com/office/officeart/2005/8/layout/orgChart1"/>
    <dgm:cxn modelId="{10F0AF02-E7DD-D14F-BA37-DC6DA0D163A4}" type="presParOf" srcId="{FDF4019F-3A13-4E8A-966E-70E0C1B66BBA}" destId="{CAC892A7-FC2E-4271-92E3-B040D8D73530}" srcOrd="1" destOrd="0" presId="urn:microsoft.com/office/officeart/2005/8/layout/orgChart1"/>
    <dgm:cxn modelId="{7A20F48D-775E-1747-AA1E-279FCEB0F15A}" type="presParOf" srcId="{72115DB5-74FB-44BC-8836-F0A75D62AC89}" destId="{A804451F-FD87-4731-8095-36110EB3EC76}" srcOrd="1" destOrd="0" presId="urn:microsoft.com/office/officeart/2005/8/layout/orgChart1"/>
    <dgm:cxn modelId="{4284DE49-CC89-784D-BC9B-CEBE92FF3C5F}" type="presParOf" srcId="{72115DB5-74FB-44BC-8836-F0A75D62AC89}" destId="{0D023E37-9C86-4FD7-9E84-23A30A192CCF}" srcOrd="2" destOrd="0" presId="urn:microsoft.com/office/officeart/2005/8/layout/orgChart1"/>
    <dgm:cxn modelId="{9020419F-EF3E-FB47-A664-3CC7DBB55BA2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ADE80686-0898-1443-ABDD-E70E6F8A0186}" type="presOf" srcId="{AB585ADC-023F-4F7E-A747-FB29B79F1A0D}" destId="{94A969C5-594F-45F9-BA66-299AABACE820}" srcOrd="1" destOrd="0" presId="urn:microsoft.com/office/officeart/2005/8/layout/orgChart1"/>
    <dgm:cxn modelId="{0BA9B7A4-68BD-7B4C-9510-17DEA960263A}" type="presOf" srcId="{FFCFBD19-AEDD-43F9-B6D2-ED12CFF013B1}" destId="{6617E845-C2A5-4B0B-8CBD-A6B28D94D6CA}" srcOrd="1" destOrd="0" presId="urn:microsoft.com/office/officeart/2005/8/layout/orgChart1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B945AF89-7193-A043-AFCD-DD6CECE64B92}" type="presOf" srcId="{452EC98C-4CDB-410D-A240-726A7332BCA4}" destId="{75DFCBFD-A199-414D-B4FF-7A801AE15D3A}" srcOrd="0" destOrd="0" presId="urn:microsoft.com/office/officeart/2005/8/layout/orgChart1"/>
    <dgm:cxn modelId="{9D0CC17A-54E1-B24E-B266-2E84F7E504AC}" type="presOf" srcId="{016F2DEB-A481-4902-AB9F-215C3ADC9491}" destId="{CF6BF77E-3A53-4EF2-82C3-FB1B19BE8AC3}" srcOrd="0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4BB170DE-39EA-EF41-8DDE-80753C602964}" type="presOf" srcId="{FFCFBD19-AEDD-43F9-B6D2-ED12CFF013B1}" destId="{40CDFE7C-7E08-44CB-AF07-3B1651EC0B5F}" srcOrd="0" destOrd="0" presId="urn:microsoft.com/office/officeart/2005/8/layout/orgChart1"/>
    <dgm:cxn modelId="{B3069E72-8A89-CF46-9B92-DAB36293BFB0}" type="presOf" srcId="{AB585ADC-023F-4F7E-A747-FB29B79F1A0D}" destId="{98BC8443-B96A-4531-B04F-5DA7890CA3B2}" srcOrd="0" destOrd="0" presId="urn:microsoft.com/office/officeart/2005/8/layout/orgChart1"/>
    <dgm:cxn modelId="{1F54A3D0-0770-464B-BFD5-2C086A82E3BA}" type="presOf" srcId="{016F2DEB-A481-4902-AB9F-215C3ADC9491}" destId="{CAC892A7-FC2E-4271-92E3-B040D8D73530}" srcOrd="1" destOrd="0" presId="urn:microsoft.com/office/officeart/2005/8/layout/orgChart1"/>
    <dgm:cxn modelId="{5C548705-122F-1B4C-9CB2-E1F00D74682D}" type="presOf" srcId="{E63A388D-7217-484A-9912-ADD5B80806D5}" destId="{AC39BC36-9E19-468F-8D07-C3F737F26FE0}" srcOrd="0" destOrd="0" presId="urn:microsoft.com/office/officeart/2005/8/layout/orgChart1"/>
    <dgm:cxn modelId="{742AD372-E59F-9044-8877-C7D612AD5D2F}" type="presOf" srcId="{0C12E0F4-527E-477E-8BF1-DC9CB4CA6D03}" destId="{C1AE78D4-A09F-4F99-9A96-B280A9D07B6F}" srcOrd="0" destOrd="0" presId="urn:microsoft.com/office/officeart/2005/8/layout/orgChart1"/>
    <dgm:cxn modelId="{6D4F1A86-C206-754A-9217-5FBA1B36F047}" type="presParOf" srcId="{C1AE78D4-A09F-4F99-9A96-B280A9D07B6F}" destId="{9E74FCAF-49E5-49C2-9A11-52944A0CABF2}" srcOrd="0" destOrd="0" presId="urn:microsoft.com/office/officeart/2005/8/layout/orgChart1"/>
    <dgm:cxn modelId="{764A8649-F27C-2A43-9E65-F13DEEF97690}" type="presParOf" srcId="{9E74FCAF-49E5-49C2-9A11-52944A0CABF2}" destId="{FA7425A2-15BF-43E5-9520-0229047A4CAB}" srcOrd="0" destOrd="0" presId="urn:microsoft.com/office/officeart/2005/8/layout/orgChart1"/>
    <dgm:cxn modelId="{5F8580AC-B39D-BC41-AE61-046DF84C0180}" type="presParOf" srcId="{FA7425A2-15BF-43E5-9520-0229047A4CAB}" destId="{98BC8443-B96A-4531-B04F-5DA7890CA3B2}" srcOrd="0" destOrd="0" presId="urn:microsoft.com/office/officeart/2005/8/layout/orgChart1"/>
    <dgm:cxn modelId="{A53C9844-D84F-634F-85C5-2D79316E4A76}" type="presParOf" srcId="{FA7425A2-15BF-43E5-9520-0229047A4CAB}" destId="{94A969C5-594F-45F9-BA66-299AABACE820}" srcOrd="1" destOrd="0" presId="urn:microsoft.com/office/officeart/2005/8/layout/orgChart1"/>
    <dgm:cxn modelId="{BF8A81BC-12C3-434E-8F6C-43440FFA0BED}" type="presParOf" srcId="{9E74FCAF-49E5-49C2-9A11-52944A0CABF2}" destId="{FE17AD4B-29B2-4C88-9BF4-6A1E989E2327}" srcOrd="1" destOrd="0" presId="urn:microsoft.com/office/officeart/2005/8/layout/orgChart1"/>
    <dgm:cxn modelId="{E91B4EAB-5E60-8D4E-BE82-9A65480E55F9}" type="presParOf" srcId="{FE17AD4B-29B2-4C88-9BF4-6A1E989E2327}" destId="{AC39BC36-9E19-468F-8D07-C3F737F26FE0}" srcOrd="0" destOrd="0" presId="urn:microsoft.com/office/officeart/2005/8/layout/orgChart1"/>
    <dgm:cxn modelId="{3D96BD3E-42F5-7E46-8683-D0B9D4AAACB1}" type="presParOf" srcId="{FE17AD4B-29B2-4C88-9BF4-6A1E989E2327}" destId="{39574D00-1A72-4F43-ABB5-0BFCEB93C93D}" srcOrd="1" destOrd="0" presId="urn:microsoft.com/office/officeart/2005/8/layout/orgChart1"/>
    <dgm:cxn modelId="{B80CC6C1-B079-FA43-9BDF-C48EBFD8FCB3}" type="presParOf" srcId="{39574D00-1A72-4F43-ABB5-0BFCEB93C93D}" destId="{19559A29-F92D-4F6B-9496-A474DCAA866C}" srcOrd="0" destOrd="0" presId="urn:microsoft.com/office/officeart/2005/8/layout/orgChart1"/>
    <dgm:cxn modelId="{34A49AEB-2445-9C42-805A-5EEB1E02B41E}" type="presParOf" srcId="{19559A29-F92D-4F6B-9496-A474DCAA866C}" destId="{40CDFE7C-7E08-44CB-AF07-3B1651EC0B5F}" srcOrd="0" destOrd="0" presId="urn:microsoft.com/office/officeart/2005/8/layout/orgChart1"/>
    <dgm:cxn modelId="{A5CB0F11-C234-2D40-9D98-47728D3A499F}" type="presParOf" srcId="{19559A29-F92D-4F6B-9496-A474DCAA866C}" destId="{6617E845-C2A5-4B0B-8CBD-A6B28D94D6CA}" srcOrd="1" destOrd="0" presId="urn:microsoft.com/office/officeart/2005/8/layout/orgChart1"/>
    <dgm:cxn modelId="{6133783A-7815-F34C-917A-A1346B33FFD7}" type="presParOf" srcId="{39574D00-1A72-4F43-ABB5-0BFCEB93C93D}" destId="{F936155C-535F-48AE-B9A4-654A73A74DAA}" srcOrd="1" destOrd="0" presId="urn:microsoft.com/office/officeart/2005/8/layout/orgChart1"/>
    <dgm:cxn modelId="{28DFD0EE-0A6A-8642-8E02-B8D5E7F16E86}" type="presParOf" srcId="{39574D00-1A72-4F43-ABB5-0BFCEB93C93D}" destId="{99AC635F-B3E1-44EF-93FD-75FC168CECDA}" srcOrd="2" destOrd="0" presId="urn:microsoft.com/office/officeart/2005/8/layout/orgChart1"/>
    <dgm:cxn modelId="{A7B9FE04-976A-0946-A04A-0617BB967022}" type="presParOf" srcId="{FE17AD4B-29B2-4C88-9BF4-6A1E989E2327}" destId="{75DFCBFD-A199-414D-B4FF-7A801AE15D3A}" srcOrd="2" destOrd="0" presId="urn:microsoft.com/office/officeart/2005/8/layout/orgChart1"/>
    <dgm:cxn modelId="{63EC8A4E-6078-7C45-8FDB-1B0762352723}" type="presParOf" srcId="{FE17AD4B-29B2-4C88-9BF4-6A1E989E2327}" destId="{72115DB5-74FB-44BC-8836-F0A75D62AC89}" srcOrd="3" destOrd="0" presId="urn:microsoft.com/office/officeart/2005/8/layout/orgChart1"/>
    <dgm:cxn modelId="{787685A5-221D-7A41-9A2F-A2D569379E7F}" type="presParOf" srcId="{72115DB5-74FB-44BC-8836-F0A75D62AC89}" destId="{FDF4019F-3A13-4E8A-966E-70E0C1B66BBA}" srcOrd="0" destOrd="0" presId="urn:microsoft.com/office/officeart/2005/8/layout/orgChart1"/>
    <dgm:cxn modelId="{A0A31193-6E1D-3847-B142-7E05E187E4E8}" type="presParOf" srcId="{FDF4019F-3A13-4E8A-966E-70E0C1B66BBA}" destId="{CF6BF77E-3A53-4EF2-82C3-FB1B19BE8AC3}" srcOrd="0" destOrd="0" presId="urn:microsoft.com/office/officeart/2005/8/layout/orgChart1"/>
    <dgm:cxn modelId="{AD308D5A-5AAC-514A-8090-4D1981156768}" type="presParOf" srcId="{FDF4019F-3A13-4E8A-966E-70E0C1B66BBA}" destId="{CAC892A7-FC2E-4271-92E3-B040D8D73530}" srcOrd="1" destOrd="0" presId="urn:microsoft.com/office/officeart/2005/8/layout/orgChart1"/>
    <dgm:cxn modelId="{86447E2F-05EC-2243-BB2B-6D9270E395CE}" type="presParOf" srcId="{72115DB5-74FB-44BC-8836-F0A75D62AC89}" destId="{A804451F-FD87-4731-8095-36110EB3EC76}" srcOrd="1" destOrd="0" presId="urn:microsoft.com/office/officeart/2005/8/layout/orgChart1"/>
    <dgm:cxn modelId="{5DB932E1-CF25-E244-B96F-BE9EDB15E999}" type="presParOf" srcId="{72115DB5-74FB-44BC-8836-F0A75D62AC89}" destId="{0D023E37-9C86-4FD7-9E84-23A30A192CCF}" srcOrd="2" destOrd="0" presId="urn:microsoft.com/office/officeart/2005/8/layout/orgChart1"/>
    <dgm:cxn modelId="{4C8FF9E0-7AFA-D441-BEFB-3576F6397DDC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02062-88FB-AF4D-BB28-6B475E4577C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0701CD39-FD4A-5446-9976-6C0E5BA4E877}">
      <dgm:prSet phldrT="[Text]"/>
      <dgm:spPr/>
      <dgm:t>
        <a:bodyPr/>
        <a:lstStyle/>
        <a:p>
          <a:r>
            <a:rPr lang="de-DE" dirty="0" err="1" smtClean="0"/>
            <a:t>Flow</a:t>
          </a:r>
          <a:r>
            <a:rPr lang="de-DE" dirty="0" smtClean="0"/>
            <a:t> </a:t>
          </a:r>
          <a:r>
            <a:rPr lang="de-DE" dirty="0" err="1" smtClean="0"/>
            <a:t>Capacity</a:t>
          </a:r>
          <a:r>
            <a:rPr lang="de-DE" dirty="0" smtClean="0"/>
            <a:t> </a:t>
          </a:r>
          <a:r>
            <a:rPr lang="de-DE" dirty="0" err="1" smtClean="0"/>
            <a:t>Resilience</a:t>
          </a:r>
          <a:endParaRPr lang="de-DE" dirty="0"/>
        </a:p>
      </dgm:t>
    </dgm:pt>
    <dgm:pt modelId="{AA31C16F-A275-1F44-8E75-9271620DD23C}" type="parTrans" cxnId="{76B3D198-75BE-5A40-8EDD-3B2FDB5B9A48}">
      <dgm:prSet/>
      <dgm:spPr/>
      <dgm:t>
        <a:bodyPr/>
        <a:lstStyle/>
        <a:p>
          <a:endParaRPr lang="de-DE"/>
        </a:p>
      </dgm:t>
    </dgm:pt>
    <dgm:pt modelId="{E34AFB94-1DEE-FA4E-B01B-46B3B1E5192C}" type="sibTrans" cxnId="{76B3D198-75BE-5A40-8EDD-3B2FDB5B9A48}">
      <dgm:prSet/>
      <dgm:spPr/>
      <dgm:t>
        <a:bodyPr/>
        <a:lstStyle/>
        <a:p>
          <a:endParaRPr lang="de-DE"/>
        </a:p>
      </dgm:t>
    </dgm:pt>
    <dgm:pt modelId="{37D2FF38-FC4A-8A4C-A71E-BD6A03CCE110}">
      <dgm:prSet phldrT="[Text]"/>
      <dgm:spPr/>
      <dgm:t>
        <a:bodyPr/>
        <a:lstStyle/>
        <a:p>
          <a:r>
            <a:rPr lang="de-DE" dirty="0" smtClean="0"/>
            <a:t>Data</a:t>
          </a:r>
        </a:p>
      </dgm:t>
    </dgm:pt>
    <dgm:pt modelId="{41B9674B-FE39-ED4E-B8C8-2ADD4ACF012F}" type="parTrans" cxnId="{1410F6A7-55C1-F047-A5FC-B256C8FB2B3F}">
      <dgm:prSet/>
      <dgm:spPr/>
      <dgm:t>
        <a:bodyPr/>
        <a:lstStyle/>
        <a:p>
          <a:endParaRPr lang="de-DE"/>
        </a:p>
      </dgm:t>
    </dgm:pt>
    <dgm:pt modelId="{D36D701D-28EC-C841-BC67-C057D5323F2E}" type="sibTrans" cxnId="{1410F6A7-55C1-F047-A5FC-B256C8FB2B3F}">
      <dgm:prSet/>
      <dgm:spPr/>
      <dgm:t>
        <a:bodyPr/>
        <a:lstStyle/>
        <a:p>
          <a:endParaRPr lang="de-DE" dirty="0"/>
        </a:p>
      </dgm:t>
    </dgm:pt>
    <dgm:pt modelId="{778949FC-C6CD-4E40-AE22-312C0815C896}">
      <dgm:prSet phldrT="[Text]"/>
      <dgm:spPr/>
      <dgm:t>
        <a:bodyPr/>
        <a:lstStyle/>
        <a:p>
          <a:r>
            <a:rPr lang="de-DE" dirty="0" smtClean="0"/>
            <a:t>Model</a:t>
          </a:r>
          <a:endParaRPr lang="de-DE" dirty="0"/>
        </a:p>
      </dgm:t>
    </dgm:pt>
    <dgm:pt modelId="{8DD5519A-A3CA-A847-8259-4BD5D4E30313}" type="parTrans" cxnId="{3485C28C-16F1-904D-8FAE-D743962D417F}">
      <dgm:prSet/>
      <dgm:spPr/>
      <dgm:t>
        <a:bodyPr/>
        <a:lstStyle/>
        <a:p>
          <a:endParaRPr lang="de-DE"/>
        </a:p>
      </dgm:t>
    </dgm:pt>
    <dgm:pt modelId="{E9988811-D8C1-654D-AF27-4745CF3ADCDB}" type="sibTrans" cxnId="{3485C28C-16F1-904D-8FAE-D743962D417F}">
      <dgm:prSet/>
      <dgm:spPr/>
      <dgm:t>
        <a:bodyPr/>
        <a:lstStyle/>
        <a:p>
          <a:endParaRPr lang="de-DE"/>
        </a:p>
      </dgm:t>
    </dgm:pt>
    <dgm:pt modelId="{139A09E9-E3EF-3747-8CB5-872ACDCB7CD1}">
      <dgm:prSet phldrT="[Text]"/>
      <dgm:spPr/>
      <dgm:t>
        <a:bodyPr/>
        <a:lstStyle/>
        <a:p>
          <a:r>
            <a:rPr lang="de-DE" dirty="0" err="1" smtClean="0"/>
            <a:t>Gravity</a:t>
          </a:r>
          <a:endParaRPr lang="de-DE" dirty="0"/>
        </a:p>
      </dgm:t>
    </dgm:pt>
    <dgm:pt modelId="{3D2E4C27-8B7B-7A42-907F-BE32219D65DA}" type="parTrans" cxnId="{F462BD43-16E8-4247-9B4E-9D182FC1B391}">
      <dgm:prSet/>
      <dgm:spPr/>
      <dgm:t>
        <a:bodyPr/>
        <a:lstStyle/>
        <a:p>
          <a:endParaRPr lang="de-DE"/>
        </a:p>
      </dgm:t>
    </dgm:pt>
    <dgm:pt modelId="{AA597F84-5634-7D47-B8EA-1867F7023D0C}" type="sibTrans" cxnId="{F462BD43-16E8-4247-9B4E-9D182FC1B391}">
      <dgm:prSet/>
      <dgm:spPr/>
      <dgm:t>
        <a:bodyPr/>
        <a:lstStyle/>
        <a:p>
          <a:endParaRPr lang="de-DE"/>
        </a:p>
      </dgm:t>
    </dgm:pt>
    <dgm:pt modelId="{EE2823AE-D38C-0343-950D-6245A2435C1E}">
      <dgm:prSet phldrT="[Text]"/>
      <dgm:spPr/>
      <dgm:t>
        <a:bodyPr/>
        <a:lstStyle/>
        <a:p>
          <a:r>
            <a:rPr lang="de-DE" dirty="0" err="1" smtClean="0"/>
            <a:t>Our</a:t>
          </a:r>
          <a:endParaRPr lang="de-DE" dirty="0"/>
        </a:p>
      </dgm:t>
    </dgm:pt>
    <dgm:pt modelId="{E72BEAD4-9A7A-7F40-989F-AEF53E920CEB}" type="parTrans" cxnId="{98D8D627-9A48-A14F-A7AE-98872B48579B}">
      <dgm:prSet/>
      <dgm:spPr/>
      <dgm:t>
        <a:bodyPr/>
        <a:lstStyle/>
        <a:p>
          <a:endParaRPr lang="de-DE"/>
        </a:p>
      </dgm:t>
    </dgm:pt>
    <dgm:pt modelId="{08503AF0-FD2E-E34E-AE66-1C5D88D11C91}" type="sibTrans" cxnId="{98D8D627-9A48-A14F-A7AE-98872B48579B}">
      <dgm:prSet/>
      <dgm:spPr/>
      <dgm:t>
        <a:bodyPr/>
        <a:lstStyle/>
        <a:p>
          <a:endParaRPr lang="de-DE"/>
        </a:p>
      </dgm:t>
    </dgm:pt>
    <dgm:pt modelId="{A3171E51-F215-7F4E-89ED-B4D3CB14A566}" type="pres">
      <dgm:prSet presAssocID="{1BD02062-88FB-AF4D-BB28-6B475E4577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2F49C58-7741-E943-BEC3-A84F291354B5}" type="pres">
      <dgm:prSet presAssocID="{0701CD39-FD4A-5446-9976-6C0E5BA4E877}" presName="vertOne" presStyleCnt="0"/>
      <dgm:spPr/>
    </dgm:pt>
    <dgm:pt modelId="{85E09BD7-FECA-1143-B481-9DCE70B3BF42}" type="pres">
      <dgm:prSet presAssocID="{0701CD39-FD4A-5446-9976-6C0E5BA4E877}" presName="txOne" presStyleLbl="node0" presStyleIdx="0" presStyleCnt="1" custLinFactY="281807" custLinFactNeighborX="-11" custLinFactNeighborY="3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184631-87CA-BB49-9DE4-4336377E4985}" type="pres">
      <dgm:prSet presAssocID="{0701CD39-FD4A-5446-9976-6C0E5BA4E877}" presName="parTransOne" presStyleCnt="0"/>
      <dgm:spPr/>
    </dgm:pt>
    <dgm:pt modelId="{FFDCE730-0618-C447-8B1F-A73087E29B92}" type="pres">
      <dgm:prSet presAssocID="{0701CD39-FD4A-5446-9976-6C0E5BA4E877}" presName="horzOne" presStyleCnt="0"/>
      <dgm:spPr/>
    </dgm:pt>
    <dgm:pt modelId="{CA16D69F-CD89-B743-B13B-21A977321D95}" type="pres">
      <dgm:prSet presAssocID="{37D2FF38-FC4A-8A4C-A71E-BD6A03CCE110}" presName="vertTwo" presStyleCnt="0"/>
      <dgm:spPr/>
    </dgm:pt>
    <dgm:pt modelId="{63CAE195-95C7-5C46-A84E-ACB496E4E486}" type="pres">
      <dgm:prSet presAssocID="{37D2FF38-FC4A-8A4C-A71E-BD6A03CCE110}" presName="txTwo" presStyleLbl="node2" presStyleIdx="0" presStyleCnt="2" custLinFactY="-10495" custLinFactNeighborX="-36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9ABA13-F8EB-C042-B6EB-581DE3054F45}" type="pres">
      <dgm:prSet presAssocID="{37D2FF38-FC4A-8A4C-A71E-BD6A03CCE110}" presName="horzTwo" presStyleCnt="0"/>
      <dgm:spPr/>
    </dgm:pt>
    <dgm:pt modelId="{F93CF9A7-541F-1D4F-89BB-37D4B4788FBA}" type="pres">
      <dgm:prSet presAssocID="{D36D701D-28EC-C841-BC67-C057D5323F2E}" presName="sibSpaceTwo" presStyleCnt="0"/>
      <dgm:spPr/>
    </dgm:pt>
    <dgm:pt modelId="{AB15B93E-75B6-B448-B58D-1C0115F2457D}" type="pres">
      <dgm:prSet presAssocID="{778949FC-C6CD-4E40-AE22-312C0815C896}" presName="vertTwo" presStyleCnt="0"/>
      <dgm:spPr/>
    </dgm:pt>
    <dgm:pt modelId="{27730489-77C6-8D45-9027-B3EE9D02F9E3}" type="pres">
      <dgm:prSet presAssocID="{778949FC-C6CD-4E40-AE22-312C0815C896}" presName="txTwo" presStyleLbl="node2" presStyleIdx="1" presStyleCnt="2" custLinFactY="-100000" custLinFactNeighborX="489" custLinFactNeighborY="-1249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3CFC44B-7907-3549-B5A7-697A4E5F5E7D}" type="pres">
      <dgm:prSet presAssocID="{778949FC-C6CD-4E40-AE22-312C0815C896}" presName="parTransTwo" presStyleCnt="0"/>
      <dgm:spPr/>
    </dgm:pt>
    <dgm:pt modelId="{FFC0B0B6-F667-2E4C-A645-AC3BECD63EE9}" type="pres">
      <dgm:prSet presAssocID="{778949FC-C6CD-4E40-AE22-312C0815C896}" presName="horzTwo" presStyleCnt="0"/>
      <dgm:spPr/>
    </dgm:pt>
    <dgm:pt modelId="{6A7035E4-E72B-B74A-B5DA-2E384DBB01DA}" type="pres">
      <dgm:prSet presAssocID="{139A09E9-E3EF-3747-8CB5-872ACDCB7CD1}" presName="vertThree" presStyleCnt="0"/>
      <dgm:spPr/>
    </dgm:pt>
    <dgm:pt modelId="{457C81A9-A902-2244-BC45-994EC06D3D52}" type="pres">
      <dgm:prSet presAssocID="{139A09E9-E3EF-3747-8CB5-872ACDCB7CD1}" presName="txThree" presStyleLbl="node3" presStyleIdx="0" presStyleCnt="2" custLinFactY="-5954" custLinFactNeighborX="999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040346-1FA8-A547-837D-0C73FC9E96B4}" type="pres">
      <dgm:prSet presAssocID="{139A09E9-E3EF-3747-8CB5-872ACDCB7CD1}" presName="horzThree" presStyleCnt="0"/>
      <dgm:spPr/>
    </dgm:pt>
    <dgm:pt modelId="{0FB1EEC6-81C3-D145-8FDD-6E54F3D370CD}" type="pres">
      <dgm:prSet presAssocID="{AA597F84-5634-7D47-B8EA-1867F7023D0C}" presName="sibSpaceThree" presStyleCnt="0"/>
      <dgm:spPr/>
    </dgm:pt>
    <dgm:pt modelId="{A4486780-E092-C64C-A385-83ACC5A2FC95}" type="pres">
      <dgm:prSet presAssocID="{EE2823AE-D38C-0343-950D-6245A2435C1E}" presName="vertThree" presStyleCnt="0"/>
      <dgm:spPr/>
    </dgm:pt>
    <dgm:pt modelId="{3D412B76-12AE-3641-BBBF-F2F63CB37EC7}" type="pres">
      <dgm:prSet presAssocID="{EE2823AE-D38C-0343-950D-6245A2435C1E}" presName="txThree" presStyleLbl="node3" presStyleIdx="1" presStyleCnt="2" custLinFactY="-5954" custLinFactNeighborX="-1582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D2DBF29-1249-0B42-B11D-3B897121CD13}" type="pres">
      <dgm:prSet presAssocID="{EE2823AE-D38C-0343-950D-6245A2435C1E}" presName="horzThree" presStyleCnt="0"/>
      <dgm:spPr/>
    </dgm:pt>
  </dgm:ptLst>
  <dgm:cxnLst>
    <dgm:cxn modelId="{17C48D42-D130-E146-BE51-26C45B37BCBC}" type="presOf" srcId="{1BD02062-88FB-AF4D-BB28-6B475E4577C4}" destId="{A3171E51-F215-7F4E-89ED-B4D3CB14A566}" srcOrd="0" destOrd="0" presId="urn:microsoft.com/office/officeart/2005/8/layout/hierarchy4"/>
    <dgm:cxn modelId="{46F0E968-EA40-2B4D-A5B3-EEC514E4D406}" type="presOf" srcId="{139A09E9-E3EF-3747-8CB5-872ACDCB7CD1}" destId="{457C81A9-A902-2244-BC45-994EC06D3D52}" srcOrd="0" destOrd="0" presId="urn:microsoft.com/office/officeart/2005/8/layout/hierarchy4"/>
    <dgm:cxn modelId="{D7BBDB21-28BD-024C-8566-AE181630150D}" type="presOf" srcId="{778949FC-C6CD-4E40-AE22-312C0815C896}" destId="{27730489-77C6-8D45-9027-B3EE9D02F9E3}" srcOrd="0" destOrd="0" presId="urn:microsoft.com/office/officeart/2005/8/layout/hierarchy4"/>
    <dgm:cxn modelId="{98D8D627-9A48-A14F-A7AE-98872B48579B}" srcId="{778949FC-C6CD-4E40-AE22-312C0815C896}" destId="{EE2823AE-D38C-0343-950D-6245A2435C1E}" srcOrd="1" destOrd="0" parTransId="{E72BEAD4-9A7A-7F40-989F-AEF53E920CEB}" sibTransId="{08503AF0-FD2E-E34E-AE66-1C5D88D11C91}"/>
    <dgm:cxn modelId="{76B3D198-75BE-5A40-8EDD-3B2FDB5B9A48}" srcId="{1BD02062-88FB-AF4D-BB28-6B475E4577C4}" destId="{0701CD39-FD4A-5446-9976-6C0E5BA4E877}" srcOrd="0" destOrd="0" parTransId="{AA31C16F-A275-1F44-8E75-9271620DD23C}" sibTransId="{E34AFB94-1DEE-FA4E-B01B-46B3B1E5192C}"/>
    <dgm:cxn modelId="{3485C28C-16F1-904D-8FAE-D743962D417F}" srcId="{0701CD39-FD4A-5446-9976-6C0E5BA4E877}" destId="{778949FC-C6CD-4E40-AE22-312C0815C896}" srcOrd="1" destOrd="0" parTransId="{8DD5519A-A3CA-A847-8259-4BD5D4E30313}" sibTransId="{E9988811-D8C1-654D-AF27-4745CF3ADCDB}"/>
    <dgm:cxn modelId="{D2B91560-6C03-0643-990D-BD9720D03A32}" type="presOf" srcId="{37D2FF38-FC4A-8A4C-A71E-BD6A03CCE110}" destId="{63CAE195-95C7-5C46-A84E-ACB496E4E486}" srcOrd="0" destOrd="0" presId="urn:microsoft.com/office/officeart/2005/8/layout/hierarchy4"/>
    <dgm:cxn modelId="{6CE6DF87-B147-1F46-97C1-5CE83ADC7DDC}" type="presOf" srcId="{0701CD39-FD4A-5446-9976-6C0E5BA4E877}" destId="{85E09BD7-FECA-1143-B481-9DCE70B3BF42}" srcOrd="0" destOrd="0" presId="urn:microsoft.com/office/officeart/2005/8/layout/hierarchy4"/>
    <dgm:cxn modelId="{1410F6A7-55C1-F047-A5FC-B256C8FB2B3F}" srcId="{0701CD39-FD4A-5446-9976-6C0E5BA4E877}" destId="{37D2FF38-FC4A-8A4C-A71E-BD6A03CCE110}" srcOrd="0" destOrd="0" parTransId="{41B9674B-FE39-ED4E-B8C8-2ADD4ACF012F}" sibTransId="{D36D701D-28EC-C841-BC67-C057D5323F2E}"/>
    <dgm:cxn modelId="{3739D634-023F-D041-8F33-59C2FA527857}" type="presOf" srcId="{EE2823AE-D38C-0343-950D-6245A2435C1E}" destId="{3D412B76-12AE-3641-BBBF-F2F63CB37EC7}" srcOrd="0" destOrd="0" presId="urn:microsoft.com/office/officeart/2005/8/layout/hierarchy4"/>
    <dgm:cxn modelId="{F462BD43-16E8-4247-9B4E-9D182FC1B391}" srcId="{778949FC-C6CD-4E40-AE22-312C0815C896}" destId="{139A09E9-E3EF-3747-8CB5-872ACDCB7CD1}" srcOrd="0" destOrd="0" parTransId="{3D2E4C27-8B7B-7A42-907F-BE32219D65DA}" sibTransId="{AA597F84-5634-7D47-B8EA-1867F7023D0C}"/>
    <dgm:cxn modelId="{FC2EDAF3-20C4-F04C-A558-21426BFF4AC4}" type="presParOf" srcId="{A3171E51-F215-7F4E-89ED-B4D3CB14A566}" destId="{72F49C58-7741-E943-BEC3-A84F291354B5}" srcOrd="0" destOrd="0" presId="urn:microsoft.com/office/officeart/2005/8/layout/hierarchy4"/>
    <dgm:cxn modelId="{977A0D2E-40EA-CD4A-9AF6-B2553A5AC916}" type="presParOf" srcId="{72F49C58-7741-E943-BEC3-A84F291354B5}" destId="{85E09BD7-FECA-1143-B481-9DCE70B3BF42}" srcOrd="0" destOrd="0" presId="urn:microsoft.com/office/officeart/2005/8/layout/hierarchy4"/>
    <dgm:cxn modelId="{25DD233B-2DD2-FC4F-B360-62A1E5F6D1DE}" type="presParOf" srcId="{72F49C58-7741-E943-BEC3-A84F291354B5}" destId="{33184631-87CA-BB49-9DE4-4336377E4985}" srcOrd="1" destOrd="0" presId="urn:microsoft.com/office/officeart/2005/8/layout/hierarchy4"/>
    <dgm:cxn modelId="{215D1916-8AD4-6B4E-9FD3-9DF1A59115EB}" type="presParOf" srcId="{72F49C58-7741-E943-BEC3-A84F291354B5}" destId="{FFDCE730-0618-C447-8B1F-A73087E29B92}" srcOrd="2" destOrd="0" presId="urn:microsoft.com/office/officeart/2005/8/layout/hierarchy4"/>
    <dgm:cxn modelId="{0590A03F-6ECE-B54D-8090-94CB9C832418}" type="presParOf" srcId="{FFDCE730-0618-C447-8B1F-A73087E29B92}" destId="{CA16D69F-CD89-B743-B13B-21A977321D95}" srcOrd="0" destOrd="0" presId="urn:microsoft.com/office/officeart/2005/8/layout/hierarchy4"/>
    <dgm:cxn modelId="{328FF411-EC61-9142-8C60-3C336E08F0DE}" type="presParOf" srcId="{CA16D69F-CD89-B743-B13B-21A977321D95}" destId="{63CAE195-95C7-5C46-A84E-ACB496E4E486}" srcOrd="0" destOrd="0" presId="urn:microsoft.com/office/officeart/2005/8/layout/hierarchy4"/>
    <dgm:cxn modelId="{AB599513-CB81-014C-B14A-7485D30C9C5F}" type="presParOf" srcId="{CA16D69F-CD89-B743-B13B-21A977321D95}" destId="{209ABA13-F8EB-C042-B6EB-581DE3054F45}" srcOrd="1" destOrd="0" presId="urn:microsoft.com/office/officeart/2005/8/layout/hierarchy4"/>
    <dgm:cxn modelId="{3B52CD74-0E85-D04F-90FB-2B5C78B72061}" type="presParOf" srcId="{FFDCE730-0618-C447-8B1F-A73087E29B92}" destId="{F93CF9A7-541F-1D4F-89BB-37D4B4788FBA}" srcOrd="1" destOrd="0" presId="urn:microsoft.com/office/officeart/2005/8/layout/hierarchy4"/>
    <dgm:cxn modelId="{6B48E785-4937-EF4A-ADA2-0076319762ED}" type="presParOf" srcId="{FFDCE730-0618-C447-8B1F-A73087E29B92}" destId="{AB15B93E-75B6-B448-B58D-1C0115F2457D}" srcOrd="2" destOrd="0" presId="urn:microsoft.com/office/officeart/2005/8/layout/hierarchy4"/>
    <dgm:cxn modelId="{2578AAA8-5A0E-CA46-BBFC-A4F01C407185}" type="presParOf" srcId="{AB15B93E-75B6-B448-B58D-1C0115F2457D}" destId="{27730489-77C6-8D45-9027-B3EE9D02F9E3}" srcOrd="0" destOrd="0" presId="urn:microsoft.com/office/officeart/2005/8/layout/hierarchy4"/>
    <dgm:cxn modelId="{5204C79C-FC66-4B4F-9F2A-57E327F78F11}" type="presParOf" srcId="{AB15B93E-75B6-B448-B58D-1C0115F2457D}" destId="{63CFC44B-7907-3549-B5A7-697A4E5F5E7D}" srcOrd="1" destOrd="0" presId="urn:microsoft.com/office/officeart/2005/8/layout/hierarchy4"/>
    <dgm:cxn modelId="{690D7962-AE8B-CA4F-A1B1-44BE4ACE6308}" type="presParOf" srcId="{AB15B93E-75B6-B448-B58D-1C0115F2457D}" destId="{FFC0B0B6-F667-2E4C-A645-AC3BECD63EE9}" srcOrd="2" destOrd="0" presId="urn:microsoft.com/office/officeart/2005/8/layout/hierarchy4"/>
    <dgm:cxn modelId="{581343FC-DEF2-0643-AD7E-5391C7BE9279}" type="presParOf" srcId="{FFC0B0B6-F667-2E4C-A645-AC3BECD63EE9}" destId="{6A7035E4-E72B-B74A-B5DA-2E384DBB01DA}" srcOrd="0" destOrd="0" presId="urn:microsoft.com/office/officeart/2005/8/layout/hierarchy4"/>
    <dgm:cxn modelId="{78F52755-ECA4-3D49-AB98-33CEE703D765}" type="presParOf" srcId="{6A7035E4-E72B-B74A-B5DA-2E384DBB01DA}" destId="{457C81A9-A902-2244-BC45-994EC06D3D52}" srcOrd="0" destOrd="0" presId="urn:microsoft.com/office/officeart/2005/8/layout/hierarchy4"/>
    <dgm:cxn modelId="{E41F27A8-8911-4F4E-AC7D-DB8E663D6D72}" type="presParOf" srcId="{6A7035E4-E72B-B74A-B5DA-2E384DBB01DA}" destId="{D6040346-1FA8-A547-837D-0C73FC9E96B4}" srcOrd="1" destOrd="0" presId="urn:microsoft.com/office/officeart/2005/8/layout/hierarchy4"/>
    <dgm:cxn modelId="{004D1E3E-9C51-0E4E-BFF0-0FC0232C2759}" type="presParOf" srcId="{FFC0B0B6-F667-2E4C-A645-AC3BECD63EE9}" destId="{0FB1EEC6-81C3-D145-8FDD-6E54F3D370CD}" srcOrd="1" destOrd="0" presId="urn:microsoft.com/office/officeart/2005/8/layout/hierarchy4"/>
    <dgm:cxn modelId="{D5F339D3-D55C-A448-87F8-7EFDC540ECE2}" type="presParOf" srcId="{FFC0B0B6-F667-2E4C-A645-AC3BECD63EE9}" destId="{A4486780-E092-C64C-A385-83ACC5A2FC95}" srcOrd="2" destOrd="0" presId="urn:microsoft.com/office/officeart/2005/8/layout/hierarchy4"/>
    <dgm:cxn modelId="{BAD15C54-2E2F-1F48-9CD2-60AB293E4349}" type="presParOf" srcId="{A4486780-E092-C64C-A385-83ACC5A2FC95}" destId="{3D412B76-12AE-3641-BBBF-F2F63CB37EC7}" srcOrd="0" destOrd="0" presId="urn:microsoft.com/office/officeart/2005/8/layout/hierarchy4"/>
    <dgm:cxn modelId="{15B57B8A-34C0-144D-A1C4-A93F313194B6}" type="presParOf" srcId="{A4486780-E092-C64C-A385-83ACC5A2FC95}" destId="{4D2DBF29-1249-0B42-B11D-3B897121CD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09BD7-FECA-1143-B481-9DCE70B3BF42}">
      <dsp:nvSpPr>
        <dsp:cNvPr id="0" name=""/>
        <dsp:cNvSpPr/>
      </dsp:nvSpPr>
      <dsp:spPr>
        <a:xfrm>
          <a:off x="29" y="2782093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err="1" smtClean="0"/>
            <a:t>Flow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Capacity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Resilience</a:t>
          </a:r>
          <a:endParaRPr lang="de-DE" sz="4500" kern="1200" dirty="0"/>
        </a:p>
      </dsp:txBody>
      <dsp:txXfrm>
        <a:off x="29" y="2782093"/>
        <a:ext cx="6094601" cy="1281906"/>
      </dsp:txXfrm>
    </dsp:sp>
    <dsp:sp modelId="{63CAE195-95C7-5C46-A84E-ACB496E4E486}">
      <dsp:nvSpPr>
        <dsp:cNvPr id="0" name=""/>
        <dsp:cNvSpPr/>
      </dsp:nvSpPr>
      <dsp:spPr>
        <a:xfrm>
          <a:off x="0" y="0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Data</a:t>
          </a:r>
        </a:p>
      </dsp:txBody>
      <dsp:txXfrm>
        <a:off x="0" y="0"/>
        <a:ext cx="1949648" cy="1281906"/>
      </dsp:txXfrm>
    </dsp:sp>
    <dsp:sp modelId="{27730489-77C6-8D45-9027-B3EE9D02F9E3}">
      <dsp:nvSpPr>
        <dsp:cNvPr id="0" name=""/>
        <dsp:cNvSpPr/>
      </dsp:nvSpPr>
      <dsp:spPr>
        <a:xfrm>
          <a:off x="2114817" y="0"/>
          <a:ext cx="3981182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Model</a:t>
          </a:r>
          <a:endParaRPr lang="de-DE" sz="4500" kern="1200" dirty="0"/>
        </a:p>
      </dsp:txBody>
      <dsp:txXfrm>
        <a:off x="2114817" y="0"/>
        <a:ext cx="3981182" cy="1281906"/>
      </dsp:txXfrm>
    </dsp:sp>
    <dsp:sp modelId="{457C81A9-A902-2244-BC45-994EC06D3D52}">
      <dsp:nvSpPr>
        <dsp:cNvPr id="0" name=""/>
        <dsp:cNvSpPr/>
      </dsp:nvSpPr>
      <dsp:spPr>
        <a:xfrm>
          <a:off x="2133595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Gravity</a:t>
          </a:r>
          <a:endParaRPr lang="de-DE" sz="4100" kern="1200" dirty="0"/>
        </a:p>
      </dsp:txBody>
      <dsp:txXfrm>
        <a:off x="2133595" y="1422402"/>
        <a:ext cx="1949648" cy="1281906"/>
      </dsp:txXfrm>
    </dsp:sp>
    <dsp:sp modelId="{3D412B76-12AE-3641-BBBF-F2F63CB37EC7}">
      <dsp:nvSpPr>
        <dsp:cNvPr id="0" name=""/>
        <dsp:cNvSpPr/>
      </dsp:nvSpPr>
      <dsp:spPr>
        <a:xfrm>
          <a:off x="4114808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Our</a:t>
          </a:r>
          <a:endParaRPr lang="de-DE" sz="4100" kern="1200" dirty="0"/>
        </a:p>
      </dsp:txBody>
      <dsp:txXfrm>
        <a:off x="4114808" y="1422402"/>
        <a:ext cx="1949648" cy="128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SBB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swiss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to </a:t>
            </a:r>
            <a:r>
              <a:rPr lang="de-DE" baseline="0" dirty="0" err="1" smtClean="0"/>
              <a:t>Indroduction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and Model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conclusion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wishes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pleasent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journey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introduction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21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25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26</a:t>
            </a:fld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27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to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of </a:t>
            </a:r>
            <a:r>
              <a:rPr lang="de-DE" dirty="0" err="1" smtClean="0"/>
              <a:t>people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and and </a:t>
            </a:r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to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r>
              <a:rPr lang="de-DE" dirty="0" smtClean="0"/>
              <a:t> 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resilience</a:t>
            </a:r>
            <a:r>
              <a:rPr lang="de-DE" dirty="0" smtClean="0"/>
              <a:t> of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Don‘</a:t>
            </a:r>
            <a:r>
              <a:rPr lang="en-US" baseline="0" noProof="0" dirty="0" smtClean="0"/>
              <a:t>t forget comment on weight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29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Well </a:t>
            </a:r>
            <a:r>
              <a:rPr lang="de-CH" dirty="0" err="1" smtClean="0"/>
              <a:t>known</a:t>
            </a:r>
            <a:r>
              <a:rPr lang="de-CH" dirty="0" smtClean="0"/>
              <a:t> </a:t>
            </a:r>
            <a:r>
              <a:rPr lang="de-CH" dirty="0" err="1" smtClean="0"/>
              <a:t>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Tell </a:t>
            </a:r>
            <a:r>
              <a:rPr lang="de-CH" dirty="0" err="1" smtClean="0"/>
              <a:t>about</a:t>
            </a:r>
            <a:r>
              <a:rPr lang="de-CH" dirty="0" smtClean="0"/>
              <a:t> 22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cities</a:t>
            </a:r>
            <a:r>
              <a:rPr lang="de-CH" baseline="0" dirty="0" smtClean="0"/>
              <a:t>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on city vector!!!</a:t>
            </a:r>
            <a:br>
              <a:rPr lang="en-US" dirty="0" smtClean="0"/>
            </a:br>
            <a:r>
              <a:rPr lang="en-US" dirty="0" smtClean="0"/>
              <a:t>Beside Zürich</a:t>
            </a:r>
            <a:r>
              <a:rPr lang="en-US" baseline="0" dirty="0" smtClean="0"/>
              <a:t> very resistant (quite obvious), Zürich since it has so a huge population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Remarkable</a:t>
            </a:r>
            <a:r>
              <a:rPr lang="en-US" baseline="0" dirty="0" smtClean="0"/>
              <a:t> effect when </a:t>
            </a:r>
            <a:r>
              <a:rPr lang="en-US" baseline="0" dirty="0" err="1" smtClean="0"/>
              <a:t>Lugano</a:t>
            </a:r>
            <a:r>
              <a:rPr lang="en-US" baseline="0" dirty="0" smtClean="0"/>
              <a:t> is removed, not every time still connect, not so resistant.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audio" Target="file://localhost/Users/eliasriederalt/CloudStation/MsssM/Elias-und-Mario/presentation/SBB%20signet.mp3" TargetMode="Externa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.png"/><Relationship Id="rId1" Type="http://schemas.openxmlformats.org/officeDocument/2006/relationships/audio" Target="file://localhost/Users/eliasriederalt/CloudStation/MsssM/Elias-und-Mario/presentation/Endstation.mp3" TargetMode="Externa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project</a:t>
            </a:r>
            <a:r>
              <a:rPr lang="de-DE" dirty="0" smtClean="0"/>
              <a:t> in </a:t>
            </a:r>
            <a:r>
              <a:rPr lang="de-DE" dirty="0" err="1" smtClean="0"/>
              <a:t>Modeling</a:t>
            </a:r>
            <a:r>
              <a:rPr lang="de-DE" dirty="0" smtClean="0"/>
              <a:t> and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Systems </a:t>
            </a:r>
            <a:r>
              <a:rPr lang="de-DE" dirty="0" err="1" smtClean="0"/>
              <a:t>with</a:t>
            </a:r>
            <a:r>
              <a:rPr lang="de-DE" dirty="0" smtClean="0"/>
              <a:t> MATLAB </a:t>
            </a:r>
            <a:endParaRPr lang="de-DE" dirty="0"/>
          </a:p>
        </p:txBody>
      </p:sp>
      <p:pic>
        <p:nvPicPr>
          <p:cNvPr id="4" name="SBB signet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305800" y="6096000"/>
            <a:ext cx="249237" cy="24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</a:t>
            </a:r>
            <a:r>
              <a:rPr lang="de-CH" dirty="0" err="1" smtClean="0"/>
              <a:t>Network</a:t>
            </a:r>
            <a:r>
              <a:rPr lang="de-CH" dirty="0" smtClean="0"/>
              <a:t>‘ Model</a:t>
            </a:r>
            <a:endParaRPr lang="de-DE" dirty="0"/>
          </a:p>
        </p:txBody>
      </p:sp>
      <p:pic>
        <p:nvPicPr>
          <p:cNvPr id="4" name="Inhaltsplatzhalter 3" descr="IMG_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4" r="-17904"/>
          <a:stretch>
            <a:fillRect/>
          </a:stretch>
        </p:blipFill>
        <p:spPr>
          <a:xfrm>
            <a:off x="-304800" y="1295400"/>
            <a:ext cx="9677400" cy="5322198"/>
          </a:xfrm>
        </p:spPr>
      </p:pic>
      <p:sp>
        <p:nvSpPr>
          <p:cNvPr id="5" name="Ring 4"/>
          <p:cNvSpPr/>
          <p:nvPr/>
        </p:nvSpPr>
        <p:spPr>
          <a:xfrm>
            <a:off x="2971800" y="3276600"/>
            <a:ext cx="685800" cy="685800"/>
          </a:xfrm>
          <a:prstGeom prst="donut">
            <a:avLst>
              <a:gd name="adj" fmla="val 1451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>: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of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de-)boarding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powerfull</a:t>
            </a:r>
            <a:endParaRPr lang="de-DE" dirty="0" smtClean="0"/>
          </a:p>
          <a:p>
            <a:r>
              <a:rPr lang="de-DE" dirty="0" err="1" smtClean="0"/>
              <a:t>Rush</a:t>
            </a:r>
            <a:r>
              <a:rPr lang="de-DE" dirty="0" smtClean="0"/>
              <a:t> </a:t>
            </a:r>
            <a:r>
              <a:rPr lang="de-DE" dirty="0" err="1" smtClean="0"/>
              <a:t>hour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Resilience</a:t>
            </a:r>
            <a:endParaRPr lang="en-US" dirty="0"/>
          </a:p>
        </p:txBody>
      </p:sp>
      <p:pic>
        <p:nvPicPr>
          <p:cNvPr id="5" name="Grafik 4" descr="fullConnedtedShortestNetworkDistance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44445" cy="45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Resilience</a:t>
            </a:r>
            <a:endParaRPr lang="en-US" dirty="0"/>
          </a:p>
        </p:txBody>
      </p:sp>
      <p:pic>
        <p:nvPicPr>
          <p:cNvPr id="4" name="Inhaltsplatzhalter 3" descr="connectedNetworkDistanceChan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Flows</a:t>
            </a:r>
            <a:endParaRPr lang="de-DE" dirty="0" smtClean="0"/>
          </a:p>
          <a:p>
            <a:pPr lvl="1"/>
            <a:r>
              <a:rPr lang="de-DE" dirty="0" err="1" smtClean="0"/>
              <a:t>Peaks</a:t>
            </a:r>
            <a:endParaRPr lang="de-DE" dirty="0" smtClean="0"/>
          </a:p>
          <a:p>
            <a:pPr lvl="1"/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Indicator</a:t>
            </a:r>
            <a:endParaRPr lang="de-DE" dirty="0" smtClean="0"/>
          </a:p>
          <a:p>
            <a:r>
              <a:rPr lang="de-DE" dirty="0" err="1" smtClean="0"/>
              <a:t>Resilience</a:t>
            </a:r>
            <a:endParaRPr lang="de-DE" dirty="0" smtClean="0"/>
          </a:p>
          <a:p>
            <a:pPr lvl="1"/>
            <a:r>
              <a:rPr lang="de-DE" dirty="0" smtClean="0"/>
              <a:t>Models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smtClean="0"/>
              <a:t>different</a:t>
            </a:r>
          </a:p>
          <a:p>
            <a:pPr lvl="1"/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smtClean="0"/>
              <a:t>Personal:</a:t>
            </a:r>
          </a:p>
          <a:p>
            <a:pPr lvl="1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time!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Endstation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46588" y="3738563"/>
            <a:ext cx="249237" cy="24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Link to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https://github.com/EleSwag/Elias-und-Mario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de-DE" dirty="0"/>
          </a:p>
        </p:txBody>
      </p:sp>
      <p:pic>
        <p:nvPicPr>
          <p:cNvPr id="4" name="Inhaltsplatzhalter 3" descr="The-Most-Crowded-Train-in-Pakista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722" r="-872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522667" cy="298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Idea</a:t>
            </a:r>
            <a:r>
              <a:rPr lang="de-DE" dirty="0" smtClean="0"/>
              <a:t> and Models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err="1" smtClean="0"/>
              <a:t>Flows</a:t>
            </a:r>
            <a:endParaRPr lang="de-DE" dirty="0" smtClean="0"/>
          </a:p>
          <a:p>
            <a:pPr lvl="1"/>
            <a:r>
              <a:rPr lang="de-DE" dirty="0" err="1" smtClean="0"/>
              <a:t>Resilience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smtClean="0"/>
              <a:t>proposal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</a:t>
            </a:r>
            <a:br>
              <a:rPr lang="en-US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 smtClean="0"/>
              <a:t>1. Introduction </a:t>
            </a:r>
          </a:p>
          <a:p>
            <a:pPr lvl="1"/>
            <a:r>
              <a:rPr lang="en-US" sz="7000" dirty="0" smtClean="0"/>
              <a:t>Connect to the specific context of this talk. </a:t>
            </a:r>
          </a:p>
          <a:p>
            <a:r>
              <a:rPr lang="en-US" sz="7400" b="1" dirty="0" smtClean="0"/>
              <a:t>2. The Models</a:t>
            </a:r>
          </a:p>
          <a:p>
            <a:pPr lvl="1"/>
            <a:r>
              <a:rPr lang="en-US" sz="7000" dirty="0" smtClean="0"/>
              <a:t>Connect to past work in your field.//full connected </a:t>
            </a:r>
          </a:p>
          <a:p>
            <a:pPr lvl="1"/>
            <a:r>
              <a:rPr lang="en-US" sz="7000" dirty="0" smtClean="0"/>
              <a:t>Explain what new insight you are adding. //connected</a:t>
            </a:r>
          </a:p>
          <a:p>
            <a:r>
              <a:rPr lang="en-US" sz="7400" b="1" dirty="0" smtClean="0"/>
              <a:t>3.Results </a:t>
            </a:r>
          </a:p>
          <a:p>
            <a:pPr lvl="1"/>
            <a:r>
              <a:rPr lang="en-US" sz="7000" dirty="0" smtClean="0"/>
              <a:t>Approx. three main results is sufficient. </a:t>
            </a:r>
          </a:p>
          <a:p>
            <a:pPr lvl="1"/>
            <a:r>
              <a:rPr lang="en-US" sz="7000" dirty="0" smtClean="0"/>
              <a:t>Time you spent presenting a result should not be proportional to time spent working on it! yep</a:t>
            </a:r>
          </a:p>
          <a:p>
            <a:r>
              <a:rPr lang="en-US" sz="7400" b="1" dirty="0" smtClean="0"/>
              <a:t>4.Conclusion </a:t>
            </a:r>
          </a:p>
          <a:p>
            <a:pPr lvl="1"/>
            <a:r>
              <a:rPr lang="en-US" sz="7000" dirty="0" smtClean="0"/>
              <a:t>Recap main points made. </a:t>
            </a:r>
          </a:p>
          <a:p>
            <a:pPr lvl="1"/>
            <a:r>
              <a:rPr lang="en-US" sz="7000" dirty="0" smtClean="0"/>
              <a:t>Emphasize the “take-home” message. </a:t>
            </a:r>
          </a:p>
          <a:p>
            <a:pPr lvl="1"/>
            <a:r>
              <a:rPr lang="en-US" sz="7000" dirty="0" smtClean="0"/>
              <a:t>Echo of introduction as a conclusion can create </a:t>
            </a:r>
          </a:p>
          <a:p>
            <a:pPr lvl="1"/>
            <a:r>
              <a:rPr lang="en-US" sz="7000" dirty="0" smtClean="0"/>
              <a:t>closure. </a:t>
            </a:r>
          </a:p>
          <a:p>
            <a:endParaRPr lang="en-US" sz="7400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Sache </a:t>
            </a:r>
            <a:r>
              <a:rPr lang="de-CH" dirty="0" err="1" smtClean="0"/>
              <a:t>usem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r>
              <a:rPr lang="de-CH" dirty="0" smtClean="0"/>
              <a:t>, real </a:t>
            </a:r>
            <a:r>
              <a:rPr lang="de-CH" dirty="0" err="1" smtClean="0"/>
              <a:t>life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endParaRPr lang="de-CH" dirty="0" smtClean="0"/>
          </a:p>
          <a:p>
            <a:r>
              <a:rPr lang="de-CH" dirty="0" err="1" smtClean="0"/>
              <a:t>Usw</a:t>
            </a:r>
            <a:endParaRPr lang="de-CH" dirty="0" smtClean="0"/>
          </a:p>
          <a:p>
            <a:r>
              <a:rPr lang="de-CH" dirty="0" err="1" smtClean="0"/>
              <a:t>Swag</a:t>
            </a:r>
            <a:r>
              <a:rPr lang="de-CH" dirty="0" smtClean="0"/>
              <a:t> on</a:t>
            </a:r>
            <a:endParaRPr lang="de-C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Gravity model erkläre</a:t>
            </a:r>
          </a:p>
          <a:p>
            <a:r>
              <a:rPr lang="de-CH" dirty="0" err="1" smtClean="0"/>
              <a:t>Eusi</a:t>
            </a:r>
            <a:r>
              <a:rPr lang="de-CH" dirty="0" smtClean="0"/>
              <a:t> </a:t>
            </a:r>
            <a:r>
              <a:rPr lang="de-CH" dirty="0" err="1" smtClean="0"/>
              <a:t>idee</a:t>
            </a:r>
            <a:r>
              <a:rPr lang="de-CH" dirty="0" smtClean="0"/>
              <a:t> </a:t>
            </a:r>
            <a:r>
              <a:rPr lang="de-CH" dirty="0" err="1" smtClean="0"/>
              <a:t>met</a:t>
            </a:r>
            <a:r>
              <a:rPr lang="de-CH" dirty="0" smtClean="0"/>
              <a:t> de </a:t>
            </a:r>
            <a:r>
              <a:rPr lang="de-CH" dirty="0" err="1" smtClean="0"/>
              <a:t>removed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Chöne</a:t>
            </a:r>
            <a:r>
              <a:rPr lang="de-CH" dirty="0" smtClean="0"/>
              <a:t>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ehn</a:t>
            </a:r>
            <a:r>
              <a:rPr lang="de-CH" dirty="0" smtClean="0"/>
              <a:t> </a:t>
            </a:r>
            <a:r>
              <a:rPr lang="de-CH" dirty="0" err="1" smtClean="0"/>
              <a:t>arbet</a:t>
            </a:r>
            <a:r>
              <a:rPr lang="de-CH" dirty="0" smtClean="0"/>
              <a:t> eh dem </a:t>
            </a:r>
            <a:r>
              <a:rPr lang="de-CH" dirty="0" err="1" smtClean="0"/>
              <a:t>berich</a:t>
            </a:r>
            <a:r>
              <a:rPr lang="de-CH" dirty="0" smtClean="0"/>
              <a:t> referenziere?</a:t>
            </a:r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 err="1" smtClean="0"/>
              <a:t>Resilience</a:t>
            </a:r>
            <a:r>
              <a:rPr lang="de-CH" b="1" dirty="0" smtClean="0"/>
              <a:t>: </a:t>
            </a:r>
            <a:r>
              <a:rPr lang="de-CH" b="1" dirty="0" err="1" smtClean="0"/>
              <a:t>shortest</a:t>
            </a:r>
            <a:r>
              <a:rPr lang="de-CH" b="1" dirty="0" smtClean="0"/>
              <a:t> </a:t>
            </a:r>
            <a:r>
              <a:rPr lang="de-CH" b="1" dirty="0" err="1" smtClean="0"/>
              <a:t>distance</a:t>
            </a:r>
            <a:r>
              <a:rPr lang="de-CH" b="1" dirty="0" smtClean="0"/>
              <a:t> erkläre </a:t>
            </a:r>
            <a:r>
              <a:rPr lang="de-CH" b="1" dirty="0" err="1" smtClean="0"/>
              <a:t>usw</a:t>
            </a:r>
            <a:endParaRPr lang="de-CH" b="1" dirty="0" smtClean="0"/>
          </a:p>
          <a:p>
            <a:r>
              <a:rPr lang="de-CH" dirty="0" smtClean="0"/>
              <a:t>Network </a:t>
            </a:r>
            <a:r>
              <a:rPr lang="de-CH" dirty="0" err="1" smtClean="0"/>
              <a:t>parameter</a:t>
            </a:r>
            <a:r>
              <a:rPr lang="de-CH" dirty="0" smtClean="0"/>
              <a:t>??</a:t>
            </a:r>
          </a:p>
          <a:p>
            <a:r>
              <a:rPr lang="de-CH" b="1" dirty="0" smtClean="0"/>
              <a:t>Vergleich zu real </a:t>
            </a:r>
            <a:r>
              <a:rPr lang="de-CH" b="1" dirty="0" err="1" smtClean="0"/>
              <a:t>data</a:t>
            </a:r>
            <a:endParaRPr lang="de-CH" b="1" dirty="0" smtClean="0"/>
          </a:p>
          <a:p>
            <a:r>
              <a:rPr lang="de-CH" dirty="0" err="1" smtClean="0"/>
              <a:t>Capacity</a:t>
            </a:r>
            <a:endParaRPr lang="de-CH" dirty="0" smtClean="0"/>
          </a:p>
          <a:p>
            <a:r>
              <a:rPr lang="de-CH" dirty="0" smtClean="0"/>
              <a:t>Peaks???</a:t>
            </a:r>
          </a:p>
          <a:p>
            <a:r>
              <a:rPr lang="de-CH" dirty="0" smtClean="0"/>
              <a:t>Infos vo SBB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münd</a:t>
            </a:r>
            <a:r>
              <a:rPr lang="de-CH" dirty="0" smtClean="0"/>
              <a:t> </a:t>
            </a:r>
            <a:r>
              <a:rPr lang="de-CH" dirty="0" err="1" smtClean="0"/>
              <a:t>joh</a:t>
            </a:r>
            <a:r>
              <a:rPr lang="de-CH" dirty="0" smtClean="0"/>
              <a:t> 3, die fette </a:t>
            </a:r>
            <a:r>
              <a:rPr lang="de-CH" dirty="0" err="1" smtClean="0"/>
              <a:t>wördi</a:t>
            </a:r>
            <a:r>
              <a:rPr lang="de-CH" dirty="0" smtClean="0"/>
              <a:t>  </a:t>
            </a:r>
            <a:r>
              <a:rPr lang="de-CH" dirty="0" err="1" smtClean="0"/>
              <a:t>secher</a:t>
            </a:r>
            <a:r>
              <a:rPr lang="de-CH" dirty="0" smtClean="0"/>
              <a:t> </a:t>
            </a:r>
            <a:r>
              <a:rPr lang="de-CH" dirty="0" err="1" smtClean="0"/>
              <a:t>neh</a:t>
            </a:r>
            <a:r>
              <a:rPr lang="de-CH" dirty="0" smtClean="0"/>
              <a:t>                     </a:t>
            </a:r>
            <a:r>
              <a:rPr lang="de-CH" dirty="0" err="1" smtClean="0"/>
              <a:t>vorschloh</a:t>
            </a:r>
            <a:r>
              <a:rPr lang="de-CH" dirty="0" smtClean="0"/>
              <a:t>..)</a:t>
            </a:r>
            <a:endParaRPr lang="de-C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Sälbst</a:t>
            </a:r>
            <a:r>
              <a:rPr lang="de-CH" dirty="0" smtClean="0"/>
              <a:t> erklärend…</a:t>
            </a:r>
          </a:p>
          <a:p>
            <a:r>
              <a:rPr lang="de-CH" dirty="0" smtClean="0"/>
              <a:t>Ev au erst </a:t>
            </a:r>
            <a:r>
              <a:rPr lang="de-CH" dirty="0" err="1" smtClean="0"/>
              <a:t>doh</a:t>
            </a:r>
            <a:r>
              <a:rPr lang="de-CH" dirty="0" smtClean="0"/>
              <a:t> SBB </a:t>
            </a:r>
            <a:r>
              <a:rPr lang="de-CH" dirty="0" err="1" smtClean="0"/>
              <a:t>ehs</a:t>
            </a:r>
            <a:r>
              <a:rPr lang="de-CH" dirty="0" smtClean="0"/>
              <a:t> </a:t>
            </a:r>
            <a:r>
              <a:rPr lang="de-CH" dirty="0" err="1" smtClean="0"/>
              <a:t>spel</a:t>
            </a:r>
            <a:r>
              <a:rPr lang="de-CH" dirty="0" smtClean="0"/>
              <a:t> </a:t>
            </a:r>
            <a:r>
              <a:rPr lang="de-CH" dirty="0" err="1" smtClean="0"/>
              <a:t>brenge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 Bemerkungen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Verweis auf Datensuche vermeiden</a:t>
            </a:r>
          </a:p>
          <a:p>
            <a:r>
              <a:rPr lang="de-CH" dirty="0" err="1" smtClean="0"/>
              <a:t>Fancy</a:t>
            </a:r>
            <a:r>
              <a:rPr lang="de-CH" dirty="0" smtClean="0"/>
              <a:t> </a:t>
            </a:r>
            <a:r>
              <a:rPr lang="de-CH" dirty="0" err="1" smtClean="0"/>
              <a:t>graphics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Data Approach (</a:t>
            </a:r>
            <a:r>
              <a:rPr lang="de-DE" dirty="0" err="1" smtClean="0"/>
              <a:t>failed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65341" y="32443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Adjacency</a:t>
            </a:r>
            <a:r>
              <a:rPr lang="de-DE" dirty="0" smtClean="0"/>
              <a:t> Matrix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2" name="Grafik 11" descr="smallnetwork.png"/>
          <p:cNvPicPr>
            <a:picLocks noChangeAspect="1"/>
          </p:cNvPicPr>
          <p:nvPr/>
        </p:nvPicPr>
        <p:blipFill>
          <a:blip r:embed="rId3" cstate="print"/>
          <a:srcRect t="29531" b="24327"/>
          <a:stretch>
            <a:fillRect/>
          </a:stretch>
        </p:blipFill>
        <p:spPr>
          <a:xfrm>
            <a:off x="4191000" y="1676400"/>
            <a:ext cx="4474125" cy="2064451"/>
          </a:xfrm>
          <a:prstGeom prst="rect">
            <a:avLst/>
          </a:prstGeom>
        </p:spPr>
      </p:pic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09600" y="1676400"/>
          <a:ext cx="3581400" cy="388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 smtClean="0"/>
                        <a:t>Node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535837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de-DE" dirty="0" err="1" smtClean="0"/>
              <a:t>Crowded</a:t>
            </a:r>
            <a:r>
              <a:rPr lang="de-DE" dirty="0" smtClean="0"/>
              <a:t> </a:t>
            </a:r>
            <a:r>
              <a:rPr lang="de-DE" dirty="0" err="1" smtClean="0"/>
              <a:t>Trains</a:t>
            </a:r>
            <a:endParaRPr lang="de-DE" dirty="0" smtClean="0"/>
          </a:p>
          <a:p>
            <a:r>
              <a:rPr lang="de-DE" dirty="0" smtClean="0"/>
              <a:t>I </a:t>
            </a:r>
            <a:r>
              <a:rPr lang="de-DE" dirty="0" err="1" smtClean="0"/>
              <a:t>hate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9600" y="4876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3200" dirty="0" err="1" smtClean="0"/>
              <a:t>Make</a:t>
            </a:r>
            <a:r>
              <a:rPr lang="de-DE" sz="3200" dirty="0" smtClean="0"/>
              <a:t> a Model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</a:t>
            </a:r>
            <a:r>
              <a:rPr lang="de-DE" sz="3200" dirty="0" smtClean="0"/>
              <a:t>, </a:t>
            </a:r>
            <a:r>
              <a:rPr lang="de-DE" sz="3200" dirty="0" err="1" smtClean="0"/>
              <a:t>Capacity</a:t>
            </a:r>
            <a:r>
              <a:rPr lang="de-DE" sz="3200" dirty="0" smtClean="0"/>
              <a:t> and </a:t>
            </a:r>
            <a:r>
              <a:rPr lang="de-DE" sz="3200" dirty="0" err="1" smtClean="0"/>
              <a:t>Resilience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feil nach rechts 6"/>
          <p:cNvSpPr/>
          <p:nvPr/>
        </p:nvSpPr>
        <p:spPr>
          <a:xfrm rot="5400000">
            <a:off x="1257300" y="3543300"/>
            <a:ext cx="1219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ultiplizieren 4"/>
          <p:cNvSpPr/>
          <p:nvPr/>
        </p:nvSpPr>
        <p:spPr>
          <a:xfrm>
            <a:off x="0" y="3861048"/>
            <a:ext cx="4824536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492896"/>
            <a:ext cx="4842254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dirty="0" err="1" smtClean="0"/>
              <a:t>Flow</a:t>
            </a:r>
            <a:r>
              <a:rPr lang="de-CH" smtClean="0"/>
              <a:t> of People</a:t>
            </a:r>
            <a:endParaRPr lang="de-CH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636912"/>
            <a:ext cx="6320667" cy="1988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</a:t>
            </a:r>
            <a:r>
              <a:rPr lang="de-CH" dirty="0" err="1" smtClean="0"/>
              <a:t>Network</a:t>
            </a:r>
            <a:r>
              <a:rPr lang="de-CH" dirty="0" smtClean="0"/>
              <a:t>‘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Connected if direct train</a:t>
            </a:r>
            <a:endParaRPr lang="en-US" dirty="0" smtClean="0"/>
          </a:p>
          <a:p>
            <a:r>
              <a:rPr lang="en-US" dirty="0" smtClean="0"/>
              <a:t>Not fully-</a:t>
            </a:r>
            <a:r>
              <a:rPr lang="en-US" dirty="0" smtClean="0"/>
              <a:t>connected</a:t>
            </a:r>
          </a:p>
          <a:p>
            <a:r>
              <a:rPr lang="en-US" dirty="0" smtClean="0"/>
              <a:t>20 + 2 cities with the highest population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</a:t>
            </a:r>
            <a:r>
              <a:rPr lang="de-CH" dirty="0" err="1" smtClean="0"/>
              <a:t>Network</a:t>
            </a:r>
            <a:r>
              <a:rPr lang="de-CH" dirty="0" smtClean="0"/>
              <a:t>‘ Model</a:t>
            </a:r>
            <a:endParaRPr lang="de-DE" dirty="0"/>
          </a:p>
        </p:txBody>
      </p:sp>
      <p:pic>
        <p:nvPicPr>
          <p:cNvPr id="4" name="Inhaltsplatzhalter 3" descr="IMG_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4" r="-17904"/>
          <a:stretch>
            <a:fillRect/>
          </a:stretch>
        </p:blipFill>
        <p:spPr>
          <a:xfrm>
            <a:off x="-304800" y="1295400"/>
            <a:ext cx="9677400" cy="53221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Macintosh PowerPoint</Application>
  <PresentationFormat>Bildschirmpräsentation (4:3)</PresentationFormat>
  <Paragraphs>153</Paragraphs>
  <Slides>29</Slides>
  <Notes>20</Notes>
  <HiddenSlides>0</HiddenSlides>
  <MMClips>2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Office-Design</vt:lpstr>
      <vt:lpstr>The Swiss Train Network</vt:lpstr>
      <vt:lpstr>Content</vt:lpstr>
      <vt:lpstr>Introduction</vt:lpstr>
      <vt:lpstr>Idea and Model</vt:lpstr>
      <vt:lpstr>Idea and Model</vt:lpstr>
      <vt:lpstr>Gravity Model</vt:lpstr>
      <vt:lpstr>Gravity Model</vt:lpstr>
      <vt:lpstr>‚Real Network‘ Model</vt:lpstr>
      <vt:lpstr>‚Real Network‘ Model</vt:lpstr>
      <vt:lpstr>‚Real Network‘ Model</vt:lpstr>
      <vt:lpstr>Results: Flow</vt:lpstr>
      <vt:lpstr>Results: Resilience</vt:lpstr>
      <vt:lpstr>Results: Resilience</vt:lpstr>
      <vt:lpstr>Conclusion</vt:lpstr>
      <vt:lpstr>Folie 15</vt:lpstr>
      <vt:lpstr>Thank you very much for your Attention!</vt:lpstr>
      <vt:lpstr>Conclusion</vt:lpstr>
      <vt:lpstr>Conclusion</vt:lpstr>
      <vt:lpstr>Gravity Model</vt:lpstr>
      <vt:lpstr>Structure proposal</vt:lpstr>
      <vt:lpstr>Content  </vt:lpstr>
      <vt:lpstr>Idea</vt:lpstr>
      <vt:lpstr>Vorschlag- Part 1</vt:lpstr>
      <vt:lpstr>Vorschlag- Part 2</vt:lpstr>
      <vt:lpstr>Vorschlag-Part 3</vt:lpstr>
      <vt:lpstr>Vorschlag-Part 4</vt:lpstr>
      <vt:lpstr>Allgemeine Bemerkungen</vt:lpstr>
      <vt:lpstr>Idea</vt:lpstr>
      <vt:lpstr>Adjacency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Elias Rieder</cp:lastModifiedBy>
  <cp:revision>11</cp:revision>
  <dcterms:created xsi:type="dcterms:W3CDTF">2014-12-15T12:02:15Z</dcterms:created>
  <dcterms:modified xsi:type="dcterms:W3CDTF">2014-12-15T16:25:20Z</dcterms:modified>
</cp:coreProperties>
</file>