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2D76F-6026-4EEA-8175-1DA3F2774ED6}" type="datetimeFigureOut">
              <a:rPr lang="de-CH" smtClean="0"/>
              <a:pPr/>
              <a:t>13.12.2014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54A3D-C737-4BEA-88C0-1DAB192ED2A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1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2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13.12.2014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13.12.2014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13.12.2014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13.12.2014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13.12.2014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13.12.2014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13.12.2014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13.12.2014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13.12.2014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13.12.2014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13.12.2014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77870-AC76-45C5-96DF-2BD0250DF6B2}" type="datetimeFigureOut">
              <a:rPr lang="de-CH" smtClean="0"/>
              <a:pPr/>
              <a:t>13.12.2014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Test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structure of the talk </a:t>
            </a:r>
            <a:br>
              <a:rPr lang="en-US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400" b="1" dirty="0" smtClean="0"/>
              <a:t>1. Start </a:t>
            </a:r>
            <a:r>
              <a:rPr lang="en-US" sz="7400" b="1" dirty="0" smtClean="0"/>
              <a:t>with a general motivation or story. </a:t>
            </a:r>
          </a:p>
          <a:p>
            <a:pPr lvl="1"/>
            <a:r>
              <a:rPr lang="en-US" sz="7000" dirty="0" smtClean="0"/>
              <a:t>Connect </a:t>
            </a:r>
            <a:r>
              <a:rPr lang="en-US" sz="7000" dirty="0" smtClean="0"/>
              <a:t>to the specific context of this talk. </a:t>
            </a:r>
          </a:p>
          <a:p>
            <a:r>
              <a:rPr lang="en-US" sz="7400" b="1" dirty="0" smtClean="0"/>
              <a:t>2.Introduction </a:t>
            </a:r>
            <a:endParaRPr lang="en-US" sz="7400" b="1" dirty="0" smtClean="0"/>
          </a:p>
          <a:p>
            <a:pPr lvl="1"/>
            <a:r>
              <a:rPr lang="en-US" sz="7000" dirty="0" smtClean="0"/>
              <a:t>Connect </a:t>
            </a:r>
            <a:r>
              <a:rPr lang="en-US" sz="7000" dirty="0" smtClean="0"/>
              <a:t>to past work in your field. </a:t>
            </a:r>
          </a:p>
          <a:p>
            <a:pPr lvl="1"/>
            <a:r>
              <a:rPr lang="en-US" sz="7000" dirty="0" smtClean="0"/>
              <a:t>Explain </a:t>
            </a:r>
            <a:r>
              <a:rPr lang="en-US" sz="7000" dirty="0" smtClean="0"/>
              <a:t>what new insight you are adding. </a:t>
            </a:r>
          </a:p>
          <a:p>
            <a:r>
              <a:rPr lang="en-US" sz="7400" b="1" dirty="0" smtClean="0"/>
              <a:t>3.Results </a:t>
            </a:r>
            <a:endParaRPr lang="en-US" sz="7400" b="1" dirty="0" smtClean="0"/>
          </a:p>
          <a:p>
            <a:pPr lvl="1"/>
            <a:r>
              <a:rPr lang="en-US" sz="7000" dirty="0" smtClean="0"/>
              <a:t>Approx</a:t>
            </a:r>
            <a:r>
              <a:rPr lang="en-US" sz="7000" dirty="0" smtClean="0"/>
              <a:t>. three main results is sufficient. </a:t>
            </a:r>
          </a:p>
          <a:p>
            <a:pPr lvl="1"/>
            <a:r>
              <a:rPr lang="en-US" sz="7000" dirty="0" smtClean="0"/>
              <a:t>Time </a:t>
            </a:r>
            <a:r>
              <a:rPr lang="en-US" sz="7000" dirty="0" smtClean="0"/>
              <a:t>you spent presenting a result should not be </a:t>
            </a:r>
          </a:p>
          <a:p>
            <a:pPr lvl="1"/>
            <a:r>
              <a:rPr lang="en-US" sz="7000" dirty="0" smtClean="0"/>
              <a:t>proportional to time spent working on it! </a:t>
            </a:r>
          </a:p>
          <a:p>
            <a:r>
              <a:rPr lang="en-US" sz="7400" b="1" dirty="0" smtClean="0"/>
              <a:t>4.Conclusion </a:t>
            </a:r>
            <a:endParaRPr lang="en-US" sz="7400" b="1" dirty="0" smtClean="0"/>
          </a:p>
          <a:p>
            <a:pPr lvl="1"/>
            <a:r>
              <a:rPr lang="en-US" sz="7000" dirty="0" smtClean="0"/>
              <a:t>Recap </a:t>
            </a:r>
            <a:r>
              <a:rPr lang="en-US" sz="7000" dirty="0" smtClean="0"/>
              <a:t>main points made. </a:t>
            </a:r>
          </a:p>
          <a:p>
            <a:pPr lvl="1"/>
            <a:r>
              <a:rPr lang="en-US" sz="7000" dirty="0" smtClean="0"/>
              <a:t>Emphasize </a:t>
            </a:r>
            <a:r>
              <a:rPr lang="en-US" sz="7000" dirty="0" smtClean="0"/>
              <a:t>the “take-home” message. </a:t>
            </a:r>
          </a:p>
          <a:p>
            <a:pPr lvl="1"/>
            <a:r>
              <a:rPr lang="en-US" sz="7000" dirty="0" smtClean="0"/>
              <a:t>Echo </a:t>
            </a:r>
            <a:r>
              <a:rPr lang="en-US" sz="7000" dirty="0" smtClean="0"/>
              <a:t>of introduction as a conclusion can create </a:t>
            </a:r>
          </a:p>
          <a:p>
            <a:pPr lvl="1"/>
            <a:r>
              <a:rPr lang="en-US" sz="7000" dirty="0" smtClean="0"/>
              <a:t>closure. </a:t>
            </a:r>
          </a:p>
          <a:p>
            <a:endParaRPr lang="en-US" sz="7400" dirty="0" smtClean="0"/>
          </a:p>
          <a:p>
            <a:endParaRPr lang="de-CH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Bildschirmpräsentation (4:3)</PresentationFormat>
  <Paragraphs>18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Test</vt:lpstr>
      <vt:lpstr>General structure of the talk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Vontobel</dc:creator>
  <cp:lastModifiedBy>Vontobel</cp:lastModifiedBy>
  <cp:revision>2</cp:revision>
  <dcterms:created xsi:type="dcterms:W3CDTF">2014-12-13T12:39:47Z</dcterms:created>
  <dcterms:modified xsi:type="dcterms:W3CDTF">2014-12-13T13:35:05Z</dcterms:modified>
</cp:coreProperties>
</file>