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76F-6026-4EEA-8175-1DA3F2774ED6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4A3D-C737-4BEA-88C0-1DAB192ED2AD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t>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870-AC76-45C5-96DF-2BD0250DF6B2}" type="datetimeFigureOut">
              <a:rPr lang="de-CH" smtClean="0"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3D4-C8A0-4BEC-98D7-3236C86E495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Test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Vontobel</dc:creator>
  <cp:lastModifiedBy>Vontobel</cp:lastModifiedBy>
  <cp:revision>1</cp:revision>
  <dcterms:created xsi:type="dcterms:W3CDTF">2014-12-13T12:39:47Z</dcterms:created>
  <dcterms:modified xsi:type="dcterms:W3CDTF">2014-12-13T12:41:09Z</dcterms:modified>
</cp:coreProperties>
</file>