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notesSlides/notesSlide2.xml" ContentType="application/vnd.openxmlformats-officedocument.presentationml.notesSlide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5"/>
  </p:notesMasterIdLst>
  <p:sldIdLst>
    <p:sldId id="267" r:id="rId2"/>
    <p:sldId id="268" r:id="rId3"/>
    <p:sldId id="265" r:id="rId4"/>
    <p:sldId id="274" r:id="rId5"/>
    <p:sldId id="270" r:id="rId6"/>
    <p:sldId id="275" r:id="rId7"/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02062-88FB-AF4D-BB28-6B475E4577C4}" type="doc">
      <dgm:prSet loTypeId="urn:microsoft.com/office/officeart/2005/8/layout/hierarchy4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0701CD39-FD4A-5446-9976-6C0E5BA4E877}">
      <dgm:prSet phldrT="[Text]"/>
      <dgm:spPr/>
      <dgm:t>
        <a:bodyPr/>
        <a:lstStyle/>
        <a:p>
          <a:r>
            <a:rPr lang="de-DE" dirty="0" err="1" smtClean="0"/>
            <a:t>Flow</a:t>
          </a:r>
          <a:r>
            <a:rPr lang="de-DE" dirty="0" smtClean="0"/>
            <a:t> </a:t>
          </a:r>
          <a:r>
            <a:rPr lang="de-DE" dirty="0" err="1" smtClean="0"/>
            <a:t>Capacity</a:t>
          </a:r>
          <a:r>
            <a:rPr lang="de-DE" dirty="0" smtClean="0"/>
            <a:t> </a:t>
          </a:r>
          <a:r>
            <a:rPr lang="de-DE" dirty="0" err="1" smtClean="0"/>
            <a:t>Resilience</a:t>
          </a:r>
          <a:endParaRPr lang="de-DE" dirty="0"/>
        </a:p>
      </dgm:t>
    </dgm:pt>
    <dgm:pt modelId="{AA31C16F-A275-1F44-8E75-9271620DD23C}" type="parTrans" cxnId="{76B3D198-75BE-5A40-8EDD-3B2FDB5B9A48}">
      <dgm:prSet/>
      <dgm:spPr/>
      <dgm:t>
        <a:bodyPr/>
        <a:lstStyle/>
        <a:p>
          <a:endParaRPr lang="de-DE"/>
        </a:p>
      </dgm:t>
    </dgm:pt>
    <dgm:pt modelId="{E34AFB94-1DEE-FA4E-B01B-46B3B1E5192C}" type="sibTrans" cxnId="{76B3D198-75BE-5A40-8EDD-3B2FDB5B9A48}">
      <dgm:prSet/>
      <dgm:spPr/>
      <dgm:t>
        <a:bodyPr/>
        <a:lstStyle/>
        <a:p>
          <a:endParaRPr lang="de-DE"/>
        </a:p>
      </dgm:t>
    </dgm:pt>
    <dgm:pt modelId="{37D2FF38-FC4A-8A4C-A71E-BD6A03CCE110}">
      <dgm:prSet phldrT="[Text]"/>
      <dgm:spPr/>
      <dgm:t>
        <a:bodyPr/>
        <a:lstStyle/>
        <a:p>
          <a:r>
            <a:rPr lang="de-DE" dirty="0" smtClean="0"/>
            <a:t>Data</a:t>
          </a:r>
        </a:p>
      </dgm:t>
    </dgm:pt>
    <dgm:pt modelId="{41B9674B-FE39-ED4E-B8C8-2ADD4ACF012F}" type="parTrans" cxnId="{1410F6A7-55C1-F047-A5FC-B256C8FB2B3F}">
      <dgm:prSet/>
      <dgm:spPr/>
      <dgm:t>
        <a:bodyPr/>
        <a:lstStyle/>
        <a:p>
          <a:endParaRPr lang="de-DE"/>
        </a:p>
      </dgm:t>
    </dgm:pt>
    <dgm:pt modelId="{D36D701D-28EC-C841-BC67-C057D5323F2E}" type="sibTrans" cxnId="{1410F6A7-55C1-F047-A5FC-B256C8FB2B3F}">
      <dgm:prSet/>
      <dgm:spPr/>
      <dgm:t>
        <a:bodyPr/>
        <a:lstStyle/>
        <a:p>
          <a:endParaRPr lang="de-DE" dirty="0"/>
        </a:p>
      </dgm:t>
    </dgm:pt>
    <dgm:pt modelId="{778949FC-C6CD-4E40-AE22-312C0815C896}">
      <dgm:prSet phldrT="[Text]"/>
      <dgm:spPr/>
      <dgm:t>
        <a:bodyPr/>
        <a:lstStyle/>
        <a:p>
          <a:r>
            <a:rPr lang="de-DE" dirty="0" smtClean="0"/>
            <a:t>Model</a:t>
          </a:r>
          <a:endParaRPr lang="de-DE" dirty="0"/>
        </a:p>
      </dgm:t>
    </dgm:pt>
    <dgm:pt modelId="{8DD5519A-A3CA-A847-8259-4BD5D4E30313}" type="parTrans" cxnId="{3485C28C-16F1-904D-8FAE-D743962D417F}">
      <dgm:prSet/>
      <dgm:spPr/>
      <dgm:t>
        <a:bodyPr/>
        <a:lstStyle/>
        <a:p>
          <a:endParaRPr lang="de-DE"/>
        </a:p>
      </dgm:t>
    </dgm:pt>
    <dgm:pt modelId="{E9988811-D8C1-654D-AF27-4745CF3ADCDB}" type="sibTrans" cxnId="{3485C28C-16F1-904D-8FAE-D743962D417F}">
      <dgm:prSet/>
      <dgm:spPr/>
      <dgm:t>
        <a:bodyPr/>
        <a:lstStyle/>
        <a:p>
          <a:endParaRPr lang="de-DE"/>
        </a:p>
      </dgm:t>
    </dgm:pt>
    <dgm:pt modelId="{139A09E9-E3EF-3747-8CB5-872ACDCB7CD1}">
      <dgm:prSet phldrT="[Text]"/>
      <dgm:spPr/>
      <dgm:t>
        <a:bodyPr/>
        <a:lstStyle/>
        <a:p>
          <a:r>
            <a:rPr lang="de-DE" dirty="0" err="1" smtClean="0"/>
            <a:t>Gravity</a:t>
          </a:r>
          <a:endParaRPr lang="de-DE" dirty="0"/>
        </a:p>
      </dgm:t>
    </dgm:pt>
    <dgm:pt modelId="{3D2E4C27-8B7B-7A42-907F-BE32219D65DA}" type="parTrans" cxnId="{F462BD43-16E8-4247-9B4E-9D182FC1B391}">
      <dgm:prSet/>
      <dgm:spPr/>
      <dgm:t>
        <a:bodyPr/>
        <a:lstStyle/>
        <a:p>
          <a:endParaRPr lang="de-DE"/>
        </a:p>
      </dgm:t>
    </dgm:pt>
    <dgm:pt modelId="{AA597F84-5634-7D47-B8EA-1867F7023D0C}" type="sibTrans" cxnId="{F462BD43-16E8-4247-9B4E-9D182FC1B391}">
      <dgm:prSet/>
      <dgm:spPr/>
      <dgm:t>
        <a:bodyPr/>
        <a:lstStyle/>
        <a:p>
          <a:endParaRPr lang="de-DE"/>
        </a:p>
      </dgm:t>
    </dgm:pt>
    <dgm:pt modelId="{EE2823AE-D38C-0343-950D-6245A2435C1E}">
      <dgm:prSet phldrT="[Text]"/>
      <dgm:spPr/>
      <dgm:t>
        <a:bodyPr/>
        <a:lstStyle/>
        <a:p>
          <a:r>
            <a:rPr lang="de-DE" dirty="0" err="1" smtClean="0"/>
            <a:t>Our</a:t>
          </a:r>
          <a:endParaRPr lang="de-DE" dirty="0"/>
        </a:p>
      </dgm:t>
    </dgm:pt>
    <dgm:pt modelId="{E72BEAD4-9A7A-7F40-989F-AEF53E920CEB}" type="parTrans" cxnId="{98D8D627-9A48-A14F-A7AE-98872B48579B}">
      <dgm:prSet/>
      <dgm:spPr/>
      <dgm:t>
        <a:bodyPr/>
        <a:lstStyle/>
        <a:p>
          <a:endParaRPr lang="de-DE"/>
        </a:p>
      </dgm:t>
    </dgm:pt>
    <dgm:pt modelId="{08503AF0-FD2E-E34E-AE66-1C5D88D11C91}" type="sibTrans" cxnId="{98D8D627-9A48-A14F-A7AE-98872B48579B}">
      <dgm:prSet/>
      <dgm:spPr/>
      <dgm:t>
        <a:bodyPr/>
        <a:lstStyle/>
        <a:p>
          <a:endParaRPr lang="de-DE"/>
        </a:p>
      </dgm:t>
    </dgm:pt>
    <dgm:pt modelId="{A3171E51-F215-7F4E-89ED-B4D3CB14A566}" type="pres">
      <dgm:prSet presAssocID="{1BD02062-88FB-AF4D-BB28-6B475E4577C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49C58-7741-E943-BEC3-A84F291354B5}" type="pres">
      <dgm:prSet presAssocID="{0701CD39-FD4A-5446-9976-6C0E5BA4E877}" presName="vertOne" presStyleCnt="0"/>
      <dgm:spPr/>
    </dgm:pt>
    <dgm:pt modelId="{85E09BD7-FECA-1143-B481-9DCE70B3BF42}" type="pres">
      <dgm:prSet presAssocID="{0701CD39-FD4A-5446-9976-6C0E5BA4E877}" presName="txOne" presStyleLbl="node0" presStyleIdx="0" presStyleCnt="1" custLinFactY="281807" custLinFactNeighborX="-11" custLinFactNeighborY="300000">
        <dgm:presLayoutVars>
          <dgm:chPref val="3"/>
        </dgm:presLayoutVars>
      </dgm:prSet>
      <dgm:spPr/>
    </dgm:pt>
    <dgm:pt modelId="{33184631-87CA-BB49-9DE4-4336377E4985}" type="pres">
      <dgm:prSet presAssocID="{0701CD39-FD4A-5446-9976-6C0E5BA4E877}" presName="parTransOne" presStyleCnt="0"/>
      <dgm:spPr/>
    </dgm:pt>
    <dgm:pt modelId="{FFDCE730-0618-C447-8B1F-A73087E29B92}" type="pres">
      <dgm:prSet presAssocID="{0701CD39-FD4A-5446-9976-6C0E5BA4E877}" presName="horzOne" presStyleCnt="0"/>
      <dgm:spPr/>
    </dgm:pt>
    <dgm:pt modelId="{CA16D69F-CD89-B743-B13B-21A977321D95}" type="pres">
      <dgm:prSet presAssocID="{37D2FF38-FC4A-8A4C-A71E-BD6A03CCE110}" presName="vertTwo" presStyleCnt="0"/>
      <dgm:spPr/>
    </dgm:pt>
    <dgm:pt modelId="{63CAE195-95C7-5C46-A84E-ACB496E4E486}" type="pres">
      <dgm:prSet presAssocID="{37D2FF38-FC4A-8A4C-A71E-BD6A03CCE110}" presName="txTwo" presStyleLbl="node2" presStyleIdx="0" presStyleCnt="2" custLinFactY="-10495" custLinFactNeighborX="-36" custLinFactNeighborY="-100000">
        <dgm:presLayoutVars>
          <dgm:chPref val="3"/>
        </dgm:presLayoutVars>
      </dgm:prSet>
      <dgm:spPr/>
    </dgm:pt>
    <dgm:pt modelId="{209ABA13-F8EB-C042-B6EB-581DE3054F45}" type="pres">
      <dgm:prSet presAssocID="{37D2FF38-FC4A-8A4C-A71E-BD6A03CCE110}" presName="horzTwo" presStyleCnt="0"/>
      <dgm:spPr/>
    </dgm:pt>
    <dgm:pt modelId="{F93CF9A7-541F-1D4F-89BB-37D4B4788FBA}" type="pres">
      <dgm:prSet presAssocID="{D36D701D-28EC-C841-BC67-C057D5323F2E}" presName="sibSpaceTwo" presStyleCnt="0"/>
      <dgm:spPr/>
    </dgm:pt>
    <dgm:pt modelId="{AB15B93E-75B6-B448-B58D-1C0115F2457D}" type="pres">
      <dgm:prSet presAssocID="{778949FC-C6CD-4E40-AE22-312C0815C896}" presName="vertTwo" presStyleCnt="0"/>
      <dgm:spPr/>
    </dgm:pt>
    <dgm:pt modelId="{27730489-77C6-8D45-9027-B3EE9D02F9E3}" type="pres">
      <dgm:prSet presAssocID="{778949FC-C6CD-4E40-AE22-312C0815C896}" presName="txTwo" presStyleLbl="node2" presStyleIdx="1" presStyleCnt="2" custLinFactY="-100000" custLinFactNeighborX="489" custLinFactNeighborY="-124944">
        <dgm:presLayoutVars>
          <dgm:chPref val="3"/>
        </dgm:presLayoutVars>
      </dgm:prSet>
      <dgm:spPr/>
    </dgm:pt>
    <dgm:pt modelId="{63CFC44B-7907-3549-B5A7-697A4E5F5E7D}" type="pres">
      <dgm:prSet presAssocID="{778949FC-C6CD-4E40-AE22-312C0815C896}" presName="parTransTwo" presStyleCnt="0"/>
      <dgm:spPr/>
    </dgm:pt>
    <dgm:pt modelId="{FFC0B0B6-F667-2E4C-A645-AC3BECD63EE9}" type="pres">
      <dgm:prSet presAssocID="{778949FC-C6CD-4E40-AE22-312C0815C896}" presName="horzTwo" presStyleCnt="0"/>
      <dgm:spPr/>
    </dgm:pt>
    <dgm:pt modelId="{6A7035E4-E72B-B74A-B5DA-2E384DBB01DA}" type="pres">
      <dgm:prSet presAssocID="{139A09E9-E3EF-3747-8CB5-872ACDCB7CD1}" presName="vertThree" presStyleCnt="0"/>
      <dgm:spPr/>
    </dgm:pt>
    <dgm:pt modelId="{457C81A9-A902-2244-BC45-994EC06D3D52}" type="pres">
      <dgm:prSet presAssocID="{139A09E9-E3EF-3747-8CB5-872ACDCB7CD1}" presName="txThree" presStyleLbl="node3" presStyleIdx="0" presStyleCnt="2" custLinFactY="-5954" custLinFactNeighborX="999" custLinFactNeighborY="-100000">
        <dgm:presLayoutVars>
          <dgm:chPref val="3"/>
        </dgm:presLayoutVars>
      </dgm:prSet>
      <dgm:spPr/>
    </dgm:pt>
    <dgm:pt modelId="{D6040346-1FA8-A547-837D-0C73FC9E96B4}" type="pres">
      <dgm:prSet presAssocID="{139A09E9-E3EF-3747-8CB5-872ACDCB7CD1}" presName="horzThree" presStyleCnt="0"/>
      <dgm:spPr/>
    </dgm:pt>
    <dgm:pt modelId="{0FB1EEC6-81C3-D145-8FDD-6E54F3D370CD}" type="pres">
      <dgm:prSet presAssocID="{AA597F84-5634-7D47-B8EA-1867F7023D0C}" presName="sibSpaceThree" presStyleCnt="0"/>
      <dgm:spPr/>
    </dgm:pt>
    <dgm:pt modelId="{A4486780-E092-C64C-A385-83ACC5A2FC95}" type="pres">
      <dgm:prSet presAssocID="{EE2823AE-D38C-0343-950D-6245A2435C1E}" presName="vertThree" presStyleCnt="0"/>
      <dgm:spPr/>
    </dgm:pt>
    <dgm:pt modelId="{3D412B76-12AE-3641-BBBF-F2F63CB37EC7}" type="pres">
      <dgm:prSet presAssocID="{EE2823AE-D38C-0343-950D-6245A2435C1E}" presName="txThree" presStyleLbl="node3" presStyleIdx="1" presStyleCnt="2" custLinFactY="-5954" custLinFactNeighborX="-1582" custLinFactNeighborY="-100000">
        <dgm:presLayoutVars>
          <dgm:chPref val="3"/>
        </dgm:presLayoutVars>
      </dgm:prSet>
      <dgm:spPr/>
    </dgm:pt>
    <dgm:pt modelId="{4D2DBF29-1249-0B42-B11D-3B897121CD13}" type="pres">
      <dgm:prSet presAssocID="{EE2823AE-D38C-0343-950D-6245A2435C1E}" presName="horzThree" presStyleCnt="0"/>
      <dgm:spPr/>
    </dgm:pt>
  </dgm:ptLst>
  <dgm:cxnLst>
    <dgm:cxn modelId="{D2B91560-6C03-0643-990D-BD9720D03A32}" type="presOf" srcId="{37D2FF38-FC4A-8A4C-A71E-BD6A03CCE110}" destId="{63CAE195-95C7-5C46-A84E-ACB496E4E486}" srcOrd="0" destOrd="0" presId="urn:microsoft.com/office/officeart/2005/8/layout/hierarchy4"/>
    <dgm:cxn modelId="{98D8D627-9A48-A14F-A7AE-98872B48579B}" srcId="{778949FC-C6CD-4E40-AE22-312C0815C896}" destId="{EE2823AE-D38C-0343-950D-6245A2435C1E}" srcOrd="1" destOrd="0" parTransId="{E72BEAD4-9A7A-7F40-989F-AEF53E920CEB}" sibTransId="{08503AF0-FD2E-E34E-AE66-1C5D88D11C91}"/>
    <dgm:cxn modelId="{F462BD43-16E8-4247-9B4E-9D182FC1B391}" srcId="{778949FC-C6CD-4E40-AE22-312C0815C896}" destId="{139A09E9-E3EF-3747-8CB5-872ACDCB7CD1}" srcOrd="0" destOrd="0" parTransId="{3D2E4C27-8B7B-7A42-907F-BE32219D65DA}" sibTransId="{AA597F84-5634-7D47-B8EA-1867F7023D0C}"/>
    <dgm:cxn modelId="{46F0E968-EA40-2B4D-A5B3-EEC514E4D406}" type="presOf" srcId="{139A09E9-E3EF-3747-8CB5-872ACDCB7CD1}" destId="{457C81A9-A902-2244-BC45-994EC06D3D52}" srcOrd="0" destOrd="0" presId="urn:microsoft.com/office/officeart/2005/8/layout/hierarchy4"/>
    <dgm:cxn modelId="{17C48D42-D130-E146-BE51-26C45B37BCBC}" type="presOf" srcId="{1BD02062-88FB-AF4D-BB28-6B475E4577C4}" destId="{A3171E51-F215-7F4E-89ED-B4D3CB14A566}" srcOrd="0" destOrd="0" presId="urn:microsoft.com/office/officeart/2005/8/layout/hierarchy4"/>
    <dgm:cxn modelId="{D7BBDB21-28BD-024C-8566-AE181630150D}" type="presOf" srcId="{778949FC-C6CD-4E40-AE22-312C0815C896}" destId="{27730489-77C6-8D45-9027-B3EE9D02F9E3}" srcOrd="0" destOrd="0" presId="urn:microsoft.com/office/officeart/2005/8/layout/hierarchy4"/>
    <dgm:cxn modelId="{76B3D198-75BE-5A40-8EDD-3B2FDB5B9A48}" srcId="{1BD02062-88FB-AF4D-BB28-6B475E4577C4}" destId="{0701CD39-FD4A-5446-9976-6C0E5BA4E877}" srcOrd="0" destOrd="0" parTransId="{AA31C16F-A275-1F44-8E75-9271620DD23C}" sibTransId="{E34AFB94-1DEE-FA4E-B01B-46B3B1E5192C}"/>
    <dgm:cxn modelId="{3485C28C-16F1-904D-8FAE-D743962D417F}" srcId="{0701CD39-FD4A-5446-9976-6C0E5BA4E877}" destId="{778949FC-C6CD-4E40-AE22-312C0815C896}" srcOrd="1" destOrd="0" parTransId="{8DD5519A-A3CA-A847-8259-4BD5D4E30313}" sibTransId="{E9988811-D8C1-654D-AF27-4745CF3ADCDB}"/>
    <dgm:cxn modelId="{1410F6A7-55C1-F047-A5FC-B256C8FB2B3F}" srcId="{0701CD39-FD4A-5446-9976-6C0E5BA4E877}" destId="{37D2FF38-FC4A-8A4C-A71E-BD6A03CCE110}" srcOrd="0" destOrd="0" parTransId="{41B9674B-FE39-ED4E-B8C8-2ADD4ACF012F}" sibTransId="{D36D701D-28EC-C841-BC67-C057D5323F2E}"/>
    <dgm:cxn modelId="{6CE6DF87-B147-1F46-97C1-5CE83ADC7DDC}" type="presOf" srcId="{0701CD39-FD4A-5446-9976-6C0E5BA4E877}" destId="{85E09BD7-FECA-1143-B481-9DCE70B3BF42}" srcOrd="0" destOrd="0" presId="urn:microsoft.com/office/officeart/2005/8/layout/hierarchy4"/>
    <dgm:cxn modelId="{3739D634-023F-D041-8F33-59C2FA527857}" type="presOf" srcId="{EE2823AE-D38C-0343-950D-6245A2435C1E}" destId="{3D412B76-12AE-3641-BBBF-F2F63CB37EC7}" srcOrd="0" destOrd="0" presId="urn:microsoft.com/office/officeart/2005/8/layout/hierarchy4"/>
    <dgm:cxn modelId="{FC2EDAF3-20C4-F04C-A558-21426BFF4AC4}" type="presParOf" srcId="{A3171E51-F215-7F4E-89ED-B4D3CB14A566}" destId="{72F49C58-7741-E943-BEC3-A84F291354B5}" srcOrd="0" destOrd="0" presId="urn:microsoft.com/office/officeart/2005/8/layout/hierarchy4"/>
    <dgm:cxn modelId="{977A0D2E-40EA-CD4A-9AF6-B2553A5AC916}" type="presParOf" srcId="{72F49C58-7741-E943-BEC3-A84F291354B5}" destId="{85E09BD7-FECA-1143-B481-9DCE70B3BF42}" srcOrd="0" destOrd="0" presId="urn:microsoft.com/office/officeart/2005/8/layout/hierarchy4"/>
    <dgm:cxn modelId="{25DD233B-2DD2-FC4F-B360-62A1E5F6D1DE}" type="presParOf" srcId="{72F49C58-7741-E943-BEC3-A84F291354B5}" destId="{33184631-87CA-BB49-9DE4-4336377E4985}" srcOrd="1" destOrd="0" presId="urn:microsoft.com/office/officeart/2005/8/layout/hierarchy4"/>
    <dgm:cxn modelId="{215D1916-8AD4-6B4E-9FD3-9DF1A59115EB}" type="presParOf" srcId="{72F49C58-7741-E943-BEC3-A84F291354B5}" destId="{FFDCE730-0618-C447-8B1F-A73087E29B92}" srcOrd="2" destOrd="0" presId="urn:microsoft.com/office/officeart/2005/8/layout/hierarchy4"/>
    <dgm:cxn modelId="{0590A03F-6ECE-B54D-8090-94CB9C832418}" type="presParOf" srcId="{FFDCE730-0618-C447-8B1F-A73087E29B92}" destId="{CA16D69F-CD89-B743-B13B-21A977321D95}" srcOrd="0" destOrd="0" presId="urn:microsoft.com/office/officeart/2005/8/layout/hierarchy4"/>
    <dgm:cxn modelId="{328FF411-EC61-9142-8C60-3C336E08F0DE}" type="presParOf" srcId="{CA16D69F-CD89-B743-B13B-21A977321D95}" destId="{63CAE195-95C7-5C46-A84E-ACB496E4E486}" srcOrd="0" destOrd="0" presId="urn:microsoft.com/office/officeart/2005/8/layout/hierarchy4"/>
    <dgm:cxn modelId="{AB599513-CB81-014C-B14A-7485D30C9C5F}" type="presParOf" srcId="{CA16D69F-CD89-B743-B13B-21A977321D95}" destId="{209ABA13-F8EB-C042-B6EB-581DE3054F45}" srcOrd="1" destOrd="0" presId="urn:microsoft.com/office/officeart/2005/8/layout/hierarchy4"/>
    <dgm:cxn modelId="{3B52CD74-0E85-D04F-90FB-2B5C78B72061}" type="presParOf" srcId="{FFDCE730-0618-C447-8B1F-A73087E29B92}" destId="{F93CF9A7-541F-1D4F-89BB-37D4B4788FBA}" srcOrd="1" destOrd="0" presId="urn:microsoft.com/office/officeart/2005/8/layout/hierarchy4"/>
    <dgm:cxn modelId="{6B48E785-4937-EF4A-ADA2-0076319762ED}" type="presParOf" srcId="{FFDCE730-0618-C447-8B1F-A73087E29B92}" destId="{AB15B93E-75B6-B448-B58D-1C0115F2457D}" srcOrd="2" destOrd="0" presId="urn:microsoft.com/office/officeart/2005/8/layout/hierarchy4"/>
    <dgm:cxn modelId="{2578AAA8-5A0E-CA46-BBFC-A4F01C407185}" type="presParOf" srcId="{AB15B93E-75B6-B448-B58D-1C0115F2457D}" destId="{27730489-77C6-8D45-9027-B3EE9D02F9E3}" srcOrd="0" destOrd="0" presId="urn:microsoft.com/office/officeart/2005/8/layout/hierarchy4"/>
    <dgm:cxn modelId="{5204C79C-FC66-4B4F-9F2A-57E327F78F11}" type="presParOf" srcId="{AB15B93E-75B6-B448-B58D-1C0115F2457D}" destId="{63CFC44B-7907-3549-B5A7-697A4E5F5E7D}" srcOrd="1" destOrd="0" presId="urn:microsoft.com/office/officeart/2005/8/layout/hierarchy4"/>
    <dgm:cxn modelId="{690D7962-AE8B-CA4F-A1B1-44BE4ACE6308}" type="presParOf" srcId="{AB15B93E-75B6-B448-B58D-1C0115F2457D}" destId="{FFC0B0B6-F667-2E4C-A645-AC3BECD63EE9}" srcOrd="2" destOrd="0" presId="urn:microsoft.com/office/officeart/2005/8/layout/hierarchy4"/>
    <dgm:cxn modelId="{581343FC-DEF2-0643-AD7E-5391C7BE9279}" type="presParOf" srcId="{FFC0B0B6-F667-2E4C-A645-AC3BECD63EE9}" destId="{6A7035E4-E72B-B74A-B5DA-2E384DBB01DA}" srcOrd="0" destOrd="0" presId="urn:microsoft.com/office/officeart/2005/8/layout/hierarchy4"/>
    <dgm:cxn modelId="{78F52755-ECA4-3D49-AB98-33CEE703D765}" type="presParOf" srcId="{6A7035E4-E72B-B74A-B5DA-2E384DBB01DA}" destId="{457C81A9-A902-2244-BC45-994EC06D3D52}" srcOrd="0" destOrd="0" presId="urn:microsoft.com/office/officeart/2005/8/layout/hierarchy4"/>
    <dgm:cxn modelId="{E41F27A8-8911-4F4E-AC7D-DB8E663D6D72}" type="presParOf" srcId="{6A7035E4-E72B-B74A-B5DA-2E384DBB01DA}" destId="{D6040346-1FA8-A547-837D-0C73FC9E96B4}" srcOrd="1" destOrd="0" presId="urn:microsoft.com/office/officeart/2005/8/layout/hierarchy4"/>
    <dgm:cxn modelId="{004D1E3E-9C51-0E4E-BFF0-0FC0232C2759}" type="presParOf" srcId="{FFC0B0B6-F667-2E4C-A645-AC3BECD63EE9}" destId="{0FB1EEC6-81C3-D145-8FDD-6E54F3D370CD}" srcOrd="1" destOrd="0" presId="urn:microsoft.com/office/officeart/2005/8/layout/hierarchy4"/>
    <dgm:cxn modelId="{D5F339D3-D55C-A448-87F8-7EFDC540ECE2}" type="presParOf" srcId="{FFC0B0B6-F667-2E4C-A645-AC3BECD63EE9}" destId="{A4486780-E092-C64C-A385-83ACC5A2FC95}" srcOrd="2" destOrd="0" presId="urn:microsoft.com/office/officeart/2005/8/layout/hierarchy4"/>
    <dgm:cxn modelId="{BAD15C54-2E2F-1F48-9CD2-60AB293E4349}" type="presParOf" srcId="{A4486780-E092-C64C-A385-83ACC5A2FC95}" destId="{3D412B76-12AE-3641-BBBF-F2F63CB37EC7}" srcOrd="0" destOrd="0" presId="urn:microsoft.com/office/officeart/2005/8/layout/hierarchy4"/>
    <dgm:cxn modelId="{15B57B8A-34C0-144D-A1C4-A93F313194B6}" type="presParOf" srcId="{A4486780-E092-C64C-A385-83ACC5A2FC95}" destId="{4D2DBF29-1249-0B42-B11D-3B897121CD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E09BD7-FECA-1143-B481-9DCE70B3BF42}">
      <dsp:nvSpPr>
        <dsp:cNvPr id="0" name=""/>
        <dsp:cNvSpPr/>
      </dsp:nvSpPr>
      <dsp:spPr>
        <a:xfrm>
          <a:off x="29" y="2782093"/>
          <a:ext cx="6094601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err="1" smtClean="0"/>
            <a:t>Flow</a:t>
          </a:r>
          <a:r>
            <a:rPr lang="de-DE" sz="4500" kern="1200" dirty="0" smtClean="0"/>
            <a:t> </a:t>
          </a:r>
          <a:r>
            <a:rPr lang="de-DE" sz="4500" kern="1200" dirty="0" err="1" smtClean="0"/>
            <a:t>Capacity</a:t>
          </a:r>
          <a:r>
            <a:rPr lang="de-DE" sz="4500" kern="1200" dirty="0" smtClean="0"/>
            <a:t> </a:t>
          </a:r>
          <a:r>
            <a:rPr lang="de-DE" sz="4500" kern="1200" dirty="0" err="1" smtClean="0"/>
            <a:t>Resilience</a:t>
          </a:r>
          <a:endParaRPr lang="de-DE" sz="4500" kern="1200" dirty="0"/>
        </a:p>
      </dsp:txBody>
      <dsp:txXfrm>
        <a:off x="29" y="2782093"/>
        <a:ext cx="6094601" cy="1281906"/>
      </dsp:txXfrm>
    </dsp:sp>
    <dsp:sp modelId="{63CAE195-95C7-5C46-A84E-ACB496E4E486}">
      <dsp:nvSpPr>
        <dsp:cNvPr id="0" name=""/>
        <dsp:cNvSpPr/>
      </dsp:nvSpPr>
      <dsp:spPr>
        <a:xfrm>
          <a:off x="0" y="0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Data</a:t>
          </a:r>
        </a:p>
      </dsp:txBody>
      <dsp:txXfrm>
        <a:off x="0" y="0"/>
        <a:ext cx="1949648" cy="1281906"/>
      </dsp:txXfrm>
    </dsp:sp>
    <dsp:sp modelId="{27730489-77C6-8D45-9027-B3EE9D02F9E3}">
      <dsp:nvSpPr>
        <dsp:cNvPr id="0" name=""/>
        <dsp:cNvSpPr/>
      </dsp:nvSpPr>
      <dsp:spPr>
        <a:xfrm>
          <a:off x="2114817" y="0"/>
          <a:ext cx="3981182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Model</a:t>
          </a:r>
          <a:endParaRPr lang="de-DE" sz="4500" kern="1200" dirty="0"/>
        </a:p>
      </dsp:txBody>
      <dsp:txXfrm>
        <a:off x="2114817" y="0"/>
        <a:ext cx="3981182" cy="1281906"/>
      </dsp:txXfrm>
    </dsp:sp>
    <dsp:sp modelId="{457C81A9-A902-2244-BC45-994EC06D3D52}">
      <dsp:nvSpPr>
        <dsp:cNvPr id="0" name=""/>
        <dsp:cNvSpPr/>
      </dsp:nvSpPr>
      <dsp:spPr>
        <a:xfrm>
          <a:off x="2133595" y="1422402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err="1" smtClean="0"/>
            <a:t>Gravity</a:t>
          </a:r>
          <a:endParaRPr lang="de-DE" sz="4100" kern="1200" dirty="0"/>
        </a:p>
      </dsp:txBody>
      <dsp:txXfrm>
        <a:off x="2133595" y="1422402"/>
        <a:ext cx="1949648" cy="1281906"/>
      </dsp:txXfrm>
    </dsp:sp>
    <dsp:sp modelId="{3D412B76-12AE-3641-BBBF-F2F63CB37EC7}">
      <dsp:nvSpPr>
        <dsp:cNvPr id="0" name=""/>
        <dsp:cNvSpPr/>
      </dsp:nvSpPr>
      <dsp:spPr>
        <a:xfrm>
          <a:off x="4114808" y="1422402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err="1" smtClean="0"/>
            <a:t>Our</a:t>
          </a:r>
          <a:endParaRPr lang="de-DE" sz="4100" kern="1200" dirty="0"/>
        </a:p>
      </dsp:txBody>
      <dsp:txXfrm>
        <a:off x="4114808" y="1422402"/>
        <a:ext cx="1949648" cy="1281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D76F-6026-4EEA-8175-1DA3F2774ED6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54A3D-C737-4BEA-88C0-1DAB192ED2A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12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The</a:t>
            </a:r>
            <a:r>
              <a:rPr lang="de-DE" dirty="0" smtClean="0"/>
              <a:t> Swiss </a:t>
            </a:r>
            <a:r>
              <a:rPr lang="de-DE" dirty="0" err="1" smtClean="0"/>
              <a:t>Train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project</a:t>
            </a:r>
            <a:r>
              <a:rPr lang="de-DE" dirty="0" smtClean="0"/>
              <a:t> in </a:t>
            </a:r>
            <a:r>
              <a:rPr lang="de-DE" dirty="0" err="1" smtClean="0"/>
              <a:t>Modeling</a:t>
            </a:r>
            <a:r>
              <a:rPr lang="de-DE" dirty="0" smtClean="0"/>
              <a:t> and </a:t>
            </a:r>
            <a:r>
              <a:rPr lang="de-DE" dirty="0" err="1" smtClean="0"/>
              <a:t>Simulating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Systems </a:t>
            </a:r>
            <a:r>
              <a:rPr lang="de-DE" dirty="0" err="1" smtClean="0"/>
              <a:t>with</a:t>
            </a:r>
            <a:r>
              <a:rPr lang="de-DE" dirty="0" smtClean="0"/>
              <a:t> MATLAB 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 Part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Gravity model erkläre</a:t>
            </a:r>
          </a:p>
          <a:p>
            <a:r>
              <a:rPr lang="de-CH" dirty="0" err="1" smtClean="0"/>
              <a:t>Eusi</a:t>
            </a:r>
            <a:r>
              <a:rPr lang="de-CH" dirty="0" smtClean="0"/>
              <a:t> </a:t>
            </a:r>
            <a:r>
              <a:rPr lang="de-CH" dirty="0" err="1" smtClean="0"/>
              <a:t>idee</a:t>
            </a:r>
            <a:r>
              <a:rPr lang="de-CH" dirty="0" smtClean="0"/>
              <a:t> </a:t>
            </a:r>
            <a:r>
              <a:rPr lang="de-CH" dirty="0" err="1" smtClean="0"/>
              <a:t>met</a:t>
            </a:r>
            <a:r>
              <a:rPr lang="de-CH" dirty="0" smtClean="0"/>
              <a:t> de </a:t>
            </a:r>
            <a:r>
              <a:rPr lang="de-CH" dirty="0" err="1" smtClean="0"/>
              <a:t>removed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Chöne</a:t>
            </a:r>
            <a:r>
              <a:rPr lang="de-CH" dirty="0" smtClean="0"/>
              <a:t> 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ehn</a:t>
            </a:r>
            <a:r>
              <a:rPr lang="de-CH" dirty="0" smtClean="0"/>
              <a:t> </a:t>
            </a:r>
            <a:r>
              <a:rPr lang="de-CH" dirty="0" err="1" smtClean="0"/>
              <a:t>arbet</a:t>
            </a:r>
            <a:r>
              <a:rPr lang="de-CH" dirty="0" smtClean="0"/>
              <a:t> eh dem </a:t>
            </a:r>
            <a:r>
              <a:rPr lang="de-CH" dirty="0" err="1" smtClean="0"/>
              <a:t>berich</a:t>
            </a:r>
            <a:r>
              <a:rPr lang="de-CH" dirty="0" smtClean="0"/>
              <a:t> referenziere?</a:t>
            </a:r>
          </a:p>
          <a:p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Vorschlag-Part 3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1" dirty="0" err="1" smtClean="0"/>
              <a:t>Resilience</a:t>
            </a:r>
            <a:r>
              <a:rPr lang="de-CH" b="1" dirty="0" smtClean="0"/>
              <a:t>: </a:t>
            </a:r>
            <a:r>
              <a:rPr lang="de-CH" b="1" dirty="0" err="1" smtClean="0"/>
              <a:t>shortest</a:t>
            </a:r>
            <a:r>
              <a:rPr lang="de-CH" b="1" dirty="0" smtClean="0"/>
              <a:t> </a:t>
            </a:r>
            <a:r>
              <a:rPr lang="de-CH" b="1" dirty="0" err="1" smtClean="0"/>
              <a:t>distance</a:t>
            </a:r>
            <a:r>
              <a:rPr lang="de-CH" b="1" dirty="0" smtClean="0"/>
              <a:t> erkläre </a:t>
            </a:r>
            <a:r>
              <a:rPr lang="de-CH" b="1" dirty="0" err="1" smtClean="0"/>
              <a:t>usw</a:t>
            </a:r>
            <a:endParaRPr lang="de-CH" b="1" dirty="0" smtClean="0"/>
          </a:p>
          <a:p>
            <a:r>
              <a:rPr lang="de-CH" dirty="0" smtClean="0"/>
              <a:t>Network </a:t>
            </a:r>
            <a:r>
              <a:rPr lang="de-CH" dirty="0" err="1" smtClean="0"/>
              <a:t>parameter</a:t>
            </a:r>
            <a:r>
              <a:rPr lang="de-CH" dirty="0" smtClean="0"/>
              <a:t>??</a:t>
            </a:r>
          </a:p>
          <a:p>
            <a:r>
              <a:rPr lang="de-CH" b="1" dirty="0" smtClean="0"/>
              <a:t>Vergleich zu real </a:t>
            </a:r>
            <a:r>
              <a:rPr lang="de-CH" b="1" dirty="0" err="1" smtClean="0"/>
              <a:t>data</a:t>
            </a:r>
            <a:endParaRPr lang="de-CH" b="1" dirty="0" smtClean="0"/>
          </a:p>
          <a:p>
            <a:r>
              <a:rPr lang="de-CH" dirty="0" err="1" smtClean="0"/>
              <a:t>Capacity</a:t>
            </a:r>
            <a:endParaRPr lang="de-CH" dirty="0" smtClean="0"/>
          </a:p>
          <a:p>
            <a:r>
              <a:rPr lang="de-CH" dirty="0" smtClean="0"/>
              <a:t>Peaks???</a:t>
            </a:r>
          </a:p>
          <a:p>
            <a:r>
              <a:rPr lang="de-CH" dirty="0" smtClean="0"/>
              <a:t>Infos vo SBB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münd</a:t>
            </a:r>
            <a:r>
              <a:rPr lang="de-CH" dirty="0" smtClean="0"/>
              <a:t> </a:t>
            </a:r>
            <a:r>
              <a:rPr lang="de-CH" dirty="0" err="1" smtClean="0"/>
              <a:t>joh</a:t>
            </a:r>
            <a:r>
              <a:rPr lang="de-CH" dirty="0" smtClean="0"/>
              <a:t> 3, die fette </a:t>
            </a:r>
            <a:r>
              <a:rPr lang="de-CH" dirty="0" err="1" smtClean="0"/>
              <a:t>wördi</a:t>
            </a:r>
            <a:r>
              <a:rPr lang="de-CH" dirty="0" smtClean="0"/>
              <a:t>  </a:t>
            </a:r>
            <a:r>
              <a:rPr lang="de-CH" dirty="0" err="1" smtClean="0"/>
              <a:t>secher</a:t>
            </a:r>
            <a:r>
              <a:rPr lang="de-CH" dirty="0" smtClean="0"/>
              <a:t> </a:t>
            </a:r>
            <a:r>
              <a:rPr lang="de-CH" dirty="0" err="1" smtClean="0"/>
              <a:t>neh</a:t>
            </a:r>
            <a:r>
              <a:rPr lang="de-CH" dirty="0" smtClean="0"/>
              <a:t>                     </a:t>
            </a:r>
            <a:r>
              <a:rPr lang="de-CH" dirty="0" err="1" smtClean="0"/>
              <a:t>vorschloh</a:t>
            </a:r>
            <a:r>
              <a:rPr lang="de-CH" dirty="0" smtClean="0"/>
              <a:t>..)</a:t>
            </a:r>
            <a:endParaRPr lang="de-C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Vorschlag-Part 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Sälbst</a:t>
            </a:r>
            <a:r>
              <a:rPr lang="de-CH" dirty="0" smtClean="0"/>
              <a:t> erklärend…</a:t>
            </a:r>
          </a:p>
          <a:p>
            <a:r>
              <a:rPr lang="de-CH" dirty="0" smtClean="0"/>
              <a:t>Ev au erst </a:t>
            </a:r>
            <a:r>
              <a:rPr lang="de-CH" dirty="0" err="1" smtClean="0"/>
              <a:t>doh</a:t>
            </a:r>
            <a:r>
              <a:rPr lang="de-CH" dirty="0" smtClean="0"/>
              <a:t> SBB </a:t>
            </a:r>
            <a:r>
              <a:rPr lang="de-CH" dirty="0" err="1" smtClean="0"/>
              <a:t>ehs</a:t>
            </a:r>
            <a:r>
              <a:rPr lang="de-CH" dirty="0" smtClean="0"/>
              <a:t> </a:t>
            </a:r>
            <a:r>
              <a:rPr lang="de-CH" dirty="0" err="1" smtClean="0"/>
              <a:t>spel</a:t>
            </a:r>
            <a:r>
              <a:rPr lang="de-CH" dirty="0" smtClean="0"/>
              <a:t> </a:t>
            </a:r>
            <a:r>
              <a:rPr lang="de-CH" dirty="0" err="1" smtClean="0"/>
              <a:t>brenge</a:t>
            </a:r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 Bemerkungen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Verweis auf Datensuche vermeiden</a:t>
            </a:r>
          </a:p>
          <a:p>
            <a:r>
              <a:rPr lang="de-CH" dirty="0" err="1" smtClean="0"/>
              <a:t>Fancy</a:t>
            </a:r>
            <a:r>
              <a:rPr lang="de-CH" dirty="0" smtClean="0"/>
              <a:t> </a:t>
            </a:r>
            <a:r>
              <a:rPr lang="de-CH" dirty="0" err="1" smtClean="0"/>
              <a:t>graphics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err="1" smtClean="0"/>
              <a:t>Idea</a:t>
            </a:r>
            <a:endParaRPr lang="de-DE" dirty="0" smtClean="0"/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pic>
        <p:nvPicPr>
          <p:cNvPr id="4" name="Inhaltsplatzhalter 3" descr="The-Most-Crowded-Train-in-Pakista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8722" r="-8722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</a:t>
            </a:r>
            <a:r>
              <a:rPr lang="de-DE" dirty="0" smtClean="0"/>
              <a:t> Data Approach (</a:t>
            </a:r>
            <a:r>
              <a:rPr lang="de-DE" dirty="0" err="1" smtClean="0"/>
              <a:t>failed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Gravity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665341" y="324433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Adjacency</a:t>
            </a:r>
            <a:r>
              <a:rPr lang="de-DE" dirty="0" smtClean="0"/>
              <a:t> Matrix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Adjacency</a:t>
            </a:r>
            <a:r>
              <a:rPr lang="de-DE" dirty="0" smtClean="0"/>
              <a:t> Matrix?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smtClean="0"/>
              <a:t>proposal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b="1" dirty="0" smtClean="0"/>
              <a:t>1</a:t>
            </a:r>
            <a:r>
              <a:rPr lang="en-US" sz="7400" b="1" dirty="0" smtClean="0"/>
              <a:t>. Introduction </a:t>
            </a:r>
            <a:endParaRPr lang="en-US" sz="7400" b="1" dirty="0" smtClean="0"/>
          </a:p>
          <a:p>
            <a:pPr lvl="1"/>
            <a:r>
              <a:rPr lang="en-US" sz="7000" dirty="0" smtClean="0"/>
              <a:t>Connect to the specific context of this talk. </a:t>
            </a:r>
          </a:p>
          <a:p>
            <a:r>
              <a:rPr lang="en-US" sz="7400" b="1" dirty="0" smtClean="0"/>
              <a:t>2</a:t>
            </a:r>
            <a:r>
              <a:rPr lang="en-US" sz="7400" b="1" dirty="0" smtClean="0"/>
              <a:t>.</a:t>
            </a:r>
            <a:r>
              <a:rPr lang="en-US" sz="7400" b="1" dirty="0" smtClean="0"/>
              <a:t> The Models</a:t>
            </a:r>
            <a:endParaRPr lang="en-US" sz="7400" b="1" dirty="0" smtClean="0"/>
          </a:p>
          <a:p>
            <a:pPr lvl="1"/>
            <a:r>
              <a:rPr lang="en-US" sz="7000" dirty="0" smtClean="0"/>
              <a:t>Connect to past work in your field</a:t>
            </a:r>
            <a:r>
              <a:rPr lang="en-US" sz="7000" dirty="0" smtClean="0"/>
              <a:t>.//full </a:t>
            </a:r>
            <a:r>
              <a:rPr lang="en-US" sz="7000" dirty="0" smtClean="0"/>
              <a:t>connected</a:t>
            </a:r>
            <a:r>
              <a:rPr lang="en-US" sz="7000" dirty="0" smtClean="0"/>
              <a:t> </a:t>
            </a:r>
            <a:endParaRPr lang="en-US" sz="7000" dirty="0" smtClean="0"/>
          </a:p>
          <a:p>
            <a:pPr lvl="1"/>
            <a:r>
              <a:rPr lang="en-US" sz="7000" dirty="0" smtClean="0"/>
              <a:t>Explain what new insight you are adding.</a:t>
            </a:r>
            <a:r>
              <a:rPr lang="en-US" sz="7000" dirty="0" smtClean="0"/>
              <a:t> //connected</a:t>
            </a:r>
          </a:p>
          <a:p>
            <a:r>
              <a:rPr lang="en-US" sz="7400" b="1" dirty="0" smtClean="0"/>
              <a:t>3.Results </a:t>
            </a:r>
          </a:p>
          <a:p>
            <a:pPr lvl="1"/>
            <a:r>
              <a:rPr lang="en-US" sz="7000" dirty="0" smtClean="0"/>
              <a:t>Approx. three main results is sufficient. </a:t>
            </a:r>
          </a:p>
          <a:p>
            <a:pPr lvl="1"/>
            <a:r>
              <a:rPr lang="en-US" sz="7000" dirty="0" smtClean="0"/>
              <a:t>Time you spent presenting a result should not be proportional to time spent working on it!</a:t>
            </a:r>
            <a:r>
              <a:rPr lang="en-US" sz="7000" dirty="0" smtClean="0"/>
              <a:t> yep</a:t>
            </a:r>
          </a:p>
          <a:p>
            <a:r>
              <a:rPr lang="en-US" sz="7400" b="1" dirty="0" smtClean="0"/>
              <a:t>4.Conclusion </a:t>
            </a:r>
          </a:p>
          <a:p>
            <a:pPr lvl="1"/>
            <a:r>
              <a:rPr lang="en-US" sz="7000" dirty="0" smtClean="0"/>
              <a:t>Recap main points made. </a:t>
            </a:r>
          </a:p>
          <a:p>
            <a:pPr lvl="1"/>
            <a:r>
              <a:rPr lang="en-US" sz="7000" dirty="0" smtClean="0"/>
              <a:t>Emphasize the “take-home” message. </a:t>
            </a:r>
          </a:p>
          <a:p>
            <a:pPr lvl="1"/>
            <a:r>
              <a:rPr lang="en-US" sz="7000" dirty="0" smtClean="0"/>
              <a:t>Echo of introduction as a conclusion can create </a:t>
            </a:r>
          </a:p>
          <a:p>
            <a:pPr lvl="1"/>
            <a:r>
              <a:rPr lang="en-US" sz="7000" dirty="0" smtClean="0"/>
              <a:t>closure. </a:t>
            </a:r>
          </a:p>
          <a:p>
            <a:endParaRPr lang="en-US" sz="7400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 Part 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Sache </a:t>
            </a:r>
            <a:r>
              <a:rPr lang="de-CH" dirty="0" err="1" smtClean="0"/>
              <a:t>usem</a:t>
            </a:r>
            <a:r>
              <a:rPr lang="de-CH" dirty="0" smtClean="0"/>
              <a:t> </a:t>
            </a:r>
            <a:r>
              <a:rPr lang="de-CH" dirty="0" err="1" smtClean="0"/>
              <a:t>proposal</a:t>
            </a:r>
            <a:r>
              <a:rPr lang="de-CH" dirty="0" smtClean="0"/>
              <a:t>, real </a:t>
            </a:r>
            <a:r>
              <a:rPr lang="de-CH" dirty="0" err="1" smtClean="0"/>
              <a:t>life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endParaRPr lang="de-CH" dirty="0" smtClean="0"/>
          </a:p>
          <a:p>
            <a:r>
              <a:rPr lang="de-CH" dirty="0" err="1" smtClean="0"/>
              <a:t>Usw</a:t>
            </a:r>
            <a:endParaRPr lang="de-CH" dirty="0" smtClean="0"/>
          </a:p>
          <a:p>
            <a:r>
              <a:rPr lang="de-CH" dirty="0" err="1" smtClean="0"/>
              <a:t>Swag</a:t>
            </a:r>
            <a:r>
              <a:rPr lang="de-CH" dirty="0" smtClean="0"/>
              <a:t> on</a:t>
            </a:r>
            <a:endParaRPr lang="de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</Words>
  <Application>Microsoft Macintosh PowerPoint</Application>
  <PresentationFormat>Bildschirmpräsentation (4:3)</PresentationFormat>
  <Paragraphs>63</Paragraphs>
  <Slides>13</Slides>
  <Notes>7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The Swiss Train Network</vt:lpstr>
      <vt:lpstr>Content</vt:lpstr>
      <vt:lpstr>Introduction</vt:lpstr>
      <vt:lpstr>Idea</vt:lpstr>
      <vt:lpstr>Idea</vt:lpstr>
      <vt:lpstr>Adjacency Matrix?</vt:lpstr>
      <vt:lpstr>Structure proposal</vt:lpstr>
      <vt:lpstr>Content  </vt:lpstr>
      <vt:lpstr>Vorschlag- Part 1</vt:lpstr>
      <vt:lpstr>Vorschlag- Part 2</vt:lpstr>
      <vt:lpstr>Vorschlag-Part 3</vt:lpstr>
      <vt:lpstr>Vorschlag-Part 4</vt:lpstr>
      <vt:lpstr>Allgemeine Bemerkungen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Vontobel</dc:creator>
  <cp:lastModifiedBy>Elias Rieder</cp:lastModifiedBy>
  <cp:revision>7</cp:revision>
  <dcterms:created xsi:type="dcterms:W3CDTF">2014-12-14T08:50:36Z</dcterms:created>
  <dcterms:modified xsi:type="dcterms:W3CDTF">2014-12-14T10:22:04Z</dcterms:modified>
</cp:coreProperties>
</file>