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FAFAFA"/>
    <a:srgbClr val="263238"/>
    <a:srgbClr val="37474F"/>
    <a:srgbClr val="455A64"/>
    <a:srgbClr val="546E7A"/>
    <a:srgbClr val="607D8B"/>
    <a:srgbClr val="78909C"/>
    <a:srgbClr val="90A4AE"/>
    <a:srgbClr val="B0B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6FFAD-8444-4F56-8166-43070D2271C1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ED984-02AA-4BF3-B72E-3445B93B0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2561" y="2644170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600" dirty="0" smtClean="0">
                <a:solidFill>
                  <a:schemeClr val="bg1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颜色</a:t>
            </a:r>
            <a:endParaRPr lang="zh-CN" altLang="en-US" sz="9600" dirty="0">
              <a:solidFill>
                <a:schemeClr val="bg1"/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6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213" y="189335"/>
            <a:ext cx="3600000" cy="10800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500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F44336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4213" y="189335"/>
            <a:ext cx="81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红</a:t>
            </a:r>
            <a:endParaRPr lang="en-US" sz="3600" dirty="0">
              <a:solidFill>
                <a:schemeClr val="bg1"/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213" y="1268924"/>
            <a:ext cx="3600000" cy="3600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 </a:t>
            </a:r>
            <a:r>
              <a:rPr lang="en-US" cap="all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en-US" cap="all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FFEBEE</a:t>
            </a:r>
            <a:endParaRPr lang="en-US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213" y="1628513"/>
            <a:ext cx="3600000" cy="3600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FFCDD2</a:t>
            </a:r>
          </a:p>
        </p:txBody>
      </p:sp>
      <p:sp>
        <p:nvSpPr>
          <p:cNvPr id="8" name="矩形 7"/>
          <p:cNvSpPr/>
          <p:nvPr/>
        </p:nvSpPr>
        <p:spPr>
          <a:xfrm>
            <a:off x="224213" y="1988102"/>
            <a:ext cx="3600000" cy="3600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EF9A9A</a:t>
            </a:r>
          </a:p>
        </p:txBody>
      </p:sp>
      <p:sp>
        <p:nvSpPr>
          <p:cNvPr id="9" name="矩形 8"/>
          <p:cNvSpPr/>
          <p:nvPr/>
        </p:nvSpPr>
        <p:spPr>
          <a:xfrm>
            <a:off x="224213" y="2347691"/>
            <a:ext cx="3600000" cy="3600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300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E57373</a:t>
            </a:r>
          </a:p>
        </p:txBody>
      </p:sp>
      <p:sp>
        <p:nvSpPr>
          <p:cNvPr id="10" name="矩形 9"/>
          <p:cNvSpPr/>
          <p:nvPr/>
        </p:nvSpPr>
        <p:spPr>
          <a:xfrm>
            <a:off x="224213" y="2707280"/>
            <a:ext cx="3600000" cy="3600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400                                     #EF5350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4213" y="3066869"/>
            <a:ext cx="3600000" cy="3600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500 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F44336</a:t>
            </a:r>
          </a:p>
        </p:txBody>
      </p:sp>
      <p:sp>
        <p:nvSpPr>
          <p:cNvPr id="12" name="矩形 11"/>
          <p:cNvSpPr/>
          <p:nvPr/>
        </p:nvSpPr>
        <p:spPr>
          <a:xfrm>
            <a:off x="224213" y="3426458"/>
            <a:ext cx="3600000" cy="3600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E53935</a:t>
            </a:r>
          </a:p>
        </p:txBody>
      </p:sp>
      <p:sp>
        <p:nvSpPr>
          <p:cNvPr id="13" name="矩形 12"/>
          <p:cNvSpPr/>
          <p:nvPr/>
        </p:nvSpPr>
        <p:spPr>
          <a:xfrm>
            <a:off x="224213" y="3786047"/>
            <a:ext cx="3600000" cy="3600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D32F2F</a:t>
            </a:r>
          </a:p>
        </p:txBody>
      </p:sp>
      <p:sp>
        <p:nvSpPr>
          <p:cNvPr id="14" name="矩形 13"/>
          <p:cNvSpPr/>
          <p:nvPr/>
        </p:nvSpPr>
        <p:spPr>
          <a:xfrm>
            <a:off x="224213" y="4145636"/>
            <a:ext cx="3600000" cy="3600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C62828</a:t>
            </a:r>
          </a:p>
        </p:txBody>
      </p:sp>
      <p:sp>
        <p:nvSpPr>
          <p:cNvPr id="15" name="矩形 14"/>
          <p:cNvSpPr/>
          <p:nvPr/>
        </p:nvSpPr>
        <p:spPr>
          <a:xfrm>
            <a:off x="224213" y="4505222"/>
            <a:ext cx="3600000" cy="3600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B71C1C</a:t>
            </a:r>
          </a:p>
        </p:txBody>
      </p:sp>
      <p:sp>
        <p:nvSpPr>
          <p:cNvPr id="17" name="矩形 16"/>
          <p:cNvSpPr/>
          <p:nvPr/>
        </p:nvSpPr>
        <p:spPr>
          <a:xfrm>
            <a:off x="224213" y="5125440"/>
            <a:ext cx="3600000" cy="3600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FF8A80</a:t>
            </a:r>
          </a:p>
        </p:txBody>
      </p:sp>
      <p:sp>
        <p:nvSpPr>
          <p:cNvPr id="18" name="矩形 17"/>
          <p:cNvSpPr/>
          <p:nvPr/>
        </p:nvSpPr>
        <p:spPr>
          <a:xfrm>
            <a:off x="224213" y="5485440"/>
            <a:ext cx="3600000" cy="3600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A200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FF5252</a:t>
            </a:r>
          </a:p>
        </p:txBody>
      </p:sp>
      <p:sp>
        <p:nvSpPr>
          <p:cNvPr id="20" name="矩形 19"/>
          <p:cNvSpPr/>
          <p:nvPr/>
        </p:nvSpPr>
        <p:spPr>
          <a:xfrm>
            <a:off x="224213" y="5845440"/>
            <a:ext cx="3600000" cy="3600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A400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FF1744</a:t>
            </a:r>
          </a:p>
        </p:txBody>
      </p:sp>
      <p:sp>
        <p:nvSpPr>
          <p:cNvPr id="22" name="矩形 21"/>
          <p:cNvSpPr/>
          <p:nvPr/>
        </p:nvSpPr>
        <p:spPr>
          <a:xfrm>
            <a:off x="224213" y="6205440"/>
            <a:ext cx="3600000" cy="3600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A700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D50000</a:t>
            </a:r>
          </a:p>
        </p:txBody>
      </p:sp>
      <p:sp>
        <p:nvSpPr>
          <p:cNvPr id="23" name="矩形 22"/>
          <p:cNvSpPr/>
          <p:nvPr/>
        </p:nvSpPr>
        <p:spPr>
          <a:xfrm>
            <a:off x="4299172" y="189335"/>
            <a:ext cx="3600000" cy="10800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E91E63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99172" y="189335"/>
            <a:ext cx="81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粉</a:t>
            </a:r>
            <a:endParaRPr lang="en-US" sz="3600" dirty="0">
              <a:solidFill>
                <a:schemeClr val="bg1"/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99172" y="1268924"/>
            <a:ext cx="3600000" cy="3600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FCE4EC</a:t>
            </a:r>
          </a:p>
        </p:txBody>
      </p:sp>
      <p:sp>
        <p:nvSpPr>
          <p:cNvPr id="26" name="矩形 25"/>
          <p:cNvSpPr/>
          <p:nvPr/>
        </p:nvSpPr>
        <p:spPr>
          <a:xfrm>
            <a:off x="4299172" y="1628513"/>
            <a:ext cx="3600000" cy="3600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F8BBD0</a:t>
            </a:r>
          </a:p>
        </p:txBody>
      </p:sp>
      <p:sp>
        <p:nvSpPr>
          <p:cNvPr id="27" name="矩形 26"/>
          <p:cNvSpPr/>
          <p:nvPr/>
        </p:nvSpPr>
        <p:spPr>
          <a:xfrm>
            <a:off x="4299172" y="1988102"/>
            <a:ext cx="3600000" cy="3600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F48FB1</a:t>
            </a:r>
          </a:p>
        </p:txBody>
      </p:sp>
      <p:sp>
        <p:nvSpPr>
          <p:cNvPr id="28" name="矩形 27"/>
          <p:cNvSpPr/>
          <p:nvPr/>
        </p:nvSpPr>
        <p:spPr>
          <a:xfrm>
            <a:off x="4299172" y="2347691"/>
            <a:ext cx="3600000" cy="3600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300 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F06292</a:t>
            </a:r>
          </a:p>
        </p:txBody>
      </p:sp>
      <p:sp>
        <p:nvSpPr>
          <p:cNvPr id="29" name="矩形 28"/>
          <p:cNvSpPr/>
          <p:nvPr/>
        </p:nvSpPr>
        <p:spPr>
          <a:xfrm>
            <a:off x="4299172" y="2707280"/>
            <a:ext cx="3600000" cy="3600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400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EC407A</a:t>
            </a:r>
          </a:p>
        </p:txBody>
      </p:sp>
      <p:sp>
        <p:nvSpPr>
          <p:cNvPr id="30" name="矩形 29"/>
          <p:cNvSpPr/>
          <p:nvPr/>
        </p:nvSpPr>
        <p:spPr>
          <a:xfrm>
            <a:off x="4299172" y="3066869"/>
            <a:ext cx="3600000" cy="3600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E91E63</a:t>
            </a:r>
          </a:p>
        </p:txBody>
      </p:sp>
      <p:sp>
        <p:nvSpPr>
          <p:cNvPr id="31" name="矩形 30"/>
          <p:cNvSpPr/>
          <p:nvPr/>
        </p:nvSpPr>
        <p:spPr>
          <a:xfrm>
            <a:off x="4299172" y="3426458"/>
            <a:ext cx="3600000" cy="3600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D81B60</a:t>
            </a:r>
          </a:p>
        </p:txBody>
      </p:sp>
      <p:sp>
        <p:nvSpPr>
          <p:cNvPr id="32" name="矩形 31"/>
          <p:cNvSpPr/>
          <p:nvPr/>
        </p:nvSpPr>
        <p:spPr>
          <a:xfrm>
            <a:off x="4299172" y="3786047"/>
            <a:ext cx="3600000" cy="3600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C2185B</a:t>
            </a:r>
          </a:p>
        </p:txBody>
      </p:sp>
      <p:sp>
        <p:nvSpPr>
          <p:cNvPr id="33" name="矩形 32"/>
          <p:cNvSpPr/>
          <p:nvPr/>
        </p:nvSpPr>
        <p:spPr>
          <a:xfrm>
            <a:off x="4299172" y="4145636"/>
            <a:ext cx="3600000" cy="3600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#AD1457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9172" y="4505222"/>
            <a:ext cx="3600000" cy="3600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880E4F</a:t>
            </a:r>
          </a:p>
        </p:txBody>
      </p:sp>
      <p:sp>
        <p:nvSpPr>
          <p:cNvPr id="36" name="矩形 35"/>
          <p:cNvSpPr/>
          <p:nvPr/>
        </p:nvSpPr>
        <p:spPr>
          <a:xfrm>
            <a:off x="4299172" y="5125440"/>
            <a:ext cx="3600000" cy="3600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FF80AB</a:t>
            </a:r>
          </a:p>
        </p:txBody>
      </p:sp>
      <p:sp>
        <p:nvSpPr>
          <p:cNvPr id="37" name="矩形 36"/>
          <p:cNvSpPr/>
          <p:nvPr/>
        </p:nvSpPr>
        <p:spPr>
          <a:xfrm>
            <a:off x="4299172" y="5485440"/>
            <a:ext cx="3600000" cy="3600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A200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FF4081</a:t>
            </a:r>
          </a:p>
        </p:txBody>
      </p:sp>
      <p:sp>
        <p:nvSpPr>
          <p:cNvPr id="38" name="矩形 37"/>
          <p:cNvSpPr/>
          <p:nvPr/>
        </p:nvSpPr>
        <p:spPr>
          <a:xfrm>
            <a:off x="4299172" y="5845440"/>
            <a:ext cx="3600000" cy="3600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A400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F50057</a:t>
            </a:r>
          </a:p>
        </p:txBody>
      </p:sp>
      <p:sp>
        <p:nvSpPr>
          <p:cNvPr id="39" name="矩形 38"/>
          <p:cNvSpPr/>
          <p:nvPr/>
        </p:nvSpPr>
        <p:spPr>
          <a:xfrm>
            <a:off x="4299172" y="6205440"/>
            <a:ext cx="3600000" cy="3600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A700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C51162</a:t>
            </a:r>
          </a:p>
        </p:txBody>
      </p:sp>
      <p:sp>
        <p:nvSpPr>
          <p:cNvPr id="40" name="矩形 39"/>
          <p:cNvSpPr/>
          <p:nvPr/>
        </p:nvSpPr>
        <p:spPr>
          <a:xfrm>
            <a:off x="8374131" y="189335"/>
            <a:ext cx="3600000" cy="10800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9C27B0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374131" y="189985"/>
            <a:ext cx="81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紫</a:t>
            </a:r>
            <a:endParaRPr lang="en-US" sz="3600" dirty="0">
              <a:solidFill>
                <a:schemeClr val="bg1"/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74131" y="1268924"/>
            <a:ext cx="3600000" cy="3600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F3E5F5</a:t>
            </a:r>
          </a:p>
        </p:txBody>
      </p:sp>
      <p:sp>
        <p:nvSpPr>
          <p:cNvPr id="43" name="矩形 42"/>
          <p:cNvSpPr/>
          <p:nvPr/>
        </p:nvSpPr>
        <p:spPr>
          <a:xfrm>
            <a:off x="8374131" y="1628513"/>
            <a:ext cx="3600000" cy="3600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E1BEE7</a:t>
            </a:r>
          </a:p>
        </p:txBody>
      </p:sp>
      <p:sp>
        <p:nvSpPr>
          <p:cNvPr id="44" name="矩形 43"/>
          <p:cNvSpPr/>
          <p:nvPr/>
        </p:nvSpPr>
        <p:spPr>
          <a:xfrm>
            <a:off x="8374131" y="1988102"/>
            <a:ext cx="3600000" cy="3600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CE93D8</a:t>
            </a:r>
          </a:p>
        </p:txBody>
      </p:sp>
      <p:sp>
        <p:nvSpPr>
          <p:cNvPr id="45" name="矩形 44"/>
          <p:cNvSpPr/>
          <p:nvPr/>
        </p:nvSpPr>
        <p:spPr>
          <a:xfrm>
            <a:off x="8374131" y="2347691"/>
            <a:ext cx="3600000" cy="3600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BA68C8</a:t>
            </a:r>
          </a:p>
        </p:txBody>
      </p:sp>
      <p:sp>
        <p:nvSpPr>
          <p:cNvPr id="46" name="矩形 45"/>
          <p:cNvSpPr/>
          <p:nvPr/>
        </p:nvSpPr>
        <p:spPr>
          <a:xfrm>
            <a:off x="8374131" y="2707280"/>
            <a:ext cx="3600000" cy="3600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400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AB47BC</a:t>
            </a:r>
          </a:p>
        </p:txBody>
      </p:sp>
      <p:sp>
        <p:nvSpPr>
          <p:cNvPr id="47" name="矩形 46"/>
          <p:cNvSpPr/>
          <p:nvPr/>
        </p:nvSpPr>
        <p:spPr>
          <a:xfrm>
            <a:off x="8374131" y="3066869"/>
            <a:ext cx="3600000" cy="3600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9C27B0</a:t>
            </a:r>
          </a:p>
        </p:txBody>
      </p:sp>
      <p:sp>
        <p:nvSpPr>
          <p:cNvPr id="48" name="矩形 47"/>
          <p:cNvSpPr/>
          <p:nvPr/>
        </p:nvSpPr>
        <p:spPr>
          <a:xfrm>
            <a:off x="8374131" y="3426458"/>
            <a:ext cx="3600000" cy="3600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8E24AA</a:t>
            </a:r>
          </a:p>
        </p:txBody>
      </p:sp>
      <p:sp>
        <p:nvSpPr>
          <p:cNvPr id="49" name="矩形 48"/>
          <p:cNvSpPr/>
          <p:nvPr/>
        </p:nvSpPr>
        <p:spPr>
          <a:xfrm>
            <a:off x="8374131" y="3786047"/>
            <a:ext cx="3600000" cy="3600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7B1FA2</a:t>
            </a:r>
          </a:p>
        </p:txBody>
      </p:sp>
      <p:sp>
        <p:nvSpPr>
          <p:cNvPr id="50" name="矩形 49"/>
          <p:cNvSpPr/>
          <p:nvPr/>
        </p:nvSpPr>
        <p:spPr>
          <a:xfrm>
            <a:off x="8374131" y="4145636"/>
            <a:ext cx="3600000" cy="3600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6A1B9A</a:t>
            </a:r>
          </a:p>
        </p:txBody>
      </p:sp>
      <p:sp>
        <p:nvSpPr>
          <p:cNvPr id="51" name="矩形 50"/>
          <p:cNvSpPr/>
          <p:nvPr/>
        </p:nvSpPr>
        <p:spPr>
          <a:xfrm>
            <a:off x="8374131" y="4505222"/>
            <a:ext cx="3600000" cy="3600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4A148C</a:t>
            </a:r>
          </a:p>
        </p:txBody>
      </p:sp>
      <p:sp>
        <p:nvSpPr>
          <p:cNvPr id="53" name="矩形 52"/>
          <p:cNvSpPr/>
          <p:nvPr/>
        </p:nvSpPr>
        <p:spPr>
          <a:xfrm>
            <a:off x="8374131" y="5125440"/>
            <a:ext cx="3600000" cy="3600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EA80FC</a:t>
            </a:r>
          </a:p>
        </p:txBody>
      </p:sp>
      <p:sp>
        <p:nvSpPr>
          <p:cNvPr id="54" name="矩形 53"/>
          <p:cNvSpPr/>
          <p:nvPr/>
        </p:nvSpPr>
        <p:spPr>
          <a:xfrm>
            <a:off x="8374131" y="5485440"/>
            <a:ext cx="3600000" cy="3600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A200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E040FB</a:t>
            </a:r>
          </a:p>
        </p:txBody>
      </p:sp>
      <p:sp>
        <p:nvSpPr>
          <p:cNvPr id="55" name="矩形 54"/>
          <p:cNvSpPr/>
          <p:nvPr/>
        </p:nvSpPr>
        <p:spPr>
          <a:xfrm>
            <a:off x="8374131" y="5845440"/>
            <a:ext cx="3600000" cy="3600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A400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D500F9</a:t>
            </a:r>
          </a:p>
        </p:txBody>
      </p:sp>
      <p:sp>
        <p:nvSpPr>
          <p:cNvPr id="56" name="矩形 55"/>
          <p:cNvSpPr/>
          <p:nvPr/>
        </p:nvSpPr>
        <p:spPr>
          <a:xfrm>
            <a:off x="8374131" y="6205440"/>
            <a:ext cx="3600000" cy="3600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A700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AA00FF</a:t>
            </a:r>
          </a:p>
        </p:txBody>
      </p:sp>
    </p:spTree>
    <p:extLst>
      <p:ext uri="{BB962C8B-B14F-4D97-AF65-F5344CB8AC3E}">
        <p14:creationId xmlns:p14="http://schemas.microsoft.com/office/powerpoint/2010/main" val="25960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213" y="189335"/>
            <a:ext cx="3600000" cy="10800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673AB7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4213" y="189335"/>
            <a:ext cx="11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深紫</a:t>
            </a:r>
            <a:endParaRPr lang="en-US" sz="3600" dirty="0">
              <a:solidFill>
                <a:schemeClr val="bg1"/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213" y="1265222"/>
            <a:ext cx="3600000" cy="3600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EDE7F6</a:t>
            </a:r>
          </a:p>
        </p:txBody>
      </p:sp>
      <p:sp>
        <p:nvSpPr>
          <p:cNvPr id="7" name="矩形 6"/>
          <p:cNvSpPr/>
          <p:nvPr/>
        </p:nvSpPr>
        <p:spPr>
          <a:xfrm>
            <a:off x="224213" y="1625222"/>
            <a:ext cx="3600000" cy="3600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D1C4E9</a:t>
            </a:r>
          </a:p>
        </p:txBody>
      </p:sp>
      <p:sp>
        <p:nvSpPr>
          <p:cNvPr id="8" name="矩形 7"/>
          <p:cNvSpPr/>
          <p:nvPr/>
        </p:nvSpPr>
        <p:spPr>
          <a:xfrm>
            <a:off x="224213" y="1985222"/>
            <a:ext cx="3600000" cy="3600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B39DDB</a:t>
            </a:r>
          </a:p>
        </p:txBody>
      </p:sp>
      <p:sp>
        <p:nvSpPr>
          <p:cNvPr id="9" name="矩形 8"/>
          <p:cNvSpPr/>
          <p:nvPr/>
        </p:nvSpPr>
        <p:spPr>
          <a:xfrm>
            <a:off x="224213" y="2345222"/>
            <a:ext cx="3600000" cy="3600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9575CD</a:t>
            </a:r>
          </a:p>
        </p:txBody>
      </p:sp>
      <p:sp>
        <p:nvSpPr>
          <p:cNvPr id="10" name="矩形 9"/>
          <p:cNvSpPr/>
          <p:nvPr/>
        </p:nvSpPr>
        <p:spPr>
          <a:xfrm>
            <a:off x="224213" y="2705222"/>
            <a:ext cx="3600000" cy="3600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400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7E57C2</a:t>
            </a:r>
          </a:p>
        </p:txBody>
      </p:sp>
      <p:sp>
        <p:nvSpPr>
          <p:cNvPr id="11" name="矩形 10"/>
          <p:cNvSpPr/>
          <p:nvPr/>
        </p:nvSpPr>
        <p:spPr>
          <a:xfrm>
            <a:off x="224213" y="3065222"/>
            <a:ext cx="3600000" cy="3600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673AB7</a:t>
            </a:r>
          </a:p>
        </p:txBody>
      </p:sp>
      <p:sp>
        <p:nvSpPr>
          <p:cNvPr id="12" name="矩形 11"/>
          <p:cNvSpPr/>
          <p:nvPr/>
        </p:nvSpPr>
        <p:spPr>
          <a:xfrm>
            <a:off x="224213" y="3425222"/>
            <a:ext cx="3600000" cy="3600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5E35B1</a:t>
            </a:r>
          </a:p>
        </p:txBody>
      </p:sp>
      <p:sp>
        <p:nvSpPr>
          <p:cNvPr id="13" name="矩形 12"/>
          <p:cNvSpPr/>
          <p:nvPr/>
        </p:nvSpPr>
        <p:spPr>
          <a:xfrm>
            <a:off x="224213" y="3785222"/>
            <a:ext cx="3600000" cy="3600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512DA8</a:t>
            </a:r>
          </a:p>
        </p:txBody>
      </p:sp>
      <p:sp>
        <p:nvSpPr>
          <p:cNvPr id="14" name="矩形 13"/>
          <p:cNvSpPr/>
          <p:nvPr/>
        </p:nvSpPr>
        <p:spPr>
          <a:xfrm>
            <a:off x="224213" y="4145222"/>
            <a:ext cx="3600000" cy="3600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4527A0</a:t>
            </a:r>
          </a:p>
        </p:txBody>
      </p:sp>
      <p:sp>
        <p:nvSpPr>
          <p:cNvPr id="15" name="矩形 14"/>
          <p:cNvSpPr/>
          <p:nvPr/>
        </p:nvSpPr>
        <p:spPr>
          <a:xfrm>
            <a:off x="224213" y="4505222"/>
            <a:ext cx="3600000" cy="3600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311B92</a:t>
            </a:r>
          </a:p>
        </p:txBody>
      </p:sp>
      <p:sp>
        <p:nvSpPr>
          <p:cNvPr id="17" name="矩形 16"/>
          <p:cNvSpPr/>
          <p:nvPr/>
        </p:nvSpPr>
        <p:spPr>
          <a:xfrm>
            <a:off x="224213" y="5125440"/>
            <a:ext cx="3600000" cy="3600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B388FF</a:t>
            </a:r>
          </a:p>
        </p:txBody>
      </p:sp>
      <p:sp>
        <p:nvSpPr>
          <p:cNvPr id="18" name="矩形 17"/>
          <p:cNvSpPr/>
          <p:nvPr/>
        </p:nvSpPr>
        <p:spPr>
          <a:xfrm>
            <a:off x="224213" y="5485440"/>
            <a:ext cx="3600000" cy="3600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A200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7C4DFF</a:t>
            </a:r>
          </a:p>
        </p:txBody>
      </p:sp>
      <p:sp>
        <p:nvSpPr>
          <p:cNvPr id="19" name="矩形 18"/>
          <p:cNvSpPr/>
          <p:nvPr/>
        </p:nvSpPr>
        <p:spPr>
          <a:xfrm>
            <a:off x="224213" y="5845440"/>
            <a:ext cx="3600000" cy="3600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A400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651FFF</a:t>
            </a:r>
          </a:p>
        </p:txBody>
      </p:sp>
      <p:sp>
        <p:nvSpPr>
          <p:cNvPr id="20" name="矩形 19"/>
          <p:cNvSpPr/>
          <p:nvPr/>
        </p:nvSpPr>
        <p:spPr>
          <a:xfrm>
            <a:off x="224213" y="6205440"/>
            <a:ext cx="3600000" cy="3600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A700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6200EA</a:t>
            </a:r>
          </a:p>
        </p:txBody>
      </p:sp>
      <p:sp>
        <p:nvSpPr>
          <p:cNvPr id="22" name="矩形 21"/>
          <p:cNvSpPr/>
          <p:nvPr/>
        </p:nvSpPr>
        <p:spPr>
          <a:xfrm>
            <a:off x="4299172" y="189335"/>
            <a:ext cx="3600000" cy="10800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3F51B5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299171" y="189335"/>
            <a:ext cx="109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靛蓝</a:t>
            </a:r>
            <a:endParaRPr lang="en-US" sz="3600" dirty="0">
              <a:solidFill>
                <a:schemeClr val="bg1"/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99172" y="1265222"/>
            <a:ext cx="3600000" cy="3600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E8EAF6</a:t>
            </a:r>
          </a:p>
        </p:txBody>
      </p:sp>
      <p:sp>
        <p:nvSpPr>
          <p:cNvPr id="25" name="矩形 24"/>
          <p:cNvSpPr/>
          <p:nvPr/>
        </p:nvSpPr>
        <p:spPr>
          <a:xfrm>
            <a:off x="4299172" y="1625222"/>
            <a:ext cx="3600000" cy="3600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C5CAE9</a:t>
            </a:r>
          </a:p>
        </p:txBody>
      </p:sp>
      <p:sp>
        <p:nvSpPr>
          <p:cNvPr id="26" name="矩形 25"/>
          <p:cNvSpPr/>
          <p:nvPr/>
        </p:nvSpPr>
        <p:spPr>
          <a:xfrm>
            <a:off x="4299172" y="1985222"/>
            <a:ext cx="3600000" cy="3600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9FA8DA</a:t>
            </a:r>
          </a:p>
        </p:txBody>
      </p:sp>
      <p:sp>
        <p:nvSpPr>
          <p:cNvPr id="27" name="矩形 26"/>
          <p:cNvSpPr/>
          <p:nvPr/>
        </p:nvSpPr>
        <p:spPr>
          <a:xfrm>
            <a:off x="4299172" y="2345222"/>
            <a:ext cx="3600000" cy="3600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300                                    #7986CB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99172" y="2705222"/>
            <a:ext cx="3600000" cy="3600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400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5C6BC0</a:t>
            </a:r>
          </a:p>
        </p:txBody>
      </p:sp>
      <p:sp>
        <p:nvSpPr>
          <p:cNvPr id="29" name="矩形 28"/>
          <p:cNvSpPr/>
          <p:nvPr/>
        </p:nvSpPr>
        <p:spPr>
          <a:xfrm>
            <a:off x="4299172" y="3065222"/>
            <a:ext cx="3600000" cy="3600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3F51B5</a:t>
            </a:r>
          </a:p>
        </p:txBody>
      </p:sp>
      <p:sp>
        <p:nvSpPr>
          <p:cNvPr id="30" name="矩形 29"/>
          <p:cNvSpPr/>
          <p:nvPr/>
        </p:nvSpPr>
        <p:spPr>
          <a:xfrm>
            <a:off x="4299172" y="3425222"/>
            <a:ext cx="3600000" cy="3600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3949AB</a:t>
            </a:r>
          </a:p>
        </p:txBody>
      </p:sp>
      <p:sp>
        <p:nvSpPr>
          <p:cNvPr id="31" name="矩形 30"/>
          <p:cNvSpPr/>
          <p:nvPr/>
        </p:nvSpPr>
        <p:spPr>
          <a:xfrm>
            <a:off x="4299172" y="3785222"/>
            <a:ext cx="3600000" cy="3600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303F9F</a:t>
            </a:r>
          </a:p>
        </p:txBody>
      </p:sp>
      <p:sp>
        <p:nvSpPr>
          <p:cNvPr id="32" name="矩形 31"/>
          <p:cNvSpPr/>
          <p:nvPr/>
        </p:nvSpPr>
        <p:spPr>
          <a:xfrm>
            <a:off x="4299172" y="4145222"/>
            <a:ext cx="3600000" cy="3600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283593</a:t>
            </a:r>
          </a:p>
        </p:txBody>
      </p:sp>
      <p:sp>
        <p:nvSpPr>
          <p:cNvPr id="33" name="矩形 32"/>
          <p:cNvSpPr/>
          <p:nvPr/>
        </p:nvSpPr>
        <p:spPr>
          <a:xfrm>
            <a:off x="4299172" y="4505222"/>
            <a:ext cx="3600000" cy="3600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#1A237E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99172" y="5125440"/>
            <a:ext cx="3600000" cy="3600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8C9EFF</a:t>
            </a:r>
          </a:p>
        </p:txBody>
      </p:sp>
      <p:sp>
        <p:nvSpPr>
          <p:cNvPr id="36" name="矩形 35"/>
          <p:cNvSpPr/>
          <p:nvPr/>
        </p:nvSpPr>
        <p:spPr>
          <a:xfrm>
            <a:off x="4299172" y="5485440"/>
            <a:ext cx="3600000" cy="3600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A200                                  #536DFE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99172" y="5845440"/>
            <a:ext cx="3600000" cy="3600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A400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3D5AFE</a:t>
            </a:r>
          </a:p>
        </p:txBody>
      </p:sp>
      <p:sp>
        <p:nvSpPr>
          <p:cNvPr id="38" name="矩形 37"/>
          <p:cNvSpPr/>
          <p:nvPr/>
        </p:nvSpPr>
        <p:spPr>
          <a:xfrm>
            <a:off x="4299172" y="6205440"/>
            <a:ext cx="3600000" cy="3600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A700                                  #304FFE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74131" y="189335"/>
            <a:ext cx="3600000" cy="1080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500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2196F3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374131" y="189985"/>
            <a:ext cx="81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蓝</a:t>
            </a:r>
            <a:endParaRPr lang="en-US" sz="3600" dirty="0">
              <a:solidFill>
                <a:schemeClr val="bg1"/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74131" y="1265222"/>
            <a:ext cx="3600000" cy="3600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E3F2FD</a:t>
            </a:r>
          </a:p>
        </p:txBody>
      </p:sp>
      <p:sp>
        <p:nvSpPr>
          <p:cNvPr id="42" name="矩形 41"/>
          <p:cNvSpPr/>
          <p:nvPr/>
        </p:nvSpPr>
        <p:spPr>
          <a:xfrm>
            <a:off x="8374131" y="1625222"/>
            <a:ext cx="3600000" cy="3600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BBDEFB</a:t>
            </a:r>
          </a:p>
        </p:txBody>
      </p:sp>
      <p:sp>
        <p:nvSpPr>
          <p:cNvPr id="43" name="矩形 42"/>
          <p:cNvSpPr/>
          <p:nvPr/>
        </p:nvSpPr>
        <p:spPr>
          <a:xfrm>
            <a:off x="8374131" y="1985222"/>
            <a:ext cx="3600000" cy="3600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90CAF9</a:t>
            </a:r>
          </a:p>
        </p:txBody>
      </p:sp>
      <p:sp>
        <p:nvSpPr>
          <p:cNvPr id="44" name="矩形 43"/>
          <p:cNvSpPr/>
          <p:nvPr/>
        </p:nvSpPr>
        <p:spPr>
          <a:xfrm>
            <a:off x="8374131" y="2345222"/>
            <a:ext cx="3600000" cy="3600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64B5F6</a:t>
            </a:r>
          </a:p>
        </p:txBody>
      </p:sp>
      <p:sp>
        <p:nvSpPr>
          <p:cNvPr id="45" name="矩形 44"/>
          <p:cNvSpPr/>
          <p:nvPr/>
        </p:nvSpPr>
        <p:spPr>
          <a:xfrm>
            <a:off x="8374131" y="2705222"/>
            <a:ext cx="3600000" cy="3600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400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42A5F5</a:t>
            </a:r>
          </a:p>
        </p:txBody>
      </p:sp>
      <p:sp>
        <p:nvSpPr>
          <p:cNvPr id="46" name="矩形 45"/>
          <p:cNvSpPr/>
          <p:nvPr/>
        </p:nvSpPr>
        <p:spPr>
          <a:xfrm>
            <a:off x="8374131" y="3065222"/>
            <a:ext cx="3600000" cy="360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500 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2196F3</a:t>
            </a:r>
          </a:p>
        </p:txBody>
      </p:sp>
      <p:sp>
        <p:nvSpPr>
          <p:cNvPr id="47" name="矩形 46"/>
          <p:cNvSpPr/>
          <p:nvPr/>
        </p:nvSpPr>
        <p:spPr>
          <a:xfrm>
            <a:off x="8374131" y="3425222"/>
            <a:ext cx="3600000" cy="3600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#1E88E5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74131" y="3785222"/>
            <a:ext cx="3600000" cy="3600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1976D2</a:t>
            </a:r>
          </a:p>
        </p:txBody>
      </p:sp>
      <p:sp>
        <p:nvSpPr>
          <p:cNvPr id="49" name="矩形 48"/>
          <p:cNvSpPr/>
          <p:nvPr/>
        </p:nvSpPr>
        <p:spPr>
          <a:xfrm>
            <a:off x="8374131" y="4145222"/>
            <a:ext cx="3600000" cy="3600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#1565C0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374131" y="4505222"/>
            <a:ext cx="3600000" cy="3600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0D47A1</a:t>
            </a:r>
          </a:p>
        </p:txBody>
      </p:sp>
      <p:sp>
        <p:nvSpPr>
          <p:cNvPr id="52" name="矩形 51"/>
          <p:cNvSpPr/>
          <p:nvPr/>
        </p:nvSpPr>
        <p:spPr>
          <a:xfrm>
            <a:off x="8374131" y="5125440"/>
            <a:ext cx="3600000" cy="3600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 #82B1FF</a:t>
            </a:r>
            <a:endParaRPr lang="en-US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4131" y="5485440"/>
            <a:ext cx="3600000" cy="3600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A200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448AFF</a:t>
            </a:r>
          </a:p>
        </p:txBody>
      </p:sp>
      <p:sp>
        <p:nvSpPr>
          <p:cNvPr id="54" name="矩形 53"/>
          <p:cNvSpPr/>
          <p:nvPr/>
        </p:nvSpPr>
        <p:spPr>
          <a:xfrm>
            <a:off x="8374131" y="5845440"/>
            <a:ext cx="3600000" cy="3600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A400                                  #2979FF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374131" y="6205440"/>
            <a:ext cx="3600000" cy="3600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A700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2962FF</a:t>
            </a:r>
          </a:p>
        </p:txBody>
      </p:sp>
    </p:spTree>
    <p:extLst>
      <p:ext uri="{BB962C8B-B14F-4D97-AF65-F5344CB8AC3E}">
        <p14:creationId xmlns:p14="http://schemas.microsoft.com/office/powerpoint/2010/main" val="7081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213" y="189335"/>
            <a:ext cx="3600000" cy="10800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03A9F4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4213" y="189335"/>
            <a:ext cx="11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亮蓝</a:t>
            </a:r>
            <a:endParaRPr lang="en-US" sz="3600" dirty="0"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213" y="1265222"/>
            <a:ext cx="3600000" cy="3600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E1F5FE</a:t>
            </a:r>
          </a:p>
        </p:txBody>
      </p:sp>
      <p:sp>
        <p:nvSpPr>
          <p:cNvPr id="7" name="矩形 6"/>
          <p:cNvSpPr/>
          <p:nvPr/>
        </p:nvSpPr>
        <p:spPr>
          <a:xfrm>
            <a:off x="224213" y="1625222"/>
            <a:ext cx="3600000" cy="3600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B3E5FC</a:t>
            </a:r>
          </a:p>
        </p:txBody>
      </p:sp>
      <p:sp>
        <p:nvSpPr>
          <p:cNvPr id="8" name="矩形 7"/>
          <p:cNvSpPr/>
          <p:nvPr/>
        </p:nvSpPr>
        <p:spPr>
          <a:xfrm>
            <a:off x="224213" y="1985222"/>
            <a:ext cx="3600000" cy="3600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81D4FA</a:t>
            </a:r>
          </a:p>
        </p:txBody>
      </p:sp>
      <p:sp>
        <p:nvSpPr>
          <p:cNvPr id="9" name="矩形 8"/>
          <p:cNvSpPr/>
          <p:nvPr/>
        </p:nvSpPr>
        <p:spPr>
          <a:xfrm>
            <a:off x="224213" y="2345222"/>
            <a:ext cx="3600000" cy="3600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4FC3F7</a:t>
            </a:r>
          </a:p>
        </p:txBody>
      </p:sp>
      <p:sp>
        <p:nvSpPr>
          <p:cNvPr id="10" name="矩形 9"/>
          <p:cNvSpPr/>
          <p:nvPr/>
        </p:nvSpPr>
        <p:spPr>
          <a:xfrm>
            <a:off x="224213" y="2705222"/>
            <a:ext cx="3600000" cy="3600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29B6F6</a:t>
            </a:r>
          </a:p>
        </p:txBody>
      </p:sp>
      <p:sp>
        <p:nvSpPr>
          <p:cNvPr id="11" name="矩形 10"/>
          <p:cNvSpPr/>
          <p:nvPr/>
        </p:nvSpPr>
        <p:spPr>
          <a:xfrm>
            <a:off x="224213" y="3065222"/>
            <a:ext cx="3600000" cy="3600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03A9F4</a:t>
            </a:r>
          </a:p>
        </p:txBody>
      </p:sp>
      <p:sp>
        <p:nvSpPr>
          <p:cNvPr id="12" name="矩形 11"/>
          <p:cNvSpPr/>
          <p:nvPr/>
        </p:nvSpPr>
        <p:spPr>
          <a:xfrm>
            <a:off x="224213" y="3425222"/>
            <a:ext cx="3600000" cy="3600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039BE5</a:t>
            </a:r>
          </a:p>
        </p:txBody>
      </p:sp>
      <p:sp>
        <p:nvSpPr>
          <p:cNvPr id="13" name="矩形 12"/>
          <p:cNvSpPr/>
          <p:nvPr/>
        </p:nvSpPr>
        <p:spPr>
          <a:xfrm>
            <a:off x="224213" y="3785222"/>
            <a:ext cx="3600000" cy="3600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0288D1</a:t>
            </a:r>
          </a:p>
        </p:txBody>
      </p:sp>
      <p:sp>
        <p:nvSpPr>
          <p:cNvPr id="14" name="矩形 13"/>
          <p:cNvSpPr/>
          <p:nvPr/>
        </p:nvSpPr>
        <p:spPr>
          <a:xfrm>
            <a:off x="224213" y="4145222"/>
            <a:ext cx="3600000" cy="3600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0277BD</a:t>
            </a:r>
          </a:p>
        </p:txBody>
      </p:sp>
      <p:sp>
        <p:nvSpPr>
          <p:cNvPr id="15" name="矩形 14"/>
          <p:cNvSpPr/>
          <p:nvPr/>
        </p:nvSpPr>
        <p:spPr>
          <a:xfrm>
            <a:off x="224213" y="4505222"/>
            <a:ext cx="3600000" cy="36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01579B</a:t>
            </a:r>
          </a:p>
        </p:txBody>
      </p:sp>
      <p:sp>
        <p:nvSpPr>
          <p:cNvPr id="17" name="矩形 16"/>
          <p:cNvSpPr/>
          <p:nvPr/>
        </p:nvSpPr>
        <p:spPr>
          <a:xfrm>
            <a:off x="224213" y="5125440"/>
            <a:ext cx="3600000" cy="3600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80D8FF</a:t>
            </a:r>
          </a:p>
        </p:txBody>
      </p:sp>
      <p:sp>
        <p:nvSpPr>
          <p:cNvPr id="18" name="矩形 17"/>
          <p:cNvSpPr/>
          <p:nvPr/>
        </p:nvSpPr>
        <p:spPr>
          <a:xfrm>
            <a:off x="224213" y="5485440"/>
            <a:ext cx="3600000" cy="3600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A200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40C4FF</a:t>
            </a:r>
          </a:p>
        </p:txBody>
      </p:sp>
      <p:sp>
        <p:nvSpPr>
          <p:cNvPr id="19" name="矩形 18"/>
          <p:cNvSpPr/>
          <p:nvPr/>
        </p:nvSpPr>
        <p:spPr>
          <a:xfrm>
            <a:off x="224213" y="5845440"/>
            <a:ext cx="3600000" cy="3600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A400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00B0FF</a:t>
            </a:r>
          </a:p>
        </p:txBody>
      </p:sp>
      <p:sp>
        <p:nvSpPr>
          <p:cNvPr id="20" name="矩形 19"/>
          <p:cNvSpPr/>
          <p:nvPr/>
        </p:nvSpPr>
        <p:spPr>
          <a:xfrm>
            <a:off x="224213" y="6205440"/>
            <a:ext cx="3600000" cy="3600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A700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0091EA</a:t>
            </a:r>
          </a:p>
        </p:txBody>
      </p:sp>
      <p:sp>
        <p:nvSpPr>
          <p:cNvPr id="21" name="矩形 20"/>
          <p:cNvSpPr/>
          <p:nvPr/>
        </p:nvSpPr>
        <p:spPr>
          <a:xfrm>
            <a:off x="4299172" y="189335"/>
            <a:ext cx="3600000" cy="10800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00BCD4</a:t>
            </a:r>
          </a:p>
        </p:txBody>
      </p:sp>
      <p:sp>
        <p:nvSpPr>
          <p:cNvPr id="23" name="矩形 22"/>
          <p:cNvSpPr/>
          <p:nvPr/>
        </p:nvSpPr>
        <p:spPr>
          <a:xfrm>
            <a:off x="4299172" y="1265222"/>
            <a:ext cx="3600000" cy="3600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E0F7FA</a:t>
            </a:r>
          </a:p>
        </p:txBody>
      </p:sp>
      <p:sp>
        <p:nvSpPr>
          <p:cNvPr id="24" name="矩形 23"/>
          <p:cNvSpPr/>
          <p:nvPr/>
        </p:nvSpPr>
        <p:spPr>
          <a:xfrm>
            <a:off x="4299172" y="1625222"/>
            <a:ext cx="3600000" cy="3600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B2EBF2</a:t>
            </a:r>
          </a:p>
        </p:txBody>
      </p:sp>
      <p:sp>
        <p:nvSpPr>
          <p:cNvPr id="25" name="矩形 24"/>
          <p:cNvSpPr/>
          <p:nvPr/>
        </p:nvSpPr>
        <p:spPr>
          <a:xfrm>
            <a:off x="4299172" y="1985222"/>
            <a:ext cx="3600000" cy="3600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80DEEA</a:t>
            </a:r>
          </a:p>
        </p:txBody>
      </p:sp>
      <p:sp>
        <p:nvSpPr>
          <p:cNvPr id="26" name="矩形 25"/>
          <p:cNvSpPr/>
          <p:nvPr/>
        </p:nvSpPr>
        <p:spPr>
          <a:xfrm>
            <a:off x="4299172" y="2345222"/>
            <a:ext cx="3600000" cy="3600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4DD0E1</a:t>
            </a:r>
          </a:p>
        </p:txBody>
      </p:sp>
      <p:sp>
        <p:nvSpPr>
          <p:cNvPr id="27" name="矩形 26"/>
          <p:cNvSpPr/>
          <p:nvPr/>
        </p:nvSpPr>
        <p:spPr>
          <a:xfrm>
            <a:off x="4299172" y="2705222"/>
            <a:ext cx="3600000" cy="360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26C6DA</a:t>
            </a:r>
          </a:p>
        </p:txBody>
      </p:sp>
      <p:sp>
        <p:nvSpPr>
          <p:cNvPr id="28" name="矩形 27"/>
          <p:cNvSpPr/>
          <p:nvPr/>
        </p:nvSpPr>
        <p:spPr>
          <a:xfrm>
            <a:off x="4299172" y="3065222"/>
            <a:ext cx="3600000" cy="3600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 #00BCD4</a:t>
            </a:r>
            <a:endParaRPr lang="en-US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99172" y="3425222"/>
            <a:ext cx="3600000" cy="3600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00ACC1</a:t>
            </a:r>
          </a:p>
        </p:txBody>
      </p:sp>
      <p:sp>
        <p:nvSpPr>
          <p:cNvPr id="30" name="矩形 29"/>
          <p:cNvSpPr/>
          <p:nvPr/>
        </p:nvSpPr>
        <p:spPr>
          <a:xfrm>
            <a:off x="4299172" y="3785222"/>
            <a:ext cx="3600000" cy="3600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0097A7</a:t>
            </a:r>
          </a:p>
        </p:txBody>
      </p:sp>
      <p:sp>
        <p:nvSpPr>
          <p:cNvPr id="31" name="矩形 30"/>
          <p:cNvSpPr/>
          <p:nvPr/>
        </p:nvSpPr>
        <p:spPr>
          <a:xfrm>
            <a:off x="4299172" y="4145222"/>
            <a:ext cx="3600000" cy="3600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00838F</a:t>
            </a:r>
          </a:p>
        </p:txBody>
      </p:sp>
      <p:sp>
        <p:nvSpPr>
          <p:cNvPr id="32" name="矩形 31"/>
          <p:cNvSpPr/>
          <p:nvPr/>
        </p:nvSpPr>
        <p:spPr>
          <a:xfrm>
            <a:off x="4299172" y="4505222"/>
            <a:ext cx="3600000" cy="3600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006064</a:t>
            </a:r>
          </a:p>
        </p:txBody>
      </p:sp>
      <p:sp>
        <p:nvSpPr>
          <p:cNvPr id="34" name="矩形 33"/>
          <p:cNvSpPr/>
          <p:nvPr/>
        </p:nvSpPr>
        <p:spPr>
          <a:xfrm>
            <a:off x="4299172" y="5125440"/>
            <a:ext cx="3600000" cy="3600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84FFFF</a:t>
            </a:r>
          </a:p>
        </p:txBody>
      </p:sp>
      <p:sp>
        <p:nvSpPr>
          <p:cNvPr id="35" name="矩形 34"/>
          <p:cNvSpPr/>
          <p:nvPr/>
        </p:nvSpPr>
        <p:spPr>
          <a:xfrm>
            <a:off x="4299172" y="5485440"/>
            <a:ext cx="3600000" cy="3600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A200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18FFFF</a:t>
            </a:r>
          </a:p>
        </p:txBody>
      </p:sp>
      <p:sp>
        <p:nvSpPr>
          <p:cNvPr id="36" name="矩形 35"/>
          <p:cNvSpPr/>
          <p:nvPr/>
        </p:nvSpPr>
        <p:spPr>
          <a:xfrm>
            <a:off x="4299172" y="5845440"/>
            <a:ext cx="3600000" cy="3600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A400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00E5FF</a:t>
            </a:r>
          </a:p>
        </p:txBody>
      </p:sp>
      <p:sp>
        <p:nvSpPr>
          <p:cNvPr id="37" name="矩形 36"/>
          <p:cNvSpPr/>
          <p:nvPr/>
        </p:nvSpPr>
        <p:spPr>
          <a:xfrm>
            <a:off x="4299172" y="6205440"/>
            <a:ext cx="3600000" cy="360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A700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00B8D4</a:t>
            </a:r>
          </a:p>
        </p:txBody>
      </p:sp>
      <p:sp>
        <p:nvSpPr>
          <p:cNvPr id="38" name="矩形 37"/>
          <p:cNvSpPr/>
          <p:nvPr/>
        </p:nvSpPr>
        <p:spPr>
          <a:xfrm>
            <a:off x="8374131" y="189335"/>
            <a:ext cx="3600000" cy="1080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500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009688</a:t>
            </a:r>
          </a:p>
        </p:txBody>
      </p:sp>
      <p:sp>
        <p:nvSpPr>
          <p:cNvPr id="40" name="矩形 39"/>
          <p:cNvSpPr/>
          <p:nvPr/>
        </p:nvSpPr>
        <p:spPr>
          <a:xfrm>
            <a:off x="8374131" y="1265222"/>
            <a:ext cx="3600000" cy="3600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E0F2F1</a:t>
            </a:r>
          </a:p>
        </p:txBody>
      </p:sp>
      <p:sp>
        <p:nvSpPr>
          <p:cNvPr id="41" name="矩形 40"/>
          <p:cNvSpPr/>
          <p:nvPr/>
        </p:nvSpPr>
        <p:spPr>
          <a:xfrm>
            <a:off x="8374131" y="1625222"/>
            <a:ext cx="3600000" cy="3600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B2DFDB</a:t>
            </a:r>
          </a:p>
        </p:txBody>
      </p:sp>
      <p:sp>
        <p:nvSpPr>
          <p:cNvPr id="42" name="矩形 41"/>
          <p:cNvSpPr/>
          <p:nvPr/>
        </p:nvSpPr>
        <p:spPr>
          <a:xfrm>
            <a:off x="8374131" y="1985222"/>
            <a:ext cx="3600000" cy="3600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80CBC4</a:t>
            </a:r>
          </a:p>
        </p:txBody>
      </p:sp>
      <p:sp>
        <p:nvSpPr>
          <p:cNvPr id="43" name="矩形 42"/>
          <p:cNvSpPr/>
          <p:nvPr/>
        </p:nvSpPr>
        <p:spPr>
          <a:xfrm>
            <a:off x="8374131" y="2345222"/>
            <a:ext cx="3600000" cy="3600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4DB6AC</a:t>
            </a:r>
          </a:p>
        </p:txBody>
      </p:sp>
      <p:sp>
        <p:nvSpPr>
          <p:cNvPr id="44" name="矩形 43"/>
          <p:cNvSpPr/>
          <p:nvPr/>
        </p:nvSpPr>
        <p:spPr>
          <a:xfrm>
            <a:off x="8374131" y="2705222"/>
            <a:ext cx="3600000" cy="3600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26A69A</a:t>
            </a:r>
          </a:p>
        </p:txBody>
      </p:sp>
      <p:sp>
        <p:nvSpPr>
          <p:cNvPr id="45" name="矩形 44"/>
          <p:cNvSpPr/>
          <p:nvPr/>
        </p:nvSpPr>
        <p:spPr>
          <a:xfrm>
            <a:off x="8374131" y="3065222"/>
            <a:ext cx="3600000" cy="360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500 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009688</a:t>
            </a:r>
          </a:p>
        </p:txBody>
      </p:sp>
      <p:sp>
        <p:nvSpPr>
          <p:cNvPr id="46" name="矩形 45"/>
          <p:cNvSpPr/>
          <p:nvPr/>
        </p:nvSpPr>
        <p:spPr>
          <a:xfrm>
            <a:off x="8374131" y="3425222"/>
            <a:ext cx="3600000" cy="3600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00897B</a:t>
            </a:r>
          </a:p>
        </p:txBody>
      </p:sp>
      <p:sp>
        <p:nvSpPr>
          <p:cNvPr id="47" name="矩形 46"/>
          <p:cNvSpPr/>
          <p:nvPr/>
        </p:nvSpPr>
        <p:spPr>
          <a:xfrm>
            <a:off x="8374131" y="3785222"/>
            <a:ext cx="3600000" cy="3600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00796B</a:t>
            </a:r>
          </a:p>
        </p:txBody>
      </p:sp>
      <p:sp>
        <p:nvSpPr>
          <p:cNvPr id="48" name="矩形 47"/>
          <p:cNvSpPr/>
          <p:nvPr/>
        </p:nvSpPr>
        <p:spPr>
          <a:xfrm>
            <a:off x="8374131" y="4145222"/>
            <a:ext cx="3600000" cy="3600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00695C</a:t>
            </a:r>
          </a:p>
        </p:txBody>
      </p:sp>
      <p:sp>
        <p:nvSpPr>
          <p:cNvPr id="49" name="矩形 48"/>
          <p:cNvSpPr/>
          <p:nvPr/>
        </p:nvSpPr>
        <p:spPr>
          <a:xfrm>
            <a:off x="8374131" y="4505222"/>
            <a:ext cx="3600000" cy="3600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004D40</a:t>
            </a:r>
          </a:p>
        </p:txBody>
      </p:sp>
      <p:sp>
        <p:nvSpPr>
          <p:cNvPr id="51" name="矩形 50"/>
          <p:cNvSpPr/>
          <p:nvPr/>
        </p:nvSpPr>
        <p:spPr>
          <a:xfrm>
            <a:off x="8374131" y="5125440"/>
            <a:ext cx="3600000" cy="3600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A7FFEB</a:t>
            </a:r>
          </a:p>
        </p:txBody>
      </p:sp>
      <p:sp>
        <p:nvSpPr>
          <p:cNvPr id="52" name="矩形 51"/>
          <p:cNvSpPr/>
          <p:nvPr/>
        </p:nvSpPr>
        <p:spPr>
          <a:xfrm>
            <a:off x="8374131" y="5485440"/>
            <a:ext cx="3600000" cy="3600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A200                                 #64FFDA</a:t>
            </a:r>
            <a:endParaRPr lang="en-US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4131" y="5845440"/>
            <a:ext cx="3600000" cy="3600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A400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1DE9B6</a:t>
            </a:r>
          </a:p>
        </p:txBody>
      </p:sp>
      <p:sp>
        <p:nvSpPr>
          <p:cNvPr id="54" name="矩形 53"/>
          <p:cNvSpPr/>
          <p:nvPr/>
        </p:nvSpPr>
        <p:spPr>
          <a:xfrm>
            <a:off x="8374131" y="6205440"/>
            <a:ext cx="3600000" cy="3600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A700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00BFA5</a:t>
            </a:r>
          </a:p>
        </p:txBody>
      </p:sp>
      <p:sp>
        <p:nvSpPr>
          <p:cNvPr id="3" name="矩形 2"/>
          <p:cNvSpPr/>
          <p:nvPr/>
        </p:nvSpPr>
        <p:spPr>
          <a:xfrm>
            <a:off x="4299172" y="18933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black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青</a:t>
            </a:r>
            <a:endParaRPr lang="en-US" sz="3600" dirty="0">
              <a:solidFill>
                <a:prstClr val="black"/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374131" y="18933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schemeClr val="bg1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深青</a:t>
            </a:r>
            <a:endParaRPr lang="en-US" sz="3600" dirty="0">
              <a:solidFill>
                <a:schemeClr val="bg1"/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4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213" y="189335"/>
            <a:ext cx="3600000" cy="1080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4CAF50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4213" y="189335"/>
            <a:ext cx="11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绿</a:t>
            </a:r>
            <a:endParaRPr lang="en-US" sz="3600" dirty="0"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213" y="1265222"/>
            <a:ext cx="3600000" cy="360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E8F5E9</a:t>
            </a:r>
          </a:p>
        </p:txBody>
      </p:sp>
      <p:sp>
        <p:nvSpPr>
          <p:cNvPr id="8" name="矩形 7"/>
          <p:cNvSpPr/>
          <p:nvPr/>
        </p:nvSpPr>
        <p:spPr>
          <a:xfrm>
            <a:off x="224213" y="1625222"/>
            <a:ext cx="3600000" cy="3600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C8E6C9</a:t>
            </a:r>
          </a:p>
        </p:txBody>
      </p:sp>
      <p:sp>
        <p:nvSpPr>
          <p:cNvPr id="9" name="矩形 8"/>
          <p:cNvSpPr/>
          <p:nvPr/>
        </p:nvSpPr>
        <p:spPr>
          <a:xfrm>
            <a:off x="224213" y="1985222"/>
            <a:ext cx="3600000" cy="3600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A5D6A7</a:t>
            </a:r>
          </a:p>
        </p:txBody>
      </p:sp>
      <p:sp>
        <p:nvSpPr>
          <p:cNvPr id="10" name="矩形 9"/>
          <p:cNvSpPr/>
          <p:nvPr/>
        </p:nvSpPr>
        <p:spPr>
          <a:xfrm>
            <a:off x="224213" y="2345222"/>
            <a:ext cx="3600000" cy="3600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81C784</a:t>
            </a:r>
          </a:p>
        </p:txBody>
      </p:sp>
      <p:sp>
        <p:nvSpPr>
          <p:cNvPr id="11" name="矩形 10"/>
          <p:cNvSpPr/>
          <p:nvPr/>
        </p:nvSpPr>
        <p:spPr>
          <a:xfrm>
            <a:off x="224213" y="2705222"/>
            <a:ext cx="3600000" cy="3600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66BB6A</a:t>
            </a:r>
          </a:p>
        </p:txBody>
      </p:sp>
      <p:sp>
        <p:nvSpPr>
          <p:cNvPr id="12" name="矩形 11"/>
          <p:cNvSpPr/>
          <p:nvPr/>
        </p:nvSpPr>
        <p:spPr>
          <a:xfrm>
            <a:off x="224213" y="3065222"/>
            <a:ext cx="3600000" cy="360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 #4CAF50</a:t>
            </a:r>
            <a:endParaRPr lang="en-US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4213" y="3425222"/>
            <a:ext cx="3600000" cy="3600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43A047</a:t>
            </a:r>
          </a:p>
        </p:txBody>
      </p:sp>
      <p:sp>
        <p:nvSpPr>
          <p:cNvPr id="14" name="矩形 13"/>
          <p:cNvSpPr/>
          <p:nvPr/>
        </p:nvSpPr>
        <p:spPr>
          <a:xfrm>
            <a:off x="224213" y="3785222"/>
            <a:ext cx="3600000" cy="3600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388E3C</a:t>
            </a:r>
          </a:p>
        </p:txBody>
      </p:sp>
      <p:sp>
        <p:nvSpPr>
          <p:cNvPr id="15" name="矩形 14"/>
          <p:cNvSpPr/>
          <p:nvPr/>
        </p:nvSpPr>
        <p:spPr>
          <a:xfrm>
            <a:off x="224213" y="4145222"/>
            <a:ext cx="3600000" cy="3600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#2E7D32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4213" y="4505222"/>
            <a:ext cx="3600000" cy="3600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1B5E20</a:t>
            </a:r>
          </a:p>
        </p:txBody>
      </p:sp>
      <p:sp>
        <p:nvSpPr>
          <p:cNvPr id="18" name="矩形 17"/>
          <p:cNvSpPr/>
          <p:nvPr/>
        </p:nvSpPr>
        <p:spPr>
          <a:xfrm>
            <a:off x="224213" y="5125440"/>
            <a:ext cx="3600000" cy="3600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B9F6CA</a:t>
            </a:r>
          </a:p>
        </p:txBody>
      </p:sp>
      <p:sp>
        <p:nvSpPr>
          <p:cNvPr id="19" name="矩形 18"/>
          <p:cNvSpPr/>
          <p:nvPr/>
        </p:nvSpPr>
        <p:spPr>
          <a:xfrm>
            <a:off x="224213" y="5485440"/>
            <a:ext cx="3600000" cy="3600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A200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69F0AE</a:t>
            </a:r>
          </a:p>
        </p:txBody>
      </p:sp>
      <p:sp>
        <p:nvSpPr>
          <p:cNvPr id="20" name="矩形 19"/>
          <p:cNvSpPr/>
          <p:nvPr/>
        </p:nvSpPr>
        <p:spPr>
          <a:xfrm>
            <a:off x="224213" y="5845440"/>
            <a:ext cx="3600000" cy="3600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A400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00E676</a:t>
            </a:r>
          </a:p>
        </p:txBody>
      </p:sp>
      <p:sp>
        <p:nvSpPr>
          <p:cNvPr id="21" name="矩形 20"/>
          <p:cNvSpPr/>
          <p:nvPr/>
        </p:nvSpPr>
        <p:spPr>
          <a:xfrm>
            <a:off x="224213" y="6205440"/>
            <a:ext cx="3600000" cy="3600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A700                                  #00C853</a:t>
            </a:r>
            <a:endParaRPr lang="en-US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99172" y="189335"/>
            <a:ext cx="3600000" cy="10800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8BC34A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299171" y="189335"/>
            <a:ext cx="109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亮绿</a:t>
            </a:r>
            <a:endParaRPr lang="en-US" sz="3600" dirty="0"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99172" y="1265222"/>
            <a:ext cx="3600000" cy="360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F1F8E9</a:t>
            </a:r>
          </a:p>
        </p:txBody>
      </p:sp>
      <p:sp>
        <p:nvSpPr>
          <p:cNvPr id="25" name="矩形 24"/>
          <p:cNvSpPr/>
          <p:nvPr/>
        </p:nvSpPr>
        <p:spPr>
          <a:xfrm>
            <a:off x="4299172" y="1625222"/>
            <a:ext cx="3600000" cy="3600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DCEDC8</a:t>
            </a:r>
          </a:p>
        </p:txBody>
      </p:sp>
      <p:sp>
        <p:nvSpPr>
          <p:cNvPr id="26" name="矩形 25"/>
          <p:cNvSpPr/>
          <p:nvPr/>
        </p:nvSpPr>
        <p:spPr>
          <a:xfrm>
            <a:off x="4299172" y="1985222"/>
            <a:ext cx="3600000" cy="3600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C5E1A5</a:t>
            </a:r>
          </a:p>
        </p:txBody>
      </p:sp>
      <p:sp>
        <p:nvSpPr>
          <p:cNvPr id="27" name="矩形 26"/>
          <p:cNvSpPr/>
          <p:nvPr/>
        </p:nvSpPr>
        <p:spPr>
          <a:xfrm>
            <a:off x="4299172" y="2345222"/>
            <a:ext cx="3600000" cy="3600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AED581</a:t>
            </a:r>
          </a:p>
        </p:txBody>
      </p:sp>
      <p:sp>
        <p:nvSpPr>
          <p:cNvPr id="28" name="矩形 27"/>
          <p:cNvSpPr/>
          <p:nvPr/>
        </p:nvSpPr>
        <p:spPr>
          <a:xfrm>
            <a:off x="4299172" y="2705222"/>
            <a:ext cx="3600000" cy="3600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9CCC65</a:t>
            </a:r>
          </a:p>
        </p:txBody>
      </p:sp>
      <p:sp>
        <p:nvSpPr>
          <p:cNvPr id="29" name="矩形 28"/>
          <p:cNvSpPr/>
          <p:nvPr/>
        </p:nvSpPr>
        <p:spPr>
          <a:xfrm>
            <a:off x="4299172" y="3065222"/>
            <a:ext cx="3600000" cy="3600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8BC34A</a:t>
            </a:r>
          </a:p>
        </p:txBody>
      </p:sp>
      <p:sp>
        <p:nvSpPr>
          <p:cNvPr id="30" name="矩形 29"/>
          <p:cNvSpPr/>
          <p:nvPr/>
        </p:nvSpPr>
        <p:spPr>
          <a:xfrm>
            <a:off x="4299172" y="3425222"/>
            <a:ext cx="3600000" cy="3600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7CB342</a:t>
            </a:r>
          </a:p>
        </p:txBody>
      </p:sp>
      <p:sp>
        <p:nvSpPr>
          <p:cNvPr id="31" name="矩形 30"/>
          <p:cNvSpPr/>
          <p:nvPr/>
        </p:nvSpPr>
        <p:spPr>
          <a:xfrm>
            <a:off x="4299172" y="3785222"/>
            <a:ext cx="3600000" cy="3600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689F38</a:t>
            </a:r>
          </a:p>
        </p:txBody>
      </p:sp>
      <p:sp>
        <p:nvSpPr>
          <p:cNvPr id="32" name="矩形 31"/>
          <p:cNvSpPr/>
          <p:nvPr/>
        </p:nvSpPr>
        <p:spPr>
          <a:xfrm>
            <a:off x="4299172" y="4145222"/>
            <a:ext cx="3600000" cy="3600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558B2F</a:t>
            </a:r>
          </a:p>
        </p:txBody>
      </p:sp>
      <p:sp>
        <p:nvSpPr>
          <p:cNvPr id="33" name="矩形 32"/>
          <p:cNvSpPr/>
          <p:nvPr/>
        </p:nvSpPr>
        <p:spPr>
          <a:xfrm>
            <a:off x="4299172" y="4505222"/>
            <a:ext cx="3600000" cy="3600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33691E</a:t>
            </a:r>
          </a:p>
        </p:txBody>
      </p:sp>
      <p:sp>
        <p:nvSpPr>
          <p:cNvPr id="35" name="矩形 34"/>
          <p:cNvSpPr/>
          <p:nvPr/>
        </p:nvSpPr>
        <p:spPr>
          <a:xfrm>
            <a:off x="4299172" y="5125440"/>
            <a:ext cx="3600000" cy="3600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CCFF90</a:t>
            </a:r>
          </a:p>
        </p:txBody>
      </p:sp>
      <p:sp>
        <p:nvSpPr>
          <p:cNvPr id="36" name="矩形 35"/>
          <p:cNvSpPr/>
          <p:nvPr/>
        </p:nvSpPr>
        <p:spPr>
          <a:xfrm>
            <a:off x="4299172" y="5485440"/>
            <a:ext cx="3600000" cy="3600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A200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B2FF59</a:t>
            </a:r>
          </a:p>
        </p:txBody>
      </p:sp>
      <p:sp>
        <p:nvSpPr>
          <p:cNvPr id="37" name="矩形 36"/>
          <p:cNvSpPr/>
          <p:nvPr/>
        </p:nvSpPr>
        <p:spPr>
          <a:xfrm>
            <a:off x="4299172" y="5845440"/>
            <a:ext cx="3600000" cy="3600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A400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76FF03</a:t>
            </a:r>
          </a:p>
        </p:txBody>
      </p:sp>
      <p:sp>
        <p:nvSpPr>
          <p:cNvPr id="38" name="矩形 37"/>
          <p:cNvSpPr/>
          <p:nvPr/>
        </p:nvSpPr>
        <p:spPr>
          <a:xfrm>
            <a:off x="4299172" y="6205440"/>
            <a:ext cx="3600000" cy="3600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A700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64DD17</a:t>
            </a:r>
          </a:p>
        </p:txBody>
      </p:sp>
      <p:sp>
        <p:nvSpPr>
          <p:cNvPr id="39" name="矩形 38"/>
          <p:cNvSpPr/>
          <p:nvPr/>
        </p:nvSpPr>
        <p:spPr>
          <a:xfrm>
            <a:off x="8374131" y="189335"/>
            <a:ext cx="3600000" cy="10800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CDDC39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374131" y="189985"/>
            <a:ext cx="114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柠</a:t>
            </a:r>
            <a:endParaRPr lang="en-US" sz="3600" dirty="0"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74131" y="1265222"/>
            <a:ext cx="3600000" cy="3600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F9FBE7</a:t>
            </a:r>
          </a:p>
        </p:txBody>
      </p:sp>
      <p:sp>
        <p:nvSpPr>
          <p:cNvPr id="42" name="矩形 41"/>
          <p:cNvSpPr/>
          <p:nvPr/>
        </p:nvSpPr>
        <p:spPr>
          <a:xfrm>
            <a:off x="8374131" y="1625222"/>
            <a:ext cx="3600000" cy="3600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F0F4C3</a:t>
            </a:r>
          </a:p>
        </p:txBody>
      </p:sp>
      <p:sp>
        <p:nvSpPr>
          <p:cNvPr id="43" name="矩形 42"/>
          <p:cNvSpPr/>
          <p:nvPr/>
        </p:nvSpPr>
        <p:spPr>
          <a:xfrm>
            <a:off x="8374131" y="1985222"/>
            <a:ext cx="3600000" cy="3600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E6EE9C</a:t>
            </a:r>
          </a:p>
        </p:txBody>
      </p:sp>
      <p:sp>
        <p:nvSpPr>
          <p:cNvPr id="44" name="矩形 43"/>
          <p:cNvSpPr/>
          <p:nvPr/>
        </p:nvSpPr>
        <p:spPr>
          <a:xfrm>
            <a:off x="8374131" y="2345222"/>
            <a:ext cx="3600000" cy="3600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DCE775</a:t>
            </a:r>
          </a:p>
        </p:txBody>
      </p:sp>
      <p:sp>
        <p:nvSpPr>
          <p:cNvPr id="45" name="矩形 44"/>
          <p:cNvSpPr/>
          <p:nvPr/>
        </p:nvSpPr>
        <p:spPr>
          <a:xfrm>
            <a:off x="8374131" y="2705222"/>
            <a:ext cx="3600000" cy="3600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D4E157</a:t>
            </a:r>
          </a:p>
        </p:txBody>
      </p:sp>
      <p:sp>
        <p:nvSpPr>
          <p:cNvPr id="46" name="矩形 45"/>
          <p:cNvSpPr/>
          <p:nvPr/>
        </p:nvSpPr>
        <p:spPr>
          <a:xfrm>
            <a:off x="8374131" y="3065222"/>
            <a:ext cx="3600000" cy="3600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CDDC39</a:t>
            </a:r>
          </a:p>
        </p:txBody>
      </p:sp>
      <p:sp>
        <p:nvSpPr>
          <p:cNvPr id="47" name="矩形 46"/>
          <p:cNvSpPr/>
          <p:nvPr/>
        </p:nvSpPr>
        <p:spPr>
          <a:xfrm>
            <a:off x="8374131" y="3425222"/>
            <a:ext cx="3600000" cy="3600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C0CA33</a:t>
            </a:r>
          </a:p>
        </p:txBody>
      </p:sp>
      <p:sp>
        <p:nvSpPr>
          <p:cNvPr id="48" name="矩形 47"/>
          <p:cNvSpPr/>
          <p:nvPr/>
        </p:nvSpPr>
        <p:spPr>
          <a:xfrm>
            <a:off x="8374131" y="3785222"/>
            <a:ext cx="3600000" cy="3600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AFB42B</a:t>
            </a:r>
          </a:p>
        </p:txBody>
      </p:sp>
      <p:sp>
        <p:nvSpPr>
          <p:cNvPr id="49" name="矩形 48"/>
          <p:cNvSpPr/>
          <p:nvPr/>
        </p:nvSpPr>
        <p:spPr>
          <a:xfrm>
            <a:off x="8374131" y="4145222"/>
            <a:ext cx="3600000" cy="3600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9E9D24</a:t>
            </a:r>
          </a:p>
        </p:txBody>
      </p:sp>
      <p:sp>
        <p:nvSpPr>
          <p:cNvPr id="50" name="矩形 49"/>
          <p:cNvSpPr/>
          <p:nvPr/>
        </p:nvSpPr>
        <p:spPr>
          <a:xfrm>
            <a:off x="8374131" y="4505222"/>
            <a:ext cx="3600000" cy="3600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827717</a:t>
            </a:r>
          </a:p>
        </p:txBody>
      </p:sp>
      <p:sp>
        <p:nvSpPr>
          <p:cNvPr id="52" name="矩形 51"/>
          <p:cNvSpPr/>
          <p:nvPr/>
        </p:nvSpPr>
        <p:spPr>
          <a:xfrm>
            <a:off x="8374131" y="5125440"/>
            <a:ext cx="3600000" cy="3600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F4FF81</a:t>
            </a:r>
          </a:p>
        </p:txBody>
      </p:sp>
      <p:sp>
        <p:nvSpPr>
          <p:cNvPr id="53" name="矩形 52"/>
          <p:cNvSpPr/>
          <p:nvPr/>
        </p:nvSpPr>
        <p:spPr>
          <a:xfrm>
            <a:off x="8374131" y="5485440"/>
            <a:ext cx="3600000" cy="3600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A200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EEFF41</a:t>
            </a:r>
          </a:p>
        </p:txBody>
      </p:sp>
      <p:sp>
        <p:nvSpPr>
          <p:cNvPr id="54" name="矩形 53"/>
          <p:cNvSpPr/>
          <p:nvPr/>
        </p:nvSpPr>
        <p:spPr>
          <a:xfrm>
            <a:off x="8374131" y="5845440"/>
            <a:ext cx="3600000" cy="3600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A400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C6FF00</a:t>
            </a:r>
          </a:p>
        </p:txBody>
      </p:sp>
      <p:sp>
        <p:nvSpPr>
          <p:cNvPr id="55" name="矩形 54"/>
          <p:cNvSpPr/>
          <p:nvPr/>
        </p:nvSpPr>
        <p:spPr>
          <a:xfrm>
            <a:off x="8374131" y="6205440"/>
            <a:ext cx="3600000" cy="3600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A700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AEEA00</a:t>
            </a:r>
          </a:p>
        </p:txBody>
      </p:sp>
    </p:spTree>
    <p:extLst>
      <p:ext uri="{BB962C8B-B14F-4D97-AF65-F5344CB8AC3E}">
        <p14:creationId xmlns:p14="http://schemas.microsoft.com/office/powerpoint/2010/main" val="40723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4213" y="189335"/>
            <a:ext cx="3600000" cy="10800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FFEB3B</a:t>
            </a:r>
          </a:p>
        </p:txBody>
      </p:sp>
      <p:sp>
        <p:nvSpPr>
          <p:cNvPr id="8" name="矩形 7"/>
          <p:cNvSpPr/>
          <p:nvPr/>
        </p:nvSpPr>
        <p:spPr>
          <a:xfrm>
            <a:off x="224213" y="1265222"/>
            <a:ext cx="3600000" cy="3600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  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FFFDE7</a:t>
            </a:r>
          </a:p>
        </p:txBody>
      </p:sp>
      <p:sp>
        <p:nvSpPr>
          <p:cNvPr id="9" name="矩形 8"/>
          <p:cNvSpPr/>
          <p:nvPr/>
        </p:nvSpPr>
        <p:spPr>
          <a:xfrm>
            <a:off x="224213" y="1625222"/>
            <a:ext cx="3600000" cy="3600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FFF9C4</a:t>
            </a:r>
          </a:p>
        </p:txBody>
      </p:sp>
      <p:sp>
        <p:nvSpPr>
          <p:cNvPr id="10" name="矩形 9"/>
          <p:cNvSpPr/>
          <p:nvPr/>
        </p:nvSpPr>
        <p:spPr>
          <a:xfrm>
            <a:off x="224213" y="1985222"/>
            <a:ext cx="3600000" cy="3600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FFF59D</a:t>
            </a:r>
          </a:p>
        </p:txBody>
      </p:sp>
      <p:sp>
        <p:nvSpPr>
          <p:cNvPr id="11" name="矩形 10"/>
          <p:cNvSpPr/>
          <p:nvPr/>
        </p:nvSpPr>
        <p:spPr>
          <a:xfrm>
            <a:off x="224213" y="2345222"/>
            <a:ext cx="3600000" cy="3600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FFF176</a:t>
            </a:r>
          </a:p>
        </p:txBody>
      </p:sp>
      <p:sp>
        <p:nvSpPr>
          <p:cNvPr id="12" name="矩形 11"/>
          <p:cNvSpPr/>
          <p:nvPr/>
        </p:nvSpPr>
        <p:spPr>
          <a:xfrm>
            <a:off x="224213" y="2705222"/>
            <a:ext cx="3600000" cy="3600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FFEE58</a:t>
            </a:r>
          </a:p>
        </p:txBody>
      </p:sp>
      <p:sp>
        <p:nvSpPr>
          <p:cNvPr id="13" name="矩形 12"/>
          <p:cNvSpPr/>
          <p:nvPr/>
        </p:nvSpPr>
        <p:spPr>
          <a:xfrm>
            <a:off x="224213" y="3065222"/>
            <a:ext cx="3600000" cy="3600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FFEB3B</a:t>
            </a:r>
          </a:p>
        </p:txBody>
      </p:sp>
      <p:sp>
        <p:nvSpPr>
          <p:cNvPr id="14" name="矩形 13"/>
          <p:cNvSpPr/>
          <p:nvPr/>
        </p:nvSpPr>
        <p:spPr>
          <a:xfrm>
            <a:off x="224213" y="3425222"/>
            <a:ext cx="3600000" cy="3600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FDD835</a:t>
            </a:r>
          </a:p>
        </p:txBody>
      </p:sp>
      <p:sp>
        <p:nvSpPr>
          <p:cNvPr id="15" name="矩形 14"/>
          <p:cNvSpPr/>
          <p:nvPr/>
        </p:nvSpPr>
        <p:spPr>
          <a:xfrm>
            <a:off x="224213" y="3785222"/>
            <a:ext cx="3600000" cy="3600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FBC02D</a:t>
            </a:r>
          </a:p>
        </p:txBody>
      </p:sp>
      <p:sp>
        <p:nvSpPr>
          <p:cNvPr id="16" name="矩形 15"/>
          <p:cNvSpPr/>
          <p:nvPr/>
        </p:nvSpPr>
        <p:spPr>
          <a:xfrm>
            <a:off x="224213" y="4145222"/>
            <a:ext cx="3600000" cy="3600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F9A825</a:t>
            </a:r>
          </a:p>
        </p:txBody>
      </p:sp>
      <p:sp>
        <p:nvSpPr>
          <p:cNvPr id="17" name="矩形 16"/>
          <p:cNvSpPr/>
          <p:nvPr/>
        </p:nvSpPr>
        <p:spPr>
          <a:xfrm>
            <a:off x="224213" y="4505222"/>
            <a:ext cx="3600000" cy="3600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F57F17</a:t>
            </a:r>
          </a:p>
        </p:txBody>
      </p:sp>
      <p:sp>
        <p:nvSpPr>
          <p:cNvPr id="19" name="矩形 18"/>
          <p:cNvSpPr/>
          <p:nvPr/>
        </p:nvSpPr>
        <p:spPr>
          <a:xfrm>
            <a:off x="224213" y="5125440"/>
            <a:ext cx="3600000" cy="3600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A100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FFFF8D</a:t>
            </a:r>
          </a:p>
        </p:txBody>
      </p:sp>
      <p:sp>
        <p:nvSpPr>
          <p:cNvPr id="20" name="矩形 19"/>
          <p:cNvSpPr/>
          <p:nvPr/>
        </p:nvSpPr>
        <p:spPr>
          <a:xfrm>
            <a:off x="224213" y="5485440"/>
            <a:ext cx="360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A200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FFFF00</a:t>
            </a:r>
          </a:p>
        </p:txBody>
      </p:sp>
      <p:sp>
        <p:nvSpPr>
          <p:cNvPr id="21" name="矩形 20"/>
          <p:cNvSpPr/>
          <p:nvPr/>
        </p:nvSpPr>
        <p:spPr>
          <a:xfrm>
            <a:off x="224213" y="5845440"/>
            <a:ext cx="3600000" cy="3600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A400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FFEA00</a:t>
            </a:r>
          </a:p>
        </p:txBody>
      </p:sp>
      <p:sp>
        <p:nvSpPr>
          <p:cNvPr id="22" name="矩形 21"/>
          <p:cNvSpPr/>
          <p:nvPr/>
        </p:nvSpPr>
        <p:spPr>
          <a:xfrm>
            <a:off x="224213" y="6205440"/>
            <a:ext cx="3600000" cy="3600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A700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FFD600</a:t>
            </a:r>
          </a:p>
        </p:txBody>
      </p:sp>
      <p:sp>
        <p:nvSpPr>
          <p:cNvPr id="23" name="矩形 22"/>
          <p:cNvSpPr/>
          <p:nvPr/>
        </p:nvSpPr>
        <p:spPr>
          <a:xfrm>
            <a:off x="4299172" y="189335"/>
            <a:ext cx="3600000" cy="1080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FFC107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99171" y="189335"/>
            <a:ext cx="109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琥珀</a:t>
            </a:r>
            <a:endParaRPr lang="en-US" sz="3600" dirty="0"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99172" y="1265222"/>
            <a:ext cx="3600000" cy="3600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  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FFF8E1</a:t>
            </a:r>
          </a:p>
        </p:txBody>
      </p:sp>
      <p:sp>
        <p:nvSpPr>
          <p:cNvPr id="26" name="矩形 25"/>
          <p:cNvSpPr/>
          <p:nvPr/>
        </p:nvSpPr>
        <p:spPr>
          <a:xfrm>
            <a:off x="4299172" y="1625222"/>
            <a:ext cx="3600000" cy="3600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FFECB3</a:t>
            </a:r>
          </a:p>
        </p:txBody>
      </p:sp>
      <p:sp>
        <p:nvSpPr>
          <p:cNvPr id="27" name="矩形 26"/>
          <p:cNvSpPr/>
          <p:nvPr/>
        </p:nvSpPr>
        <p:spPr>
          <a:xfrm>
            <a:off x="4299172" y="1985222"/>
            <a:ext cx="3600000" cy="3600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FFE082</a:t>
            </a:r>
          </a:p>
        </p:txBody>
      </p:sp>
      <p:sp>
        <p:nvSpPr>
          <p:cNvPr id="28" name="矩形 27"/>
          <p:cNvSpPr/>
          <p:nvPr/>
        </p:nvSpPr>
        <p:spPr>
          <a:xfrm>
            <a:off x="4299172" y="2345222"/>
            <a:ext cx="3600000" cy="360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FFD54F</a:t>
            </a:r>
          </a:p>
        </p:txBody>
      </p:sp>
      <p:sp>
        <p:nvSpPr>
          <p:cNvPr id="29" name="矩形 28"/>
          <p:cNvSpPr/>
          <p:nvPr/>
        </p:nvSpPr>
        <p:spPr>
          <a:xfrm>
            <a:off x="4299172" y="2705222"/>
            <a:ext cx="3600000" cy="3600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FFCA28</a:t>
            </a:r>
          </a:p>
        </p:txBody>
      </p:sp>
      <p:sp>
        <p:nvSpPr>
          <p:cNvPr id="30" name="矩形 29"/>
          <p:cNvSpPr/>
          <p:nvPr/>
        </p:nvSpPr>
        <p:spPr>
          <a:xfrm>
            <a:off x="4299172" y="3065222"/>
            <a:ext cx="3600000" cy="360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FFC107</a:t>
            </a:r>
          </a:p>
        </p:txBody>
      </p:sp>
      <p:sp>
        <p:nvSpPr>
          <p:cNvPr id="31" name="矩形 30"/>
          <p:cNvSpPr/>
          <p:nvPr/>
        </p:nvSpPr>
        <p:spPr>
          <a:xfrm>
            <a:off x="4299172" y="3425222"/>
            <a:ext cx="3600000" cy="3600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FFB300</a:t>
            </a:r>
          </a:p>
        </p:txBody>
      </p:sp>
      <p:sp>
        <p:nvSpPr>
          <p:cNvPr id="32" name="矩形 31"/>
          <p:cNvSpPr/>
          <p:nvPr/>
        </p:nvSpPr>
        <p:spPr>
          <a:xfrm>
            <a:off x="4299172" y="3785222"/>
            <a:ext cx="3600000" cy="3600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FFA000</a:t>
            </a:r>
          </a:p>
        </p:txBody>
      </p:sp>
      <p:sp>
        <p:nvSpPr>
          <p:cNvPr id="33" name="矩形 32"/>
          <p:cNvSpPr/>
          <p:nvPr/>
        </p:nvSpPr>
        <p:spPr>
          <a:xfrm>
            <a:off x="4299172" y="4145222"/>
            <a:ext cx="3600000" cy="3600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FF8F00</a:t>
            </a:r>
          </a:p>
        </p:txBody>
      </p:sp>
      <p:sp>
        <p:nvSpPr>
          <p:cNvPr id="34" name="矩形 33"/>
          <p:cNvSpPr/>
          <p:nvPr/>
        </p:nvSpPr>
        <p:spPr>
          <a:xfrm>
            <a:off x="4299172" y="4505222"/>
            <a:ext cx="3600000" cy="3600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FF6F00</a:t>
            </a:r>
          </a:p>
        </p:txBody>
      </p:sp>
      <p:sp>
        <p:nvSpPr>
          <p:cNvPr id="36" name="矩形 35"/>
          <p:cNvSpPr/>
          <p:nvPr/>
        </p:nvSpPr>
        <p:spPr>
          <a:xfrm>
            <a:off x="4299172" y="5125440"/>
            <a:ext cx="3600000" cy="3600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A100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FFE57F</a:t>
            </a:r>
          </a:p>
        </p:txBody>
      </p:sp>
      <p:sp>
        <p:nvSpPr>
          <p:cNvPr id="37" name="矩形 36"/>
          <p:cNvSpPr/>
          <p:nvPr/>
        </p:nvSpPr>
        <p:spPr>
          <a:xfrm>
            <a:off x="4299172" y="5485440"/>
            <a:ext cx="3600000" cy="3600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A200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FFD740</a:t>
            </a:r>
          </a:p>
        </p:txBody>
      </p:sp>
      <p:sp>
        <p:nvSpPr>
          <p:cNvPr id="38" name="矩形 37"/>
          <p:cNvSpPr/>
          <p:nvPr/>
        </p:nvSpPr>
        <p:spPr>
          <a:xfrm>
            <a:off x="4299172" y="5845440"/>
            <a:ext cx="3600000" cy="3600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A400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FFC400</a:t>
            </a:r>
          </a:p>
        </p:txBody>
      </p:sp>
      <p:sp>
        <p:nvSpPr>
          <p:cNvPr id="39" name="矩形 38"/>
          <p:cNvSpPr/>
          <p:nvPr/>
        </p:nvSpPr>
        <p:spPr>
          <a:xfrm>
            <a:off x="4299172" y="6205440"/>
            <a:ext cx="3600000" cy="3600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A700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FFAB00</a:t>
            </a:r>
          </a:p>
        </p:txBody>
      </p:sp>
      <p:sp>
        <p:nvSpPr>
          <p:cNvPr id="40" name="矩形 39"/>
          <p:cNvSpPr/>
          <p:nvPr/>
        </p:nvSpPr>
        <p:spPr>
          <a:xfrm>
            <a:off x="8374131" y="189335"/>
            <a:ext cx="3600000" cy="1080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FF9800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374131" y="189985"/>
            <a:ext cx="114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橙</a:t>
            </a:r>
            <a:endParaRPr lang="en-US" sz="3600" dirty="0"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74131" y="1265222"/>
            <a:ext cx="3600000" cy="3600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  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FFF3E0</a:t>
            </a:r>
          </a:p>
        </p:txBody>
      </p:sp>
      <p:sp>
        <p:nvSpPr>
          <p:cNvPr id="43" name="矩形 42"/>
          <p:cNvSpPr/>
          <p:nvPr/>
        </p:nvSpPr>
        <p:spPr>
          <a:xfrm>
            <a:off x="8374131" y="1625222"/>
            <a:ext cx="3600000" cy="3600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FFE0B2</a:t>
            </a:r>
          </a:p>
        </p:txBody>
      </p:sp>
      <p:sp>
        <p:nvSpPr>
          <p:cNvPr id="44" name="矩形 43"/>
          <p:cNvSpPr/>
          <p:nvPr/>
        </p:nvSpPr>
        <p:spPr>
          <a:xfrm>
            <a:off x="8374131" y="1985222"/>
            <a:ext cx="3600000" cy="360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FFCC80</a:t>
            </a:r>
          </a:p>
        </p:txBody>
      </p:sp>
      <p:sp>
        <p:nvSpPr>
          <p:cNvPr id="45" name="矩形 44"/>
          <p:cNvSpPr/>
          <p:nvPr/>
        </p:nvSpPr>
        <p:spPr>
          <a:xfrm>
            <a:off x="8374131" y="2345222"/>
            <a:ext cx="3600000" cy="3600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FFB74D</a:t>
            </a:r>
          </a:p>
        </p:txBody>
      </p:sp>
      <p:sp>
        <p:nvSpPr>
          <p:cNvPr id="46" name="矩形 45"/>
          <p:cNvSpPr/>
          <p:nvPr/>
        </p:nvSpPr>
        <p:spPr>
          <a:xfrm>
            <a:off x="8374131" y="2705222"/>
            <a:ext cx="3600000" cy="3600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FFA726</a:t>
            </a:r>
          </a:p>
        </p:txBody>
      </p:sp>
      <p:sp>
        <p:nvSpPr>
          <p:cNvPr id="47" name="矩形 46"/>
          <p:cNvSpPr/>
          <p:nvPr/>
        </p:nvSpPr>
        <p:spPr>
          <a:xfrm>
            <a:off x="8374131" y="3065222"/>
            <a:ext cx="3600000" cy="360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FF9800</a:t>
            </a:r>
          </a:p>
        </p:txBody>
      </p:sp>
      <p:sp>
        <p:nvSpPr>
          <p:cNvPr id="48" name="矩形 47"/>
          <p:cNvSpPr/>
          <p:nvPr/>
        </p:nvSpPr>
        <p:spPr>
          <a:xfrm>
            <a:off x="8374131" y="3425222"/>
            <a:ext cx="3600000" cy="3600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FB8C00</a:t>
            </a:r>
          </a:p>
        </p:txBody>
      </p:sp>
      <p:sp>
        <p:nvSpPr>
          <p:cNvPr id="49" name="矩形 48"/>
          <p:cNvSpPr/>
          <p:nvPr/>
        </p:nvSpPr>
        <p:spPr>
          <a:xfrm>
            <a:off x="8374131" y="3785222"/>
            <a:ext cx="3600000" cy="3600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  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F57C00</a:t>
            </a:r>
          </a:p>
        </p:txBody>
      </p:sp>
      <p:sp>
        <p:nvSpPr>
          <p:cNvPr id="50" name="矩形 49"/>
          <p:cNvSpPr/>
          <p:nvPr/>
        </p:nvSpPr>
        <p:spPr>
          <a:xfrm>
            <a:off x="8374131" y="4145222"/>
            <a:ext cx="3600000" cy="3600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                              #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EF6C00</a:t>
            </a:r>
          </a:p>
        </p:txBody>
      </p:sp>
      <p:sp>
        <p:nvSpPr>
          <p:cNvPr id="51" name="矩形 50"/>
          <p:cNvSpPr/>
          <p:nvPr/>
        </p:nvSpPr>
        <p:spPr>
          <a:xfrm>
            <a:off x="8374131" y="4505222"/>
            <a:ext cx="3600000" cy="3600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                              #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E65100</a:t>
            </a:r>
          </a:p>
        </p:txBody>
      </p:sp>
      <p:sp>
        <p:nvSpPr>
          <p:cNvPr id="53" name="矩形 52"/>
          <p:cNvSpPr/>
          <p:nvPr/>
        </p:nvSpPr>
        <p:spPr>
          <a:xfrm>
            <a:off x="8374131" y="5125440"/>
            <a:ext cx="3600000" cy="3600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A100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FFD180</a:t>
            </a:r>
          </a:p>
        </p:txBody>
      </p:sp>
      <p:sp>
        <p:nvSpPr>
          <p:cNvPr id="54" name="矩形 53"/>
          <p:cNvSpPr/>
          <p:nvPr/>
        </p:nvSpPr>
        <p:spPr>
          <a:xfrm>
            <a:off x="8374131" y="5485440"/>
            <a:ext cx="3600000" cy="3600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A200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FFAB40</a:t>
            </a:r>
          </a:p>
        </p:txBody>
      </p:sp>
      <p:sp>
        <p:nvSpPr>
          <p:cNvPr id="55" name="矩形 54"/>
          <p:cNvSpPr/>
          <p:nvPr/>
        </p:nvSpPr>
        <p:spPr>
          <a:xfrm>
            <a:off x="8374131" y="5845440"/>
            <a:ext cx="3600000" cy="3600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A400                            #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FF9100</a:t>
            </a:r>
          </a:p>
        </p:txBody>
      </p:sp>
      <p:sp>
        <p:nvSpPr>
          <p:cNvPr id="56" name="矩形 55"/>
          <p:cNvSpPr/>
          <p:nvPr/>
        </p:nvSpPr>
        <p:spPr>
          <a:xfrm>
            <a:off x="8374131" y="6205440"/>
            <a:ext cx="3600000" cy="3600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A700                           #FF6D00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4212" y="18933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black"/>
                </a:solidFill>
                <a:latin typeface="Noto Sans CJK SC DemiLight" panose="020B0400000000000000" pitchFamily="34" charset="-122"/>
                <a:ea typeface="Noto Sans CJK SC DemiLight" panose="020B0400000000000000" pitchFamily="34" charset="-122"/>
              </a:rPr>
              <a:t>黄</a:t>
            </a:r>
            <a:endParaRPr lang="en-US" sz="3600" dirty="0">
              <a:solidFill>
                <a:prstClr val="black"/>
              </a:solidFill>
              <a:latin typeface="Noto Sans CJK SC DemiLight" panose="020B0400000000000000" pitchFamily="34" charset="-122"/>
              <a:ea typeface="Noto Sans CJK SC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3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74131" y="189335"/>
            <a:ext cx="3600000" cy="10800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9E9E9E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74131" y="189985"/>
            <a:ext cx="81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74131" y="1268924"/>
            <a:ext cx="3600000" cy="360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FAFAFA</a:t>
            </a:r>
          </a:p>
        </p:txBody>
      </p:sp>
      <p:sp>
        <p:nvSpPr>
          <p:cNvPr id="7" name="矩形 6"/>
          <p:cNvSpPr/>
          <p:nvPr/>
        </p:nvSpPr>
        <p:spPr>
          <a:xfrm>
            <a:off x="8374131" y="1628513"/>
            <a:ext cx="3600000" cy="360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F5F5F5</a:t>
            </a:r>
          </a:p>
        </p:txBody>
      </p:sp>
      <p:sp>
        <p:nvSpPr>
          <p:cNvPr id="8" name="矩形 7"/>
          <p:cNvSpPr/>
          <p:nvPr/>
        </p:nvSpPr>
        <p:spPr>
          <a:xfrm>
            <a:off x="8374131" y="1988102"/>
            <a:ext cx="3600000" cy="36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EEEEEE</a:t>
            </a:r>
          </a:p>
        </p:txBody>
      </p:sp>
      <p:sp>
        <p:nvSpPr>
          <p:cNvPr id="9" name="矩形 8"/>
          <p:cNvSpPr/>
          <p:nvPr/>
        </p:nvSpPr>
        <p:spPr>
          <a:xfrm>
            <a:off x="8374131" y="2347691"/>
            <a:ext cx="3600000" cy="3600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E0E0E0</a:t>
            </a:r>
          </a:p>
        </p:txBody>
      </p:sp>
      <p:sp>
        <p:nvSpPr>
          <p:cNvPr id="10" name="矩形 9"/>
          <p:cNvSpPr/>
          <p:nvPr/>
        </p:nvSpPr>
        <p:spPr>
          <a:xfrm>
            <a:off x="8374131" y="2707280"/>
            <a:ext cx="3600000" cy="36000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400                           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BDBDBD</a:t>
            </a:r>
          </a:p>
        </p:txBody>
      </p:sp>
      <p:sp>
        <p:nvSpPr>
          <p:cNvPr id="11" name="矩形 10"/>
          <p:cNvSpPr/>
          <p:nvPr/>
        </p:nvSpPr>
        <p:spPr>
          <a:xfrm>
            <a:off x="8374131" y="3066869"/>
            <a:ext cx="3600000" cy="3600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9E9E9E</a:t>
            </a:r>
          </a:p>
        </p:txBody>
      </p:sp>
      <p:sp>
        <p:nvSpPr>
          <p:cNvPr id="12" name="矩形 11"/>
          <p:cNvSpPr/>
          <p:nvPr/>
        </p:nvSpPr>
        <p:spPr>
          <a:xfrm>
            <a:off x="8374131" y="3426458"/>
            <a:ext cx="3600000" cy="360000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757575</a:t>
            </a:r>
          </a:p>
        </p:txBody>
      </p:sp>
      <p:sp>
        <p:nvSpPr>
          <p:cNvPr id="13" name="矩形 12"/>
          <p:cNvSpPr/>
          <p:nvPr/>
        </p:nvSpPr>
        <p:spPr>
          <a:xfrm>
            <a:off x="8374131" y="3786047"/>
            <a:ext cx="3600000" cy="3600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616161</a:t>
            </a:r>
          </a:p>
        </p:txBody>
      </p:sp>
      <p:sp>
        <p:nvSpPr>
          <p:cNvPr id="14" name="矩形 13"/>
          <p:cNvSpPr/>
          <p:nvPr/>
        </p:nvSpPr>
        <p:spPr>
          <a:xfrm>
            <a:off x="8374131" y="4145636"/>
            <a:ext cx="3600000" cy="3600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424242</a:t>
            </a:r>
          </a:p>
        </p:txBody>
      </p:sp>
      <p:sp>
        <p:nvSpPr>
          <p:cNvPr id="15" name="矩形 14"/>
          <p:cNvSpPr/>
          <p:nvPr/>
        </p:nvSpPr>
        <p:spPr>
          <a:xfrm>
            <a:off x="8374131" y="4505222"/>
            <a:ext cx="3600000" cy="360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212121</a:t>
            </a:r>
          </a:p>
        </p:txBody>
      </p:sp>
      <p:sp>
        <p:nvSpPr>
          <p:cNvPr id="17" name="矩形 16"/>
          <p:cNvSpPr/>
          <p:nvPr/>
        </p:nvSpPr>
        <p:spPr>
          <a:xfrm>
            <a:off x="224213" y="189335"/>
            <a:ext cx="3600000" cy="10800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500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FF5722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4213" y="189335"/>
            <a:ext cx="11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深橙</a:t>
            </a:r>
            <a:endParaRPr 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4213" y="1268924"/>
            <a:ext cx="3600000" cy="3600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</a:t>
            </a:r>
            <a:r>
              <a:rPr lang="en-US" dirty="0">
                <a:latin typeface="Roboto" pitchFamily="2" charset="0"/>
                <a:ea typeface="Roboto" pitchFamily="2" charset="0"/>
              </a:rPr>
              <a:t> 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                                     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FBE9E7</a:t>
            </a:r>
          </a:p>
        </p:txBody>
      </p:sp>
      <p:sp>
        <p:nvSpPr>
          <p:cNvPr id="20" name="矩形 19"/>
          <p:cNvSpPr/>
          <p:nvPr/>
        </p:nvSpPr>
        <p:spPr>
          <a:xfrm>
            <a:off x="224213" y="1628513"/>
            <a:ext cx="3600000" cy="3600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FFCCBC</a:t>
            </a:r>
          </a:p>
        </p:txBody>
      </p:sp>
      <p:sp>
        <p:nvSpPr>
          <p:cNvPr id="21" name="矩形 20"/>
          <p:cNvSpPr/>
          <p:nvPr/>
        </p:nvSpPr>
        <p:spPr>
          <a:xfrm>
            <a:off x="224213" y="1988102"/>
            <a:ext cx="3600000" cy="3600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FFAB91</a:t>
            </a:r>
          </a:p>
        </p:txBody>
      </p:sp>
      <p:sp>
        <p:nvSpPr>
          <p:cNvPr id="22" name="矩形 21"/>
          <p:cNvSpPr/>
          <p:nvPr/>
        </p:nvSpPr>
        <p:spPr>
          <a:xfrm>
            <a:off x="224213" y="2347691"/>
            <a:ext cx="3600000" cy="3600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FF8A65</a:t>
            </a:r>
          </a:p>
        </p:txBody>
      </p:sp>
      <p:sp>
        <p:nvSpPr>
          <p:cNvPr id="23" name="矩形 22"/>
          <p:cNvSpPr/>
          <p:nvPr/>
        </p:nvSpPr>
        <p:spPr>
          <a:xfrm>
            <a:off x="224213" y="2707280"/>
            <a:ext cx="3600000" cy="3600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400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FF7043</a:t>
            </a:r>
          </a:p>
        </p:txBody>
      </p:sp>
      <p:sp>
        <p:nvSpPr>
          <p:cNvPr id="24" name="矩形 23"/>
          <p:cNvSpPr/>
          <p:nvPr/>
        </p:nvSpPr>
        <p:spPr>
          <a:xfrm>
            <a:off x="224213" y="3066869"/>
            <a:ext cx="3600000" cy="3600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500 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FF5722</a:t>
            </a:r>
          </a:p>
        </p:txBody>
      </p:sp>
      <p:sp>
        <p:nvSpPr>
          <p:cNvPr id="25" name="矩形 24"/>
          <p:cNvSpPr/>
          <p:nvPr/>
        </p:nvSpPr>
        <p:spPr>
          <a:xfrm>
            <a:off x="224213" y="3426458"/>
            <a:ext cx="3600000" cy="3600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F4511E</a:t>
            </a:r>
          </a:p>
        </p:txBody>
      </p:sp>
      <p:sp>
        <p:nvSpPr>
          <p:cNvPr id="26" name="矩形 25"/>
          <p:cNvSpPr/>
          <p:nvPr/>
        </p:nvSpPr>
        <p:spPr>
          <a:xfrm>
            <a:off x="224213" y="3786047"/>
            <a:ext cx="3600000" cy="3600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E64A19</a:t>
            </a:r>
          </a:p>
        </p:txBody>
      </p:sp>
      <p:sp>
        <p:nvSpPr>
          <p:cNvPr id="27" name="矩形 26"/>
          <p:cNvSpPr/>
          <p:nvPr/>
        </p:nvSpPr>
        <p:spPr>
          <a:xfrm>
            <a:off x="224213" y="4145636"/>
            <a:ext cx="3600000" cy="3600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D84315</a:t>
            </a:r>
          </a:p>
        </p:txBody>
      </p:sp>
      <p:sp>
        <p:nvSpPr>
          <p:cNvPr id="28" name="矩形 27"/>
          <p:cNvSpPr/>
          <p:nvPr/>
        </p:nvSpPr>
        <p:spPr>
          <a:xfrm>
            <a:off x="224213" y="4505222"/>
            <a:ext cx="3600000" cy="3600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BF360C</a:t>
            </a:r>
          </a:p>
        </p:txBody>
      </p:sp>
      <p:sp>
        <p:nvSpPr>
          <p:cNvPr id="30" name="矩形 29"/>
          <p:cNvSpPr/>
          <p:nvPr/>
        </p:nvSpPr>
        <p:spPr>
          <a:xfrm>
            <a:off x="224213" y="5125440"/>
            <a:ext cx="3600000" cy="3600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A100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FF9E80</a:t>
            </a:r>
          </a:p>
        </p:txBody>
      </p:sp>
      <p:sp>
        <p:nvSpPr>
          <p:cNvPr id="31" name="矩形 30"/>
          <p:cNvSpPr/>
          <p:nvPr/>
        </p:nvSpPr>
        <p:spPr>
          <a:xfrm>
            <a:off x="224213" y="5485440"/>
            <a:ext cx="3600000" cy="3600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A200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FF6E40</a:t>
            </a:r>
          </a:p>
        </p:txBody>
      </p:sp>
      <p:sp>
        <p:nvSpPr>
          <p:cNvPr id="32" name="矩形 31"/>
          <p:cNvSpPr/>
          <p:nvPr/>
        </p:nvSpPr>
        <p:spPr>
          <a:xfrm>
            <a:off x="224213" y="5845440"/>
            <a:ext cx="3600000" cy="3600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A400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FF3D00</a:t>
            </a:r>
          </a:p>
        </p:txBody>
      </p:sp>
      <p:sp>
        <p:nvSpPr>
          <p:cNvPr id="33" name="矩形 32"/>
          <p:cNvSpPr/>
          <p:nvPr/>
        </p:nvSpPr>
        <p:spPr>
          <a:xfrm>
            <a:off x="224213" y="6205440"/>
            <a:ext cx="3600000" cy="3600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A700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DD2C00</a:t>
            </a:r>
          </a:p>
        </p:txBody>
      </p:sp>
      <p:sp>
        <p:nvSpPr>
          <p:cNvPr id="34" name="矩形 33"/>
          <p:cNvSpPr/>
          <p:nvPr/>
        </p:nvSpPr>
        <p:spPr>
          <a:xfrm>
            <a:off x="4299172" y="189335"/>
            <a:ext cx="3600000" cy="1080000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500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795548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299171" y="189335"/>
            <a:ext cx="109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棕</a:t>
            </a:r>
            <a:endParaRPr 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99172" y="1268924"/>
            <a:ext cx="3600000" cy="360000"/>
          </a:xfrm>
          <a:prstGeom prst="rect">
            <a:avLst/>
          </a:prstGeom>
          <a:solidFill>
            <a:srgbClr val="EFE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  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EFEBE9</a:t>
            </a:r>
          </a:p>
        </p:txBody>
      </p:sp>
      <p:sp>
        <p:nvSpPr>
          <p:cNvPr id="37" name="矩形 36"/>
          <p:cNvSpPr/>
          <p:nvPr/>
        </p:nvSpPr>
        <p:spPr>
          <a:xfrm>
            <a:off x="4299172" y="1628513"/>
            <a:ext cx="3600000" cy="360000"/>
          </a:xfrm>
          <a:prstGeom prst="rect">
            <a:avLst/>
          </a:prstGeom>
          <a:solidFill>
            <a:srgbClr val="D7C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D7CCC8</a:t>
            </a:r>
          </a:p>
        </p:txBody>
      </p:sp>
      <p:sp>
        <p:nvSpPr>
          <p:cNvPr id="38" name="矩形 37"/>
          <p:cNvSpPr/>
          <p:nvPr/>
        </p:nvSpPr>
        <p:spPr>
          <a:xfrm>
            <a:off x="4299172" y="1988102"/>
            <a:ext cx="3600000" cy="360000"/>
          </a:xfrm>
          <a:prstGeom prst="rect">
            <a:avLst/>
          </a:prstGeom>
          <a:solidFill>
            <a:srgbClr val="BCA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BCAAA4</a:t>
            </a:r>
          </a:p>
        </p:txBody>
      </p:sp>
      <p:sp>
        <p:nvSpPr>
          <p:cNvPr id="39" name="矩形 38"/>
          <p:cNvSpPr/>
          <p:nvPr/>
        </p:nvSpPr>
        <p:spPr>
          <a:xfrm>
            <a:off x="4299172" y="2347691"/>
            <a:ext cx="3600000" cy="360000"/>
          </a:xfrm>
          <a:prstGeom prst="rect">
            <a:avLst/>
          </a:prstGeom>
          <a:solidFill>
            <a:srgbClr val="A18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A1887F</a:t>
            </a:r>
          </a:p>
        </p:txBody>
      </p:sp>
      <p:sp>
        <p:nvSpPr>
          <p:cNvPr id="40" name="矩形 39"/>
          <p:cNvSpPr/>
          <p:nvPr/>
        </p:nvSpPr>
        <p:spPr>
          <a:xfrm>
            <a:off x="4299172" y="2707280"/>
            <a:ext cx="3600000" cy="360000"/>
          </a:xfrm>
          <a:prstGeom prst="rect">
            <a:avLst/>
          </a:prstGeom>
          <a:solidFill>
            <a:srgbClr val="8D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400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8D6E63</a:t>
            </a:r>
          </a:p>
        </p:txBody>
      </p:sp>
      <p:sp>
        <p:nvSpPr>
          <p:cNvPr id="41" name="矩形 40"/>
          <p:cNvSpPr/>
          <p:nvPr/>
        </p:nvSpPr>
        <p:spPr>
          <a:xfrm>
            <a:off x="4299172" y="3066869"/>
            <a:ext cx="3600000" cy="360000"/>
          </a:xfrm>
          <a:prstGeom prst="rect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500 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795548</a:t>
            </a:r>
          </a:p>
        </p:txBody>
      </p:sp>
      <p:sp>
        <p:nvSpPr>
          <p:cNvPr id="42" name="矩形 41"/>
          <p:cNvSpPr/>
          <p:nvPr/>
        </p:nvSpPr>
        <p:spPr>
          <a:xfrm>
            <a:off x="4299172" y="3426458"/>
            <a:ext cx="3600000" cy="360000"/>
          </a:xfrm>
          <a:prstGeom prst="rect">
            <a:avLst/>
          </a:prstGeom>
          <a:solidFill>
            <a:srgbClr val="6D4C41"/>
          </a:solidFill>
          <a:ln>
            <a:solidFill>
              <a:srgbClr val="6D4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6D4C41</a:t>
            </a:r>
          </a:p>
        </p:txBody>
      </p:sp>
      <p:sp>
        <p:nvSpPr>
          <p:cNvPr id="43" name="矩形 42"/>
          <p:cNvSpPr/>
          <p:nvPr/>
        </p:nvSpPr>
        <p:spPr>
          <a:xfrm>
            <a:off x="4299172" y="3786047"/>
            <a:ext cx="3600000" cy="360000"/>
          </a:xfrm>
          <a:prstGeom prst="rect">
            <a:avLst/>
          </a:prstGeom>
          <a:solidFill>
            <a:srgbClr val="5D4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5D4037</a:t>
            </a:r>
          </a:p>
        </p:txBody>
      </p:sp>
      <p:sp>
        <p:nvSpPr>
          <p:cNvPr id="44" name="矩形 43"/>
          <p:cNvSpPr/>
          <p:nvPr/>
        </p:nvSpPr>
        <p:spPr>
          <a:xfrm>
            <a:off x="4299172" y="4145636"/>
            <a:ext cx="3600000" cy="360000"/>
          </a:xfrm>
          <a:prstGeom prst="rect">
            <a:avLst/>
          </a:prstGeom>
          <a:solidFill>
            <a:srgbClr val="4E3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4E342E</a:t>
            </a:r>
          </a:p>
        </p:txBody>
      </p:sp>
      <p:sp>
        <p:nvSpPr>
          <p:cNvPr id="45" name="矩形 44"/>
          <p:cNvSpPr/>
          <p:nvPr/>
        </p:nvSpPr>
        <p:spPr>
          <a:xfrm>
            <a:off x="4299172" y="4505222"/>
            <a:ext cx="3600000" cy="360000"/>
          </a:xfrm>
          <a:prstGeom prst="rect">
            <a:avLst/>
          </a:prstGeom>
          <a:solidFill>
            <a:srgbClr val="3E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 #3E2723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8521" y="189335"/>
            <a:ext cx="3600000" cy="10800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607D8B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58521" y="189335"/>
            <a:ext cx="11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蓝灰</a:t>
            </a:r>
            <a:endParaRPr 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8521" y="1268924"/>
            <a:ext cx="3600000" cy="360000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50</a:t>
            </a:r>
            <a:r>
              <a:rPr lang="en-US" dirty="0">
                <a:latin typeface="Roboto" pitchFamily="2" charset="0"/>
                <a:ea typeface="Roboto" pitchFamily="2" charset="0"/>
              </a:rPr>
              <a:t> 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                                    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#ECEFF1</a:t>
            </a:r>
            <a:endParaRPr lang="en-US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8521" y="1628513"/>
            <a:ext cx="3600000" cy="360000"/>
          </a:xfrm>
          <a:prstGeom prst="rect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100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CFD8DC</a:t>
            </a:r>
          </a:p>
        </p:txBody>
      </p:sp>
      <p:sp>
        <p:nvSpPr>
          <p:cNvPr id="9" name="矩形 8"/>
          <p:cNvSpPr/>
          <p:nvPr/>
        </p:nvSpPr>
        <p:spPr>
          <a:xfrm>
            <a:off x="2258521" y="1988102"/>
            <a:ext cx="3600000" cy="360000"/>
          </a:xfrm>
          <a:prstGeom prst="rect">
            <a:avLst/>
          </a:prstGeom>
          <a:solidFill>
            <a:srgbClr val="B0B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B0BEC5</a:t>
            </a:r>
          </a:p>
        </p:txBody>
      </p:sp>
      <p:sp>
        <p:nvSpPr>
          <p:cNvPr id="10" name="矩形 9"/>
          <p:cNvSpPr/>
          <p:nvPr/>
        </p:nvSpPr>
        <p:spPr>
          <a:xfrm>
            <a:off x="2258521" y="2347691"/>
            <a:ext cx="3600000" cy="3600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300                                    #</a:t>
            </a:r>
            <a:r>
              <a:rPr lang="en-US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90A4AE</a:t>
            </a:r>
          </a:p>
        </p:txBody>
      </p:sp>
      <p:sp>
        <p:nvSpPr>
          <p:cNvPr id="11" name="矩形 10"/>
          <p:cNvSpPr/>
          <p:nvPr/>
        </p:nvSpPr>
        <p:spPr>
          <a:xfrm>
            <a:off x="2258521" y="2707280"/>
            <a:ext cx="3600000" cy="3600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400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78909C</a:t>
            </a:r>
          </a:p>
        </p:txBody>
      </p:sp>
      <p:sp>
        <p:nvSpPr>
          <p:cNvPr id="12" name="矩形 11"/>
          <p:cNvSpPr/>
          <p:nvPr/>
        </p:nvSpPr>
        <p:spPr>
          <a:xfrm>
            <a:off x="2258521" y="3066869"/>
            <a:ext cx="3600000" cy="3600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500                                    #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607D8B</a:t>
            </a:r>
          </a:p>
        </p:txBody>
      </p:sp>
      <p:sp>
        <p:nvSpPr>
          <p:cNvPr id="13" name="矩形 12"/>
          <p:cNvSpPr/>
          <p:nvPr/>
        </p:nvSpPr>
        <p:spPr>
          <a:xfrm>
            <a:off x="2258521" y="3426458"/>
            <a:ext cx="3600000" cy="360000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600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546E7A</a:t>
            </a:r>
          </a:p>
        </p:txBody>
      </p:sp>
      <p:sp>
        <p:nvSpPr>
          <p:cNvPr id="14" name="矩形 13"/>
          <p:cNvSpPr/>
          <p:nvPr/>
        </p:nvSpPr>
        <p:spPr>
          <a:xfrm>
            <a:off x="2258521" y="3786047"/>
            <a:ext cx="3600000" cy="3600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700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455A64</a:t>
            </a:r>
          </a:p>
        </p:txBody>
      </p:sp>
      <p:sp>
        <p:nvSpPr>
          <p:cNvPr id="15" name="矩形 14"/>
          <p:cNvSpPr/>
          <p:nvPr/>
        </p:nvSpPr>
        <p:spPr>
          <a:xfrm>
            <a:off x="2258521" y="4145636"/>
            <a:ext cx="3600000" cy="3600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800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37474F</a:t>
            </a:r>
          </a:p>
        </p:txBody>
      </p:sp>
      <p:sp>
        <p:nvSpPr>
          <p:cNvPr id="16" name="矩形 15"/>
          <p:cNvSpPr/>
          <p:nvPr/>
        </p:nvSpPr>
        <p:spPr>
          <a:xfrm>
            <a:off x="2258521" y="4505222"/>
            <a:ext cx="3600000" cy="360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900                                     #</a:t>
            </a:r>
            <a:r>
              <a:rPr lang="en-US" dirty="0">
                <a:latin typeface="Roboto" pitchFamily="2" charset="0"/>
                <a:ea typeface="Roboto" pitchFamily="2" charset="0"/>
              </a:rPr>
              <a:t>263238</a:t>
            </a:r>
          </a:p>
        </p:txBody>
      </p:sp>
      <p:sp>
        <p:nvSpPr>
          <p:cNvPr id="28" name="矩形 27"/>
          <p:cNvSpPr/>
          <p:nvPr/>
        </p:nvSpPr>
        <p:spPr>
          <a:xfrm>
            <a:off x="6453796" y="189335"/>
            <a:ext cx="360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Roboto" pitchFamily="2" charset="0"/>
                <a:ea typeface="Noto Sans CJK SC DemiLight" panose="020B0400000000000000" pitchFamily="34" charset="-122"/>
              </a:rPr>
              <a:t>黑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                                       #</a:t>
            </a:r>
            <a:r>
              <a:rPr lang="en-US" altLang="zh-CN" dirty="0" smtClean="0">
                <a:latin typeface="Roboto" pitchFamily="2" charset="0"/>
                <a:ea typeface="Roboto" pitchFamily="2" charset="0"/>
              </a:rPr>
              <a:t>000000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53796" y="549335"/>
            <a:ext cx="360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Roboto" pitchFamily="2" charset="0"/>
                <a:ea typeface="Noto Sans CJK SC DemiLight" panose="020B0400000000000000" pitchFamily="34" charset="-122"/>
              </a:rPr>
              <a:t>白</a:t>
            </a:r>
            <a:r>
              <a:rPr lang="en-US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                                     #</a:t>
            </a:r>
            <a:r>
              <a:rPr lang="en-US" altLang="zh-CN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FFFFFF</a:t>
            </a:r>
            <a:endParaRPr lang="en-US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849</Words>
  <Application>Microsoft Office PowerPoint</Application>
  <PresentationFormat>宽屏</PresentationFormat>
  <Paragraphs>295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Noto Sans CJK SC DemiLight</vt:lpstr>
      <vt:lpstr>等线</vt:lpstr>
      <vt:lpstr>等线 Light</vt:lpstr>
      <vt:lpstr>微软雅黑</vt:lpstr>
      <vt:lpstr>Arial</vt:lpstr>
      <vt:lpstr>Calibri</vt:lpstr>
      <vt:lpstr>Calibri Light</vt:lpstr>
      <vt:lpstr>Roboto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 Color</dc:title>
  <dc:subject>颜色</dc:subject>
  <dc:creator>林云天</dc:creator>
  <cp:keywords>Material Design</cp:keywords>
  <dc:description>完成</dc:description>
  <cp:lastModifiedBy>yuntian lin</cp:lastModifiedBy>
  <cp:revision>54</cp:revision>
  <dcterms:created xsi:type="dcterms:W3CDTF">2015-06-11T05:34:38Z</dcterms:created>
  <dcterms:modified xsi:type="dcterms:W3CDTF">2015-09-21T02:35:58Z</dcterms:modified>
  <cp:category>幻灯片</cp:category>
  <cp:version>1.0</cp:version>
</cp:coreProperties>
</file>