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A4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5" autoAdjust="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6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5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F24F0-4C91-4922-94A9-A86095095BFD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05AD-691E-4C60-942E-9E7A0BA8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5.xml"/><Relationship Id="rId21" Type="http://schemas.openxmlformats.org/officeDocument/2006/relationships/slide" Target="slide23.xml"/><Relationship Id="rId34" Type="http://schemas.microsoft.com/office/2007/relationships/hdphoto" Target="../media/hdphoto3.wdp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33" Type="http://schemas.openxmlformats.org/officeDocument/2006/relationships/image" Target="../media/image4.png"/><Relationship Id="rId2" Type="http://schemas.openxmlformats.org/officeDocument/2006/relationships/slide" Target="slide4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32" Type="http://schemas.microsoft.com/office/2007/relationships/hdphoto" Target="../media/hdphoto2.wdp"/><Relationship Id="rId5" Type="http://schemas.openxmlformats.org/officeDocument/2006/relationships/slide" Target="slide7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31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microsoft.com/office/2007/relationships/hdphoto" Target="../media/hdphoto1.wdp"/><Relationship Id="rId8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1455" y="264417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>
                <a:solidFill>
                  <a:schemeClr val="bg1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948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740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LG G2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2000" y="1647000"/>
            <a:ext cx="2268000" cy="410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39321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740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LG G3</a:t>
            </a:r>
          </a:p>
        </p:txBody>
      </p:sp>
      <p:sp>
        <p:nvSpPr>
          <p:cNvPr id="2" name="矩形 1"/>
          <p:cNvSpPr/>
          <p:nvPr/>
        </p:nvSpPr>
        <p:spPr>
          <a:xfrm>
            <a:off x="4854000" y="1503000"/>
            <a:ext cx="2484000" cy="43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84060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Moto 360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58000" y="3051000"/>
            <a:ext cx="1476000" cy="12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87590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Moto G</a:t>
            </a:r>
          </a:p>
        </p:txBody>
      </p:sp>
      <p:sp>
        <p:nvSpPr>
          <p:cNvPr id="2" name="矩形 1"/>
          <p:cNvSpPr/>
          <p:nvPr/>
        </p:nvSpPr>
        <p:spPr>
          <a:xfrm>
            <a:off x="5088000" y="1647000"/>
            <a:ext cx="2016000" cy="35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60966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856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Moto X</a:t>
            </a:r>
          </a:p>
        </p:txBody>
      </p:sp>
      <p:sp>
        <p:nvSpPr>
          <p:cNvPr id="2" name="矩形 1"/>
          <p:cNvSpPr/>
          <p:nvPr/>
        </p:nvSpPr>
        <p:spPr>
          <a:xfrm>
            <a:off x="5052000" y="1827000"/>
            <a:ext cx="2088000" cy="37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403614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797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Moto X (2nd Gen)</a:t>
            </a:r>
          </a:p>
        </p:txBody>
      </p:sp>
      <p:sp>
        <p:nvSpPr>
          <p:cNvPr id="2" name="矩形 1"/>
          <p:cNvSpPr/>
          <p:nvPr/>
        </p:nvSpPr>
        <p:spPr>
          <a:xfrm>
            <a:off x="4962000" y="1647000"/>
            <a:ext cx="2268000" cy="410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48691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10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2000" y="1544177"/>
            <a:ext cx="7848000" cy="49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72834" y="9218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>
                    <a:alpha val="54000"/>
                  </a:prstClr>
                </a:solidFill>
              </a:rPr>
              <a:t>横屏</a:t>
            </a:r>
          </a:p>
        </p:txBody>
      </p:sp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355239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4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8000" y="1863000"/>
            <a:ext cx="2916000" cy="36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81254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5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8000" y="1737000"/>
            <a:ext cx="2196000" cy="39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8853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6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64000" y="1323000"/>
            <a:ext cx="2664000" cy="47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28023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800" y="781068"/>
            <a:ext cx="8694400" cy="46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336000" y="5699125"/>
            <a:ext cx="115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         你可以轻松的从这里知道适用于 </a:t>
            </a:r>
            <a:r>
              <a:rPr lang="en-US" altLang="zh-CN" sz="1600" dirty="0">
                <a:solidFill>
                  <a:schemeClr val="tx1">
                    <a:alpha val="87000"/>
                  </a:schemeClr>
                </a:solidFill>
                <a:ea typeface="Noto Sans CJK SC DemiLight" panose="020B0400000000000000" pitchFamily="34" charset="-122"/>
              </a:rPr>
              <a:t>Material </a:t>
            </a:r>
            <a:r>
              <a:rPr lang="en-US" altLang="zh-CN" sz="1600" dirty="0" smtClean="0">
                <a:solidFill>
                  <a:schemeClr val="tx1">
                    <a:alpha val="87000"/>
                  </a:schemeClr>
                </a:solidFill>
                <a:ea typeface="Noto Sans CJK SC DemiLight" panose="020B0400000000000000" pitchFamily="34" charset="-122"/>
              </a:rPr>
              <a:t>Design 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alpha val="87000"/>
                  </a:schemeClr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设备的屏幕尺寸大小，并将其运用在你的幻灯片上。我们由衷希望你会感受到这么一个规范、便捷的设计体验。当然，这只是设备的真实屏幕大小，你可以根据需求放大，但是要先锁定纵横比。</a:t>
            </a:r>
            <a:endParaRPr lang="zh-CN" altLang="en-US" sz="1600" dirty="0">
              <a:solidFill>
                <a:schemeClr val="tx1">
                  <a:alpha val="87000"/>
                </a:schemeClr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3992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7 ( ‘12)</a:t>
            </a:r>
          </a:p>
        </p:txBody>
      </p:sp>
      <p:sp>
        <p:nvSpPr>
          <p:cNvPr id="2" name="矩形 1"/>
          <p:cNvSpPr/>
          <p:nvPr/>
        </p:nvSpPr>
        <p:spPr>
          <a:xfrm>
            <a:off x="4404000" y="999000"/>
            <a:ext cx="3384000" cy="54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412356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7 ( ‘</a:t>
            </a:r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13)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000" y="963000"/>
            <a:ext cx="3384000" cy="54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378625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Nexus 9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5999" y="1644578"/>
            <a:ext cx="6480000" cy="48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2834" y="8934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>
                    <a:alpha val="54000"/>
                  </a:prstClr>
                </a:solidFill>
              </a:rPr>
              <a:t>横屏</a:t>
            </a: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47708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Samsung Galaxy Note 4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8000" y="1413000"/>
            <a:ext cx="2556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25927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999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Samsung Galaxy S6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2000" y="1683000"/>
            <a:ext cx="2268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7038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Samsung Galaxy Tab 10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72000" y="871623"/>
            <a:ext cx="7848000" cy="5654755"/>
            <a:chOff x="2171999" y="893423"/>
            <a:chExt cx="7848000" cy="5654755"/>
          </a:xfrm>
        </p:grpSpPr>
        <p:sp>
          <p:nvSpPr>
            <p:cNvPr id="2" name="矩形 1"/>
            <p:cNvSpPr/>
            <p:nvPr/>
          </p:nvSpPr>
          <p:spPr>
            <a:xfrm rot="16200000">
              <a:off x="3629999" y="158178"/>
              <a:ext cx="4932000" cy="784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72834" y="89342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dirty="0">
                  <a:solidFill>
                    <a:prstClr val="black">
                      <a:alpha val="54000"/>
                    </a:prstClr>
                  </a:solidFill>
                </a:rPr>
                <a:t>横屏</a:t>
              </a:r>
            </a:p>
          </p:txBody>
        </p:sp>
      </p:grp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88308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Samsung Gear Live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6000" y="3159000"/>
            <a:ext cx="1080000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28058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bg1"/>
                </a:solidFill>
                <a:ea typeface="Noto Sans CJK SC DemiLight" panose="020B0400000000000000" pitchFamily="34" charset="-122"/>
              </a:rPr>
              <a:t>Sony Smartwatch 3</a:t>
            </a:r>
            <a:endParaRPr lang="en-US" altLang="zh-CN" sz="1600" dirty="0">
              <a:solidFill>
                <a:schemeClr val="bg1"/>
              </a:solidFill>
              <a:ea typeface="Noto Sans CJK SC DemiLight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2000" y="3195000"/>
            <a:ext cx="1008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96470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2443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Sony </a:t>
            </a:r>
            <a:r>
              <a:rPr lang="en-US" altLang="zh-CN" sz="1600" dirty="0" err="1">
                <a:solidFill>
                  <a:schemeClr val="bg1"/>
                </a:solidFill>
                <a:ea typeface="Noto Sans CJK SC DemiLight" panose="020B0400000000000000" pitchFamily="34" charset="-122"/>
              </a:rPr>
              <a:t>Xperia</a:t>
            </a:r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 Z1 Compact</a:t>
            </a:r>
          </a:p>
        </p:txBody>
      </p:sp>
      <p:sp>
        <p:nvSpPr>
          <p:cNvPr id="2" name="矩形 1"/>
          <p:cNvSpPr/>
          <p:nvPr/>
        </p:nvSpPr>
        <p:spPr>
          <a:xfrm>
            <a:off x="5142000" y="2007000"/>
            <a:ext cx="1908000" cy="338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72594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Sony </a:t>
            </a:r>
            <a:r>
              <a:rPr lang="en-US" altLang="zh-CN" sz="1600" dirty="0" err="1">
                <a:solidFill>
                  <a:schemeClr val="bg1"/>
                </a:solidFill>
                <a:ea typeface="Noto Sans CJK SC DemiLight" panose="020B0400000000000000" pitchFamily="34" charset="-122"/>
              </a:rPr>
              <a:t>Xperia</a:t>
            </a:r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 Z2/Z3</a:t>
            </a:r>
          </a:p>
        </p:txBody>
      </p:sp>
      <p:sp>
        <p:nvSpPr>
          <p:cNvPr id="2" name="矩形 1"/>
          <p:cNvSpPr/>
          <p:nvPr/>
        </p:nvSpPr>
        <p:spPr>
          <a:xfrm>
            <a:off x="4962000" y="1647000"/>
            <a:ext cx="2268000" cy="410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9320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400000" cy="6858000"/>
          </a:xfrm>
          <a:prstGeom prst="rect">
            <a:avLst/>
          </a:prstGeom>
          <a:solidFill>
            <a:srgbClr val="00B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120000" y="540000"/>
            <a:ext cx="90000" cy="5602994"/>
          </a:xfrm>
          <a:prstGeom prst="rect">
            <a:avLst/>
          </a:prstGeom>
          <a:solidFill>
            <a:srgbClr val="00BE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80000" y="5400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alpha val="46000"/>
                  </a:schemeClr>
                </a:solidFill>
              </a:rPr>
              <a:t>项目</a:t>
            </a:r>
            <a:endParaRPr lang="en-US" sz="2000" dirty="0">
              <a:solidFill>
                <a:schemeClr val="tx1">
                  <a:alpha val="46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000" y="5279033"/>
            <a:ext cx="42322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6600" dirty="0" smtClean="0">
                <a:solidFill>
                  <a:prstClr val="white"/>
                </a:solidFill>
              </a:rPr>
              <a:t>设备</a:t>
            </a:r>
            <a:r>
              <a:rPr lang="en-US" altLang="zh-CN" sz="4400" dirty="0" smtClean="0">
                <a:solidFill>
                  <a:prstClr val="white"/>
                </a:solidFill>
              </a:rPr>
              <a:t>(Android)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8" name="文本框 7">
            <a:hlinkClick r:id="rId2" action="ppaction://hlinksldjump"/>
          </p:cNvPr>
          <p:cNvSpPr txBox="1"/>
          <p:nvPr/>
        </p:nvSpPr>
        <p:spPr>
          <a:xfrm>
            <a:off x="6480000" y="108000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Android One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6480000" y="1417460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Asus Zen Watch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11" name="文本框 10">
            <a:hlinkClick r:id="rId4" action="ppaction://hlinksldjump"/>
          </p:cNvPr>
          <p:cNvSpPr txBox="1"/>
          <p:nvPr/>
        </p:nvSpPr>
        <p:spPr>
          <a:xfrm>
            <a:off x="6480000" y="175492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00BEA4"/>
                </a:solidFill>
              </a:rPr>
              <a:t>Dell Venue 8</a:t>
            </a:r>
            <a:endParaRPr lang="en-US" altLang="zh-CN" sz="1600" dirty="0">
              <a:solidFill>
                <a:srgbClr val="00BEA4"/>
              </a:solidFill>
            </a:endParaRPr>
          </a:p>
        </p:txBody>
      </p:sp>
      <p:sp>
        <p:nvSpPr>
          <p:cNvPr id="12" name="文本框 11">
            <a:hlinkClick r:id="rId5" action="ppaction://hlinksldjump"/>
          </p:cNvPr>
          <p:cNvSpPr txBox="1"/>
          <p:nvPr/>
        </p:nvSpPr>
        <p:spPr>
          <a:xfrm>
            <a:off x="6480000" y="2092380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00BEA4"/>
                </a:solidFill>
              </a:rPr>
              <a:t>HTC One M8/9</a:t>
            </a:r>
            <a:endParaRPr lang="en-US" altLang="zh-CN" sz="1600" dirty="0">
              <a:solidFill>
                <a:srgbClr val="00BEA4"/>
              </a:solidFill>
            </a:endParaRPr>
          </a:p>
        </p:txBody>
      </p:sp>
      <p:sp>
        <p:nvSpPr>
          <p:cNvPr id="14" name="文本框 13">
            <a:hlinkClick r:id="rId6" action="ppaction://hlinksldjump"/>
          </p:cNvPr>
          <p:cNvSpPr txBox="1"/>
          <p:nvPr/>
        </p:nvSpPr>
        <p:spPr>
          <a:xfrm>
            <a:off x="6480621" y="242984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LG G Watch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15" name="文本框 14">
            <a:hlinkClick r:id="rId7" action="ppaction://hlinksldjump"/>
          </p:cNvPr>
          <p:cNvSpPr txBox="1"/>
          <p:nvPr/>
        </p:nvSpPr>
        <p:spPr>
          <a:xfrm>
            <a:off x="6480621" y="276730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600" dirty="0">
                <a:solidFill>
                  <a:srgbClr val="00BEA4"/>
                </a:solidFill>
              </a:rPr>
              <a:t>LG G </a:t>
            </a:r>
            <a:r>
              <a:rPr lang="en-US" altLang="zh-CN" sz="1600" dirty="0" smtClean="0">
                <a:solidFill>
                  <a:srgbClr val="00BEA4"/>
                </a:solidFill>
              </a:rPr>
              <a:t>Watch R</a:t>
            </a:r>
            <a:endParaRPr lang="en-US" altLang="zh-CN" sz="1600" dirty="0">
              <a:solidFill>
                <a:srgbClr val="00BEA4"/>
              </a:solidFill>
            </a:endParaRPr>
          </a:p>
        </p:txBody>
      </p:sp>
      <p:sp>
        <p:nvSpPr>
          <p:cNvPr id="16" name="文本框 15">
            <a:hlinkClick r:id="rId8" action="ppaction://hlinksldjump"/>
          </p:cNvPr>
          <p:cNvSpPr txBox="1"/>
          <p:nvPr/>
        </p:nvSpPr>
        <p:spPr>
          <a:xfrm>
            <a:off x="6480621" y="3104760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LG G2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17" name="文本框 16">
            <a:hlinkClick r:id="rId9" action="ppaction://hlinksldjump"/>
          </p:cNvPr>
          <p:cNvSpPr txBox="1"/>
          <p:nvPr/>
        </p:nvSpPr>
        <p:spPr>
          <a:xfrm>
            <a:off x="6480621" y="3442220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EA4"/>
                </a:solidFill>
              </a:rPr>
              <a:t>LG </a:t>
            </a:r>
            <a:r>
              <a:rPr lang="en-US" altLang="zh-CN" sz="1600" dirty="0" smtClean="0">
                <a:solidFill>
                  <a:srgbClr val="00BEA4"/>
                </a:solidFill>
              </a:rPr>
              <a:t>G3</a:t>
            </a:r>
            <a:endParaRPr lang="en-US" altLang="zh-CN" sz="1600" dirty="0">
              <a:solidFill>
                <a:srgbClr val="00BEA4"/>
              </a:solidFill>
            </a:endParaRPr>
          </a:p>
        </p:txBody>
      </p:sp>
      <p:sp>
        <p:nvSpPr>
          <p:cNvPr id="18" name="文本框 17">
            <a:hlinkClick r:id="rId10" action="ppaction://hlinksldjump"/>
          </p:cNvPr>
          <p:cNvSpPr txBox="1"/>
          <p:nvPr/>
        </p:nvSpPr>
        <p:spPr>
          <a:xfrm>
            <a:off x="6480621" y="3779680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Moto 360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19" name="文本框 18">
            <a:hlinkClick r:id="rId11" action="ppaction://hlinksldjump"/>
          </p:cNvPr>
          <p:cNvSpPr txBox="1"/>
          <p:nvPr/>
        </p:nvSpPr>
        <p:spPr>
          <a:xfrm>
            <a:off x="6480621" y="4117140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Moto G</a:t>
            </a:r>
            <a:endParaRPr lang="en-US" altLang="zh-CN" sz="1600" dirty="0">
              <a:solidFill>
                <a:srgbClr val="00BEA4"/>
              </a:solidFill>
            </a:endParaRPr>
          </a:p>
        </p:txBody>
      </p:sp>
      <p:sp>
        <p:nvSpPr>
          <p:cNvPr id="20" name="文本框 19">
            <a:hlinkClick r:id="rId12" action="ppaction://hlinksldjump"/>
          </p:cNvPr>
          <p:cNvSpPr txBox="1"/>
          <p:nvPr/>
        </p:nvSpPr>
        <p:spPr>
          <a:xfrm>
            <a:off x="6480621" y="44546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Moto X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1" name="文本框 20">
            <a:hlinkClick r:id="rId13" action="ppaction://hlinksldjump"/>
          </p:cNvPr>
          <p:cNvSpPr txBox="1"/>
          <p:nvPr/>
        </p:nvSpPr>
        <p:spPr>
          <a:xfrm>
            <a:off x="6480621" y="4792060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Moto X (2</a:t>
            </a:r>
            <a:r>
              <a:rPr lang="en-US" altLang="zh-CN" sz="1600" baseline="30000" dirty="0" smtClean="0">
                <a:solidFill>
                  <a:srgbClr val="00BEA4"/>
                </a:solidFill>
              </a:rPr>
              <a:t>nd</a:t>
            </a:r>
            <a:r>
              <a:rPr lang="en-US" altLang="zh-CN" sz="1600" dirty="0" smtClean="0">
                <a:solidFill>
                  <a:srgbClr val="00BEA4"/>
                </a:solidFill>
              </a:rPr>
              <a:t> Gen)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2" name="文本框 21">
            <a:hlinkClick r:id="rId14" action="ppaction://hlinksldjump"/>
          </p:cNvPr>
          <p:cNvSpPr txBox="1"/>
          <p:nvPr/>
        </p:nvSpPr>
        <p:spPr>
          <a:xfrm>
            <a:off x="6480621" y="5129520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10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3" name="文本框 22">
            <a:hlinkClick r:id="rId15" action="ppaction://hlinksldjump"/>
          </p:cNvPr>
          <p:cNvSpPr txBox="1"/>
          <p:nvPr/>
        </p:nvSpPr>
        <p:spPr>
          <a:xfrm>
            <a:off x="6480621" y="546698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4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4" name="文本框 23">
            <a:hlinkClick r:id="rId16" action="ppaction://hlinksldjump"/>
          </p:cNvPr>
          <p:cNvSpPr txBox="1"/>
          <p:nvPr/>
        </p:nvSpPr>
        <p:spPr>
          <a:xfrm>
            <a:off x="6480621" y="580444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5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5" name="文本框 24">
            <a:hlinkClick r:id="rId17" action="ppaction://hlinksldjump"/>
          </p:cNvPr>
          <p:cNvSpPr txBox="1"/>
          <p:nvPr/>
        </p:nvSpPr>
        <p:spPr>
          <a:xfrm>
            <a:off x="9358653" y="10800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6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7" name="文本框 26">
            <a:hlinkClick r:id="rId18" action="ppaction://hlinksldjump"/>
          </p:cNvPr>
          <p:cNvSpPr txBox="1"/>
          <p:nvPr/>
        </p:nvSpPr>
        <p:spPr>
          <a:xfrm>
            <a:off x="9358653" y="141746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7 ( ‘12)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8" name="文本框 27">
            <a:hlinkClick r:id="rId19" action="ppaction://hlinksldjump"/>
          </p:cNvPr>
          <p:cNvSpPr txBox="1"/>
          <p:nvPr/>
        </p:nvSpPr>
        <p:spPr>
          <a:xfrm>
            <a:off x="9358653" y="175492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7 ( ‘13)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29" name="文本框 28">
            <a:hlinkClick r:id="rId20" action="ppaction://hlinksldjump"/>
          </p:cNvPr>
          <p:cNvSpPr txBox="1"/>
          <p:nvPr/>
        </p:nvSpPr>
        <p:spPr>
          <a:xfrm>
            <a:off x="9358653" y="209238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Nexus 9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0" name="文本框 29">
            <a:hlinkClick r:id="rId21" action="ppaction://hlinksldjump"/>
          </p:cNvPr>
          <p:cNvSpPr txBox="1"/>
          <p:nvPr/>
        </p:nvSpPr>
        <p:spPr>
          <a:xfrm>
            <a:off x="9358653" y="2429840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Samsung Galaxy Note 4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2" name="文本框 31">
            <a:hlinkClick r:id="rId22" action="ppaction://hlinksldjump"/>
          </p:cNvPr>
          <p:cNvSpPr txBox="1"/>
          <p:nvPr/>
        </p:nvSpPr>
        <p:spPr>
          <a:xfrm>
            <a:off x="9355679" y="2766206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Samsung Galaxy S6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3" name="文本框 32">
            <a:hlinkClick r:id="rId23" action="ppaction://hlinksldjump"/>
          </p:cNvPr>
          <p:cNvSpPr txBox="1"/>
          <p:nvPr/>
        </p:nvSpPr>
        <p:spPr>
          <a:xfrm>
            <a:off x="9355679" y="3103666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Samsung Galaxy Tab 10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4" name="文本框 33">
            <a:hlinkClick r:id="rId24" action="ppaction://hlinksldjump"/>
          </p:cNvPr>
          <p:cNvSpPr txBox="1"/>
          <p:nvPr/>
        </p:nvSpPr>
        <p:spPr>
          <a:xfrm>
            <a:off x="9355679" y="3441126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Samsung Gear Live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5" name="文本框 34">
            <a:hlinkClick r:id="rId25" action="ppaction://hlinksldjump"/>
          </p:cNvPr>
          <p:cNvSpPr txBox="1"/>
          <p:nvPr/>
        </p:nvSpPr>
        <p:spPr>
          <a:xfrm>
            <a:off x="9355679" y="3778586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Sony Smartwatch 3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7" name="文本框 36">
            <a:hlinkClick r:id="rId26" action="ppaction://hlinksldjump"/>
          </p:cNvPr>
          <p:cNvSpPr txBox="1"/>
          <p:nvPr/>
        </p:nvSpPr>
        <p:spPr>
          <a:xfrm>
            <a:off x="9355679" y="4113858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Sony </a:t>
            </a:r>
            <a:r>
              <a:rPr lang="en-US" altLang="zh-CN" sz="1600" dirty="0" err="1" smtClean="0">
                <a:solidFill>
                  <a:srgbClr val="00BEA4"/>
                </a:solidFill>
              </a:rPr>
              <a:t>Xperia</a:t>
            </a:r>
            <a:r>
              <a:rPr lang="en-US" altLang="zh-CN" sz="1600" dirty="0" smtClean="0">
                <a:solidFill>
                  <a:srgbClr val="00BEA4"/>
                </a:solidFill>
              </a:rPr>
              <a:t> Z1 Compact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8" name="文本框 37">
            <a:hlinkClick r:id="rId27" action="ppaction://hlinksldjump"/>
          </p:cNvPr>
          <p:cNvSpPr txBox="1"/>
          <p:nvPr/>
        </p:nvSpPr>
        <p:spPr>
          <a:xfrm>
            <a:off x="9355679" y="445131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Sony </a:t>
            </a:r>
            <a:r>
              <a:rPr lang="en-US" altLang="zh-CN" sz="1600" dirty="0" err="1" smtClean="0">
                <a:solidFill>
                  <a:srgbClr val="00BEA4"/>
                </a:solidFill>
              </a:rPr>
              <a:t>Xperia</a:t>
            </a:r>
            <a:r>
              <a:rPr lang="en-US" altLang="zh-CN" sz="1600" dirty="0" smtClean="0">
                <a:solidFill>
                  <a:srgbClr val="00BEA4"/>
                </a:solidFill>
              </a:rPr>
              <a:t> Z2/Z3</a:t>
            </a:r>
            <a:endParaRPr lang="en-US" sz="1600" dirty="0">
              <a:solidFill>
                <a:srgbClr val="00BEA4"/>
              </a:solidFill>
            </a:endParaRPr>
          </a:p>
        </p:txBody>
      </p:sp>
      <p:sp>
        <p:nvSpPr>
          <p:cNvPr id="39" name="文本框 38">
            <a:hlinkClick r:id="rId28" action="ppaction://hlinksldjump"/>
          </p:cNvPr>
          <p:cNvSpPr txBox="1"/>
          <p:nvPr/>
        </p:nvSpPr>
        <p:spPr>
          <a:xfrm>
            <a:off x="9355679" y="4788778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EA4"/>
                </a:solidFill>
              </a:rPr>
              <a:t>Sony </a:t>
            </a:r>
            <a:r>
              <a:rPr lang="en-US" altLang="zh-CN" sz="1600" dirty="0" err="1" smtClean="0">
                <a:solidFill>
                  <a:srgbClr val="00BEA4"/>
                </a:solidFill>
              </a:rPr>
              <a:t>Xperia</a:t>
            </a:r>
            <a:r>
              <a:rPr lang="en-US" altLang="zh-CN" sz="1600" dirty="0" smtClean="0">
                <a:solidFill>
                  <a:srgbClr val="00BEA4"/>
                </a:solidFill>
              </a:rPr>
              <a:t> Z3 Compact</a:t>
            </a:r>
            <a:endParaRPr lang="en-US" sz="1600" dirty="0">
              <a:solidFill>
                <a:srgbClr val="00BEA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84" y="1159277"/>
            <a:ext cx="180000" cy="1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67" y="1834197"/>
            <a:ext cx="180000" cy="180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2" y="1496737"/>
            <a:ext cx="180000" cy="180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18" y="2171657"/>
            <a:ext cx="180000" cy="180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47" y="2507476"/>
            <a:ext cx="180000" cy="180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465" y="2844389"/>
            <a:ext cx="180000" cy="180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29" y="3186884"/>
            <a:ext cx="180000" cy="180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31" y="3518650"/>
            <a:ext cx="180000" cy="180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33" y="3858957"/>
            <a:ext cx="180000" cy="180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46" y="4196417"/>
            <a:ext cx="180000" cy="1800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93" y="4533877"/>
            <a:ext cx="180000" cy="180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64" y="4871337"/>
            <a:ext cx="180000" cy="180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57" y="5208797"/>
            <a:ext cx="180000" cy="180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54" y="5546257"/>
            <a:ext cx="180000" cy="180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90" y="5882623"/>
            <a:ext cx="180000" cy="1800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79" y="1496737"/>
            <a:ext cx="180000" cy="1800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10" y="1159277"/>
            <a:ext cx="180000" cy="18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79" y="1833650"/>
            <a:ext cx="180000" cy="1800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10" y="2175300"/>
            <a:ext cx="180000" cy="1800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609" y="2508023"/>
            <a:ext cx="180000" cy="1800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44" y="2842748"/>
            <a:ext cx="180000" cy="18000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48" y="3517556"/>
            <a:ext cx="180000" cy="1800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266" y="3857863"/>
            <a:ext cx="180000" cy="1800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83" y="3182593"/>
            <a:ext cx="180000" cy="180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47" y="4193135"/>
            <a:ext cx="180000" cy="1800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21" y="4530595"/>
            <a:ext cx="180000" cy="18000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977" y="4868055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6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2443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Sony </a:t>
            </a:r>
            <a:r>
              <a:rPr lang="en-US" altLang="zh-CN" sz="1600" dirty="0" err="1">
                <a:solidFill>
                  <a:schemeClr val="bg1"/>
                </a:solidFill>
                <a:ea typeface="Noto Sans CJK SC DemiLight" panose="020B0400000000000000" pitchFamily="34" charset="-122"/>
              </a:rPr>
              <a:t>Xperia</a:t>
            </a:r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 Z3 Compact</a:t>
            </a:r>
          </a:p>
        </p:txBody>
      </p:sp>
      <p:sp>
        <p:nvSpPr>
          <p:cNvPr id="2" name="矩形 1"/>
          <p:cNvSpPr/>
          <p:nvPr/>
        </p:nvSpPr>
        <p:spPr>
          <a:xfrm>
            <a:off x="5052000" y="1863000"/>
            <a:ext cx="2088000" cy="36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32330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Android One</a:t>
            </a:r>
          </a:p>
        </p:txBody>
      </p:sp>
      <p:sp>
        <p:nvSpPr>
          <p:cNvPr id="2" name="矩形 1"/>
          <p:cNvSpPr/>
          <p:nvPr/>
        </p:nvSpPr>
        <p:spPr>
          <a:xfrm>
            <a:off x="5088000" y="1917000"/>
            <a:ext cx="2016000" cy="35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Asus Zen Watch</a:t>
            </a:r>
          </a:p>
        </p:txBody>
      </p:sp>
      <p:sp>
        <p:nvSpPr>
          <p:cNvPr id="2" name="矩形 1"/>
          <p:cNvSpPr/>
          <p:nvPr/>
        </p:nvSpPr>
        <p:spPr>
          <a:xfrm>
            <a:off x="5556000" y="3159000"/>
            <a:ext cx="1080000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276652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32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Dell Venue 8</a:t>
            </a:r>
          </a:p>
        </p:txBody>
      </p:sp>
      <p:sp>
        <p:nvSpPr>
          <p:cNvPr id="2" name="矩形 1"/>
          <p:cNvSpPr/>
          <p:nvPr/>
        </p:nvSpPr>
        <p:spPr>
          <a:xfrm rot="5400000">
            <a:off x="4044000" y="760583"/>
            <a:ext cx="4104000" cy="64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2834" y="13454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>
                    <a:alpha val="54000"/>
                  </a:prstClr>
                </a:solidFill>
              </a:rPr>
              <a:t>横屏</a:t>
            </a: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401688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547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HTC One M8/9</a:t>
            </a:r>
          </a:p>
        </p:txBody>
      </p:sp>
      <p:sp>
        <p:nvSpPr>
          <p:cNvPr id="2" name="矩形 1"/>
          <p:cNvSpPr/>
          <p:nvPr/>
        </p:nvSpPr>
        <p:spPr>
          <a:xfrm>
            <a:off x="4962000" y="1683000"/>
            <a:ext cx="2268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41998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LG G Watch</a:t>
            </a:r>
          </a:p>
        </p:txBody>
      </p:sp>
      <p:sp>
        <p:nvSpPr>
          <p:cNvPr id="2" name="矩形 1"/>
          <p:cNvSpPr/>
          <p:nvPr/>
        </p:nvSpPr>
        <p:spPr>
          <a:xfrm>
            <a:off x="5556000" y="3159000"/>
            <a:ext cx="1080000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91529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00BEA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66" y="90000"/>
            <a:ext cx="360000" cy="3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9766" y="100723"/>
            <a:ext cx="1438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bg1"/>
                </a:solidFill>
                <a:ea typeface="Noto Sans CJK SC DemiLight" panose="020B0400000000000000" pitchFamily="34" charset="-122"/>
              </a:rPr>
              <a:t>LG G Watch R</a:t>
            </a:r>
          </a:p>
        </p:txBody>
      </p:sp>
      <p:sp>
        <p:nvSpPr>
          <p:cNvPr id="2" name="矩形 1"/>
          <p:cNvSpPr/>
          <p:nvPr/>
        </p:nvSpPr>
        <p:spPr>
          <a:xfrm>
            <a:off x="5502000" y="3105000"/>
            <a:ext cx="1188000" cy="11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60000" y="69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white"/>
                </a:solidFill>
              </a:rPr>
              <a:t>设备尺寸</a:t>
            </a:r>
          </a:p>
        </p:txBody>
      </p:sp>
    </p:spTree>
    <p:extLst>
      <p:ext uri="{BB962C8B-B14F-4D97-AF65-F5344CB8AC3E}">
        <p14:creationId xmlns:p14="http://schemas.microsoft.com/office/powerpoint/2010/main" val="12380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"/>
        <a:ea typeface="Noto Sans CJK SC Regular"/>
        <a:cs typeface=""/>
      </a:majorFont>
      <a:minorFont>
        <a:latin typeface="Roboto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307</Words>
  <Application>Microsoft Office PowerPoint</Application>
  <PresentationFormat>宽屏</PresentationFormat>
  <Paragraphs>90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Noto Sans CJK SC DemiLight</vt:lpstr>
      <vt:lpstr>Noto Sans CJK SC Regular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Device metrics</dc:title>
  <dc:subject>设备尺寸</dc:subject>
  <dc:creator>林云天</dc:creator>
  <cp:keywords>Material Design</cp:keywords>
  <dc:description>完成</dc:description>
  <cp:lastModifiedBy>yuntian lin</cp:lastModifiedBy>
  <cp:revision>19</cp:revision>
  <dcterms:created xsi:type="dcterms:W3CDTF">2015-09-12T03:12:54Z</dcterms:created>
  <dcterms:modified xsi:type="dcterms:W3CDTF">2016-01-08T12:59:49Z</dcterms:modified>
  <cp:category>幻灯片</cp:category>
  <cp:version>1.0</cp:version>
</cp:coreProperties>
</file>