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49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E38F4-0E77-4BBB-A4C9-42917CEEB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5DD8A8-CB5C-4224-BAE6-8C1BA8D30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E959C-C22E-4562-A16D-CBC37CAD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36BFC-BF50-43C0-A37B-C25A8F56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48F1F-46BA-4B05-A6E6-58070BAC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6291E-FA27-42FC-9039-3C77E0B2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1622DA-D84B-435D-9FB7-1F843D61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E61B3-14E0-4B11-9E6C-90C3CC1B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8BC4C-922D-4846-B5DB-4D6A8A49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4870F-EFB1-485F-BB6D-26610D99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4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F39265-CA05-42F5-A4EE-E56B259B5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49936-F2D8-4670-BFBE-B82793D7E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8B6FD-A964-4F8A-86D6-AF267B16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262F9-8EB7-4CF7-A14D-BB12641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33FBB-94D1-476F-AF74-F840AAEE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33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CAD00-2274-4AE3-835A-3E492EE5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6C2B3-1745-4E14-809C-B476AD02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11BCB2-CC57-442C-A2F5-F476BBB7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070F4-D55C-4F79-8428-0801CADC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2710C-0CC5-407E-A180-DCD76592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39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D4F0E-302C-49CE-A91E-F8BB8EB4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A2CAD-D875-425C-BCFA-AD87CC46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11B8C-10AD-471E-8646-A4F4376E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90E89-8BDC-4838-A7A2-86074FA2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BAF07-8CA9-4DE7-B420-FA05BDC0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A1E19-2F92-43AF-AE0F-4FE468C8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955DE-3DF5-4A7C-A806-21A8445B6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BC6B26-CDD4-4E6F-A2CE-4AC1C656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648B4-1151-433B-ADFA-770F4268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7B334-A36B-4CAD-ACAA-E119568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0FC3E2-8512-4B8D-9993-39852F4A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8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8C3BD-DEF3-45FC-86C9-1D01CFB3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C01D7A-D9BE-48F0-BFEE-57627EC2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1C1A47-43B3-411D-8B54-D850A8B7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E637E7-9E89-4FE7-A2A6-E986E362A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EE7F40-635E-43A2-A2A6-C5CA8077E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AF4ECD-4600-4493-B1ED-0FB42F18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6B1FEC-BACB-4946-96CF-327E8075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71C116-733C-4A9E-AD97-A67F4B9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9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5FEDE-F96F-47D9-8055-BCE6B82E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4ED4E-B0D4-4B43-93F5-4CFDF13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399B1-3060-4A6F-B4A0-C7DC1DB8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533B57-60E1-4819-B3C5-00B82E1D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209BF-800C-4ACC-B99D-44B9AE6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6E2813-1FBB-4E64-81D2-52A65E6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6B4DF-3F95-40C8-AE2E-A54A5E7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2CB40-EF5B-41F0-96E5-DB687DFB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8032D-D2DF-41F9-BAA9-7F07DCED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7D12E0-B206-4EB2-BFC2-F16628DD7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65F1-4E81-48DB-8CF3-FCEB2C45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4D1FDD-7E58-4203-8845-58668A5E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F6E99-55D8-4F27-9EB2-7A1A64BC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09A15-CEE7-4E3E-8921-F096D33D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688761-3A1D-4CF1-8351-24C023CD3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A88BDB-4CE7-44BD-857F-E3F5C53D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ED53DE-E7F1-482A-9EDA-09916698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D0B58A-9D0F-4021-9D9E-295762F5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25E6DA-E7FE-4B9A-BFD9-E39A251B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FA18BC-AE54-4860-89A5-0CAF5FC7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DBBB3-EA9F-4715-BE3B-CA645693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C3938-15B1-4DDC-8729-04C681266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2E3-6DE2-46E1-9BC2-CC20B06BBBFE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014-25A0-40DB-9CCB-1BF51E6A5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A59CD-E15D-4DF0-BB31-7CEB4AD64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8820-110C-448D-9B8C-5ED8E5EF2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ED05A-479F-412C-BCFC-141F11109E96}"/>
              </a:ext>
            </a:extLst>
          </p:cNvPr>
          <p:cNvSpPr/>
          <p:nvPr/>
        </p:nvSpPr>
        <p:spPr>
          <a:xfrm>
            <a:off x="1959094" y="-4166448"/>
            <a:ext cx="3345365" cy="1530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19C86C-4106-4DBB-9C89-FDC5D1F5DB41}"/>
              </a:ext>
            </a:extLst>
          </p:cNvPr>
          <p:cNvSpPr txBox="1"/>
          <p:nvPr/>
        </p:nvSpPr>
        <p:spPr>
          <a:xfrm>
            <a:off x="2055737" y="-4010331"/>
            <a:ext cx="3048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texte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FCA044-DFCF-4805-ADF7-9C95C637C7F7}"/>
              </a:ext>
            </a:extLst>
          </p:cNvPr>
          <p:cNvSpPr txBox="1"/>
          <p:nvPr/>
        </p:nvSpPr>
        <p:spPr>
          <a:xfrm>
            <a:off x="2055737" y="-3607546"/>
            <a:ext cx="3048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Menu 1</a:t>
            </a:r>
          </a:p>
          <a:p>
            <a:r>
              <a:rPr lang="fr-FR" dirty="0"/>
              <a:t>Menu 2</a:t>
            </a:r>
          </a:p>
          <a:p>
            <a:r>
              <a:rPr lang="fr-FR" dirty="0"/>
              <a:t>Menu 2</a:t>
            </a:r>
          </a:p>
          <a:p>
            <a:r>
              <a:rPr lang="fr-FR" dirty="0"/>
              <a:t>Menu 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50CCF7-B57D-4F68-A676-76086DB77680}"/>
              </a:ext>
            </a:extLst>
          </p:cNvPr>
          <p:cNvSpPr txBox="1"/>
          <p:nvPr/>
        </p:nvSpPr>
        <p:spPr>
          <a:xfrm>
            <a:off x="2055737" y="-2347457"/>
            <a:ext cx="25759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Formulaire de 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8A09C4-C522-47BC-BB1B-CF33BA56D010}"/>
              </a:ext>
            </a:extLst>
          </p:cNvPr>
          <p:cNvSpPr txBox="1"/>
          <p:nvPr/>
        </p:nvSpPr>
        <p:spPr>
          <a:xfrm>
            <a:off x="4631669" y="-2347457"/>
            <a:ext cx="52410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OK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2A7699-ECF7-47B6-8BF1-4DC1B36E5AA9}"/>
              </a:ext>
            </a:extLst>
          </p:cNvPr>
          <p:cNvGrpSpPr/>
          <p:nvPr/>
        </p:nvGrpSpPr>
        <p:grpSpPr>
          <a:xfrm>
            <a:off x="2312215" y="56106"/>
            <a:ext cx="2535044" cy="3288574"/>
            <a:chOff x="7192536" y="1193180"/>
            <a:chExt cx="2535044" cy="3288574"/>
          </a:xfrm>
        </p:grpSpPr>
        <p:sp>
          <p:nvSpPr>
            <p:cNvPr id="9" name="Bouton d’action : accueil 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77F97F9E-D2D3-4FAC-95F2-2CFED2B3BF86}"/>
                </a:ext>
              </a:extLst>
            </p:cNvPr>
            <p:cNvSpPr/>
            <p:nvPr/>
          </p:nvSpPr>
          <p:spPr>
            <a:xfrm>
              <a:off x="7192537" y="1193180"/>
              <a:ext cx="2535043" cy="2535043"/>
            </a:xfrm>
            <a:prstGeom prst="actionButtonHom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109DB6A-ED5E-4B68-98D0-25AFD5902869}"/>
                </a:ext>
              </a:extLst>
            </p:cNvPr>
            <p:cNvSpPr txBox="1"/>
            <p:nvPr/>
          </p:nvSpPr>
          <p:spPr>
            <a:xfrm>
              <a:off x="7192536" y="3728223"/>
              <a:ext cx="253504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Titre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50FC054-FE26-417E-BC52-729B7AD1C92B}"/>
                </a:ext>
              </a:extLst>
            </p:cNvPr>
            <p:cNvSpPr txBox="1"/>
            <p:nvPr/>
          </p:nvSpPr>
          <p:spPr>
            <a:xfrm>
              <a:off x="7192536" y="4112422"/>
              <a:ext cx="253504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Blablabalblabla</a:t>
              </a:r>
              <a:r>
                <a:rPr lang="fr-FR" dirty="0"/>
                <a:t>…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7E29206-F71B-4B18-892D-3F38DFB9C25F}"/>
              </a:ext>
            </a:extLst>
          </p:cNvPr>
          <p:cNvGrpSpPr/>
          <p:nvPr/>
        </p:nvGrpSpPr>
        <p:grpSpPr>
          <a:xfrm>
            <a:off x="2364254" y="3572006"/>
            <a:ext cx="2535044" cy="3288574"/>
            <a:chOff x="7192536" y="1193180"/>
            <a:chExt cx="2535044" cy="3288574"/>
          </a:xfrm>
        </p:grpSpPr>
        <p:sp>
          <p:nvSpPr>
            <p:cNvPr id="14" name="Bouton d’action : accueil 13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2F9C4AD8-FD16-4B55-9DCE-FFC118B40955}"/>
                </a:ext>
              </a:extLst>
            </p:cNvPr>
            <p:cNvSpPr/>
            <p:nvPr/>
          </p:nvSpPr>
          <p:spPr>
            <a:xfrm>
              <a:off x="7192537" y="1193180"/>
              <a:ext cx="2535043" cy="2535043"/>
            </a:xfrm>
            <a:prstGeom prst="actionButtonHom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CDE7BB-5B53-44EF-B936-762478827246}"/>
                </a:ext>
              </a:extLst>
            </p:cNvPr>
            <p:cNvSpPr txBox="1"/>
            <p:nvPr/>
          </p:nvSpPr>
          <p:spPr>
            <a:xfrm>
              <a:off x="7192536" y="3728223"/>
              <a:ext cx="253504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Titre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CB18564-BBFE-4967-8C1F-969FB842C099}"/>
                </a:ext>
              </a:extLst>
            </p:cNvPr>
            <p:cNvSpPr txBox="1"/>
            <p:nvPr/>
          </p:nvSpPr>
          <p:spPr>
            <a:xfrm>
              <a:off x="7192536" y="4112422"/>
              <a:ext cx="253504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Blablabalblabla</a:t>
              </a:r>
              <a:r>
                <a:rPr lang="fr-FR" dirty="0"/>
                <a:t>…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11D7C0E-6F80-48A9-BB25-54F7F14ABE38}"/>
              </a:ext>
            </a:extLst>
          </p:cNvPr>
          <p:cNvGrpSpPr/>
          <p:nvPr/>
        </p:nvGrpSpPr>
        <p:grpSpPr>
          <a:xfrm>
            <a:off x="2364254" y="7168862"/>
            <a:ext cx="2535044" cy="3288574"/>
            <a:chOff x="7192536" y="1193180"/>
            <a:chExt cx="2535044" cy="3288574"/>
          </a:xfrm>
        </p:grpSpPr>
        <p:sp>
          <p:nvSpPr>
            <p:cNvPr id="18" name="Bouton d’action : accueil 17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6B89B929-2885-433E-B22D-A9E9AE6779B8}"/>
                </a:ext>
              </a:extLst>
            </p:cNvPr>
            <p:cNvSpPr/>
            <p:nvPr/>
          </p:nvSpPr>
          <p:spPr>
            <a:xfrm>
              <a:off x="7192537" y="1193180"/>
              <a:ext cx="2535043" cy="2535043"/>
            </a:xfrm>
            <a:prstGeom prst="actionButtonHom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5CE7AF1-8582-458F-8840-DD0CDD59AE4B}"/>
                </a:ext>
              </a:extLst>
            </p:cNvPr>
            <p:cNvSpPr txBox="1"/>
            <p:nvPr/>
          </p:nvSpPr>
          <p:spPr>
            <a:xfrm>
              <a:off x="7192536" y="3728223"/>
              <a:ext cx="253504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Titre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6C5A622-D310-4688-A896-1A4FB4ACE674}"/>
                </a:ext>
              </a:extLst>
            </p:cNvPr>
            <p:cNvSpPr txBox="1"/>
            <p:nvPr/>
          </p:nvSpPr>
          <p:spPr>
            <a:xfrm>
              <a:off x="7192536" y="4112422"/>
              <a:ext cx="253504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Blablabalblabla</a:t>
              </a:r>
              <a:r>
                <a:rPr lang="fr-FR" dirty="0"/>
                <a:t>…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CBEB332-DF52-479D-A2EE-9DBA8C57B046}"/>
              </a:ext>
            </a:extLst>
          </p:cNvPr>
          <p:cNvSpPr txBox="1"/>
          <p:nvPr/>
        </p:nvSpPr>
        <p:spPr>
          <a:xfrm>
            <a:off x="2055737" y="-1729504"/>
            <a:ext cx="30480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</a:t>
            </a:r>
            <a:r>
              <a:rPr lang="fr-FR" dirty="0" err="1"/>
              <a:t>kug</a:t>
            </a:r>
            <a:r>
              <a:rPr lang="fr-FR" dirty="0"/>
              <a:t> </a:t>
            </a:r>
            <a:r>
              <a:rPr lang="fr-FR" dirty="0" err="1"/>
              <a:t>kjgkj</a:t>
            </a:r>
            <a:r>
              <a:rPr lang="fr-FR" dirty="0"/>
              <a:t> </a:t>
            </a:r>
            <a:r>
              <a:rPr lang="fr-FR" dirty="0" err="1"/>
              <a:t>gkj</a:t>
            </a:r>
            <a:r>
              <a:rPr lang="fr-FR" dirty="0"/>
              <a:t> </a:t>
            </a:r>
            <a:r>
              <a:rPr lang="fr-FR" dirty="0" err="1"/>
              <a:t>bl</a:t>
            </a:r>
            <a:r>
              <a:rPr lang="fr-FR" dirty="0"/>
              <a:t> </a:t>
            </a:r>
            <a:r>
              <a:rPr lang="fr-FR" dirty="0" err="1"/>
              <a:t>jbk</a:t>
            </a:r>
            <a:r>
              <a:rPr lang="fr-FR" dirty="0"/>
              <a:t> </a:t>
            </a:r>
            <a:r>
              <a:rPr lang="fr-FR" dirty="0" err="1"/>
              <a:t>jlv</a:t>
            </a:r>
            <a:r>
              <a:rPr lang="fr-FR" dirty="0"/>
              <a:t> </a:t>
            </a:r>
            <a:r>
              <a:rPr lang="fr-FR" dirty="0" err="1"/>
              <a:t>kjkvb</a:t>
            </a:r>
            <a:r>
              <a:rPr lang="fr-FR" dirty="0"/>
              <a:t> </a:t>
            </a:r>
            <a:r>
              <a:rPr lang="fr-FR" dirty="0" err="1"/>
              <a:t>kjkv</a:t>
            </a:r>
            <a:r>
              <a:rPr lang="fr-FR" dirty="0"/>
              <a:t> </a:t>
            </a:r>
            <a:r>
              <a:rPr lang="fr-FR" dirty="0" err="1"/>
              <a:t>ljb</a:t>
            </a:r>
            <a:r>
              <a:rPr lang="fr-FR" dirty="0"/>
              <a:t> </a:t>
            </a:r>
            <a:r>
              <a:rPr lang="fr-FR" dirty="0" err="1"/>
              <a:t>mkb</a:t>
            </a:r>
            <a:r>
              <a:rPr lang="fr-FR" dirty="0"/>
              <a:t> </a:t>
            </a:r>
            <a:r>
              <a:rPr lang="fr-FR" dirty="0" err="1"/>
              <a:t>lkblkbl</a:t>
            </a:r>
            <a:r>
              <a:rPr lang="fr-FR" dirty="0"/>
              <a:t> </a:t>
            </a:r>
            <a:r>
              <a:rPr lang="fr-FR" dirty="0" err="1"/>
              <a:t>jkjb</a:t>
            </a:r>
            <a:r>
              <a:rPr lang="fr-FR" dirty="0"/>
              <a:t> </a:t>
            </a:r>
            <a:r>
              <a:rPr lang="fr-FR" dirty="0" err="1"/>
              <a:t>ljblkb</a:t>
            </a:r>
            <a:r>
              <a:rPr lang="fr-FR" dirty="0"/>
              <a:t> mln </a:t>
            </a:r>
            <a:r>
              <a:rPr lang="fr-FR" dirty="0" err="1"/>
              <a:t>ùl,ù</a:t>
            </a:r>
            <a:r>
              <a:rPr lang="fr-FR" dirty="0"/>
              <a:t> </a:t>
            </a:r>
            <a:r>
              <a:rPr lang="fr-FR" dirty="0" err="1"/>
              <a:t>ùlj</a:t>
            </a:r>
            <a:r>
              <a:rPr lang="fr-FR" dirty="0"/>
              <a:t> </a:t>
            </a:r>
            <a:r>
              <a:rPr lang="fr-FR" dirty="0" err="1"/>
              <a:t>ùm</a:t>
            </a:r>
            <a:r>
              <a:rPr lang="fr-FR" dirty="0"/>
              <a:t>, </a:t>
            </a:r>
            <a:r>
              <a:rPr lang="fr-FR" dirty="0" err="1"/>
              <a:t>ùmn</a:t>
            </a:r>
            <a:r>
              <a:rPr lang="fr-FR" dirty="0"/>
              <a:t> </a:t>
            </a:r>
            <a:r>
              <a:rPr lang="fr-FR" dirty="0" err="1"/>
              <a:t>ùmn</a:t>
            </a:r>
            <a:r>
              <a:rPr lang="fr-FR" dirty="0"/>
              <a:t> </a:t>
            </a:r>
            <a:r>
              <a:rPr lang="fr-FR" dirty="0" err="1"/>
              <a:t>ùln</a:t>
            </a:r>
            <a:r>
              <a:rPr lang="fr-FR" dirty="0"/>
              <a:t> ln </a:t>
            </a:r>
            <a:r>
              <a:rPr lang="fr-FR" dirty="0" err="1"/>
              <a:t>mlnùùlnù</a:t>
            </a:r>
            <a:r>
              <a:rPr lang="fr-FR" dirty="0"/>
              <a:t> </a:t>
            </a:r>
            <a:r>
              <a:rPr lang="fr-FR" dirty="0" err="1"/>
              <a:t>nl</a:t>
            </a:r>
            <a:r>
              <a:rPr lang="fr-FR" dirty="0"/>
              <a:t> </a:t>
            </a:r>
            <a:r>
              <a:rPr lang="fr-FR" dirty="0" err="1"/>
              <a:t>ùln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METTERIE</dc:creator>
  <cp:lastModifiedBy>Sébastien METTERIE</cp:lastModifiedBy>
  <cp:revision>1</cp:revision>
  <dcterms:created xsi:type="dcterms:W3CDTF">2022-03-18T15:11:07Z</dcterms:created>
  <dcterms:modified xsi:type="dcterms:W3CDTF">2022-03-18T15:11:11Z</dcterms:modified>
</cp:coreProperties>
</file>