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6e3859c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d6e3859c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d6e3859c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d6e3859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d6e3859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d6e3859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création des “cartes” des projets puis création de la partie qui s’ouvre quand on clique dessus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d6e3859c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d6e3859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d6e3859c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d6e3859c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</a:rPr>
              <a:t>Mon portfolio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Avec Vue.js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713250" y="4729200"/>
            <a:ext cx="14967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2"/>
                </a:solidFill>
              </a:rPr>
              <a:t>Eléa DE SOUSA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34125" y="4729200"/>
            <a:ext cx="14967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2"/>
                </a:solidFill>
              </a:rPr>
              <a:t>Le 06/02/2025</a:t>
            </a:r>
            <a:endParaRPr sz="1300">
              <a:solidFill>
                <a:schemeClr val="lt2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338" y="104125"/>
            <a:ext cx="1269330" cy="792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accent3">
                <a:alpha val="21000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0000"/>
                </a:solidFill>
              </a:rPr>
              <a:t>Présentation générale</a:t>
            </a:r>
            <a:endParaRPr u="sng">
              <a:solidFill>
                <a:srgbClr val="FF0000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Apprendre à travailler avec un nouveau framework : Vue.js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Se faire connaître et faire connaître ses créations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Réaliser un site à mon image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0000"/>
                </a:solidFill>
              </a:rPr>
              <a:t>Conception et codage</a:t>
            </a:r>
            <a:endParaRPr u="sng">
              <a:solidFill>
                <a:srgbClr val="FF0000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Réalisation d’une maquette du site: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Header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Footer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Utilisation de Vue.js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Création de formulaire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Modal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0000"/>
                </a:solidFill>
              </a:rPr>
              <a:t>Eléments significatifs</a:t>
            </a:r>
            <a:endParaRPr u="sng">
              <a:solidFill>
                <a:srgbClr val="FF00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Utilisation d’un modal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77275"/>
            <a:ext cx="4572000" cy="2003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2376" y="1012888"/>
            <a:ext cx="4386675" cy="353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0000"/>
                </a:solidFill>
              </a:rPr>
              <a:t>Exemple de recherche</a:t>
            </a:r>
            <a:endParaRPr u="sng">
              <a:solidFill>
                <a:srgbClr val="FF0000"/>
              </a:solidFill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69565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fr"/>
              <a:t>Vue3+composition API: Creating a Reusable Modal Component with outside click handling. </a:t>
            </a:r>
            <a:r>
              <a:rPr lang="fr" sz="1000"/>
              <a:t>(https://medium.com/@romanvinnick/vue3-composition-api-creating-a-reusable-modal-component-with-outside-click-handling-43e830d289c1)</a:t>
            </a:r>
            <a:endParaRPr sz="1000"/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rgbClr val="FF0000"/>
                </a:solidFill>
              </a:rPr>
              <a:t>Synthèse et conclusion</a:t>
            </a:r>
            <a:endParaRPr u="sng">
              <a:solidFill>
                <a:srgbClr val="FF0000"/>
              </a:solidFill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Visuel satisfaisant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/>
              <a:t>Je me suis vite perdue dans la conception et le codage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Certains critères demandés non pris en compte (pas responsiv par exemple)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