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D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5" autoAdjust="0"/>
    <p:restoredTop sz="86420" autoAdjust="0"/>
  </p:normalViewPr>
  <p:slideViewPr>
    <p:cSldViewPr showGuides="1">
      <p:cViewPr varScale="1">
        <p:scale>
          <a:sx n="100" d="100"/>
          <a:sy n="100" d="100"/>
        </p:scale>
        <p:origin x="797" y="67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3688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SINGLE_PIC_OUTPUT: Der Output eines Bildes. Es gibt mehrere.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06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fix -&gt; auf Symbol klicken und einfügen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fix -&gt; auf Symbol klicken und einfügen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fix -&gt; auf Symbol klicken und einfügen</a:t>
            </a:r>
            <a:endParaRPr lang="de-DE" dirty="0"/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fix -&gt; auf Symbol klicken und einfügen</a:t>
            </a:r>
            <a:endParaRPr lang="de-DE" dirty="0"/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/>
              <a:t>Bild fix -&gt;</a:t>
            </a:r>
            <a:br>
              <a:rPr lang="de-DE"/>
            </a:br>
            <a:r>
              <a:rPr lang="de-DE"/>
              <a:t>auf Symbol klicken </a:t>
            </a:r>
            <a:br>
              <a:rPr lang="de-DE"/>
            </a:br>
            <a:r>
              <a:rPr lang="de-DE"/>
              <a:t>und einfügen</a:t>
            </a:r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fix -&gt; </a:t>
            </a:r>
            <a:br>
              <a:rPr lang="de-DE"/>
            </a:br>
            <a:r>
              <a:rPr lang="de-DE"/>
              <a:t>auf Symbol klicken und einfügen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r>
              <a:rPr lang="de-DE"/>
              <a:t/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r>
              <a:rPr lang="de-DE"/>
              <a:t/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r>
              <a:rPr lang="de-DE"/>
              <a:t/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r>
              <a:rPr lang="de-DE"/>
              <a:t/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</a:t>
            </a:r>
            <a:br>
              <a:rPr lang="de-DE"/>
            </a:br>
            <a:r>
              <a:rPr lang="de-DE"/>
              <a:t>auf Symbol klicken und einfügen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/>
              <a:t/>
            </a:r>
            <a:br>
              <a:rPr lang="de-DE"/>
            </a:br>
            <a:r>
              <a:rPr lang="de-DE"/>
              <a:t>Bildausschnitt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5C47AD-DBB6-AF45-B827-279F8453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8F4FFB-361C-264C-9F96-0F5FA302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2494-62FF-E346-AF0F-44418411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Emotionserkennung in 3 Schritten: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0800" y="1275606"/>
            <a:ext cx="81076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1. Gesichtsdetektion</a:t>
            </a:r>
          </a:p>
          <a:p>
            <a:endParaRPr lang="de-DE" sz="2000" dirty="0"/>
          </a:p>
          <a:p>
            <a:endParaRPr lang="de-DE" sz="2000" dirty="0" smtClean="0"/>
          </a:p>
          <a:p>
            <a:r>
              <a:rPr lang="de-DE" sz="2000" dirty="0" smtClean="0"/>
              <a:t>2. Merkmal Extrahierung</a:t>
            </a:r>
          </a:p>
          <a:p>
            <a:endParaRPr lang="de-DE" sz="2000" dirty="0"/>
          </a:p>
          <a:p>
            <a:endParaRPr lang="de-DE" sz="2000" dirty="0" smtClean="0"/>
          </a:p>
          <a:p>
            <a:r>
              <a:rPr lang="de-DE" sz="2000" dirty="0" smtClean="0"/>
              <a:t>3. Klassifizierung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73608709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Vorlage_16x9_2016_07" id="{0E5AE348-2822-854B-B26C-776A6A043F31}" vid="{A1AE23E2-C43B-4240-A94F-0E45FCA5564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65AD01-48E5-4010-AD48-B7D7CFBD789F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40</Words>
  <Application>Microsoft Office PowerPoint</Application>
  <PresentationFormat>Bildschirmpräsentation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Wingdings</vt:lpstr>
      <vt:lpstr>OTH_PPT_16x9</vt:lpstr>
      <vt:lpstr>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</dc:title>
  <dc:creator>scl36842</dc:creator>
  <cp:lastModifiedBy>ADMIN</cp:lastModifiedBy>
  <cp:revision>15</cp:revision>
  <dcterms:created xsi:type="dcterms:W3CDTF">2019-06-27T07:28:42Z</dcterms:created>
  <dcterms:modified xsi:type="dcterms:W3CDTF">2019-06-29T09:42:25Z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