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86420" autoAdjust="0"/>
  </p:normalViewPr>
  <p:slideViewPr>
    <p:cSldViewPr showGuides="1">
      <p:cViewPr varScale="1">
        <p:scale>
          <a:sx n="100" d="100"/>
          <a:sy n="100" d="100"/>
        </p:scale>
        <p:origin x="797" y="67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6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/>
              <a:t>Bild fix -&gt;</a:t>
            </a:r>
            <a:br>
              <a:rPr lang="de-DE"/>
            </a:br>
            <a:r>
              <a:rPr lang="de-DE"/>
              <a:t>auf Symbol klicken </a:t>
            </a:r>
            <a:br>
              <a:rPr lang="de-DE"/>
            </a:br>
            <a:r>
              <a:rPr lang="de-DE"/>
              <a:t>und einfügen</a:t>
            </a:r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/>
              <a:t/>
            </a:r>
            <a:br>
              <a:rPr lang="de-DE"/>
            </a:br>
            <a:r>
              <a:rPr lang="de-DE"/>
              <a:t>Bildausschnitt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Vorlagen PPT der OTH Regensburg - Format 16x9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Emotionserkennung in 3 Schritten: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0800" y="1275606"/>
            <a:ext cx="8107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1. Gesichtsdetektion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2. Merkmal Extrahierung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3. Klassifizierung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36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Vorlage_16x9_2016_07" id="{0E5AE348-2822-854B-B26C-776A6A043F31}" vid="{A1AE23E2-C43B-4240-A94F-0E45FCA5564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39</Words>
  <Application>Microsoft Office PowerPoint</Application>
  <PresentationFormat>Bildschirmpräsentation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</dc:title>
  <dc:creator>scl36842</dc:creator>
  <cp:lastModifiedBy>ADMIN</cp:lastModifiedBy>
  <cp:revision>16</cp:revision>
  <dcterms:created xsi:type="dcterms:W3CDTF">2019-06-27T07:28:42Z</dcterms:created>
  <dcterms:modified xsi:type="dcterms:W3CDTF">2019-06-29T09:55:02Z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