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79ABC-4A51-4B98-BCC8-607470917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75DE8-EEAF-4F5A-8185-9A8C09DEA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EA148-B3F6-423D-9BC0-B83C0CF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6C282-885E-4102-AA7B-CCAB3F8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CFD96-73BD-4C62-A457-EA98F6FB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95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A22BD-E740-4766-8756-3C57DCA5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AA7FA-B456-4C64-84DB-D41466F8B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16F1F-D1B6-4031-8AA4-411376B5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F2EAC-3CB9-4C2F-9403-EB0297CB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2F68D-0265-4B44-84D7-B0293D05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59329A-86FF-41BC-A80D-DD52A13F1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7ADC50-2C5B-4BA1-8FB0-FE35FBCE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4CE75-3882-4C37-9A00-22C495E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DD8B9-CCAB-4076-94E4-B6F2CA6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DFEE8-39E2-45D7-8315-8CA771F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25933-8558-4706-9339-1DC53D84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ABFEF-50F7-4834-9ADF-1AC816A3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F049A-0AAD-415F-AF7F-EC35538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84BE0-9C93-4903-931C-17A02E6D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3C7EB-B222-48B9-BA90-24D4B49D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716D-CC3E-4561-A5F2-AF44A826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D6433-5B2F-4B99-A598-D4BE1E77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CFDA-EA3A-4D53-AD63-D557D298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507CA-1C56-4006-9856-69AD5075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EA639-0AD2-4F48-8914-6B8EE5D6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5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81637-DB33-4651-9C1C-551A7A41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8CAFC-BAEE-445F-BC62-745335F8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E2B4B4-514B-4F72-82C8-645BD5DC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5B99C-2A8D-455B-806F-AD0B9BF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CC02D-BB79-476B-B691-0FEAD5CC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B97E9-89F6-40F7-90E4-508D91C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0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0290-4BF9-4098-A81B-5E51CB8C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4C9F95-8E39-4BA8-8FE0-DEC9D035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027D8A-813D-41B0-83ED-5C6123BA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035441-8374-4F05-8F41-78ADEACD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A023C3-6CB3-4E9C-B2EB-44B4A44E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B5A669-C2E2-4E45-AA5C-38A9019C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3CAFFB-616C-48A8-A98C-1CE989C5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5CE872-E5A5-44B2-800C-FDA1490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C4DF-388D-4CDB-ACBF-25CE30C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DC00B2-976B-4261-AF33-09849237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59167E-1AC5-4602-9591-C41E0B57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8C04A6-DC6C-4BD8-B860-76E0371D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1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1C8930-A8F9-4F84-A256-54834182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BE28D6-7046-4B71-A0E3-C73B1BE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9A2F6-E106-4568-902C-0DE1B7B3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75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EC3F6-8F84-43D6-9ECB-65A725B6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5D9BF-C0F3-4BB6-B01A-FA9ABB72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1B4A9-9AAB-4502-B865-345D343E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E2969-733E-49CB-8B58-1DC7BDEA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59DE81-D440-41BE-8AEE-DECAFE1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D4A10-D68D-4C77-8866-BC6A7E5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37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CE306-0CC0-4BCF-A1DF-EFB1B34F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119ED7-C921-48A2-9B8E-91963197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4F120F-0C22-49E0-BFF0-85E3F352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A26F9-5F13-46A9-8002-DACC0554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E0554-03B7-4B25-9B27-5FE9BEC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F3EB9-C412-4BD0-9C44-73349D86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1FE54F-45F7-405D-806E-83E633FF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45475-F26A-430C-BF73-4B193C08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C41E6-B17D-4DC8-A8FF-C8A3C05FE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31A9-899E-401B-9B27-DC0F788FDE71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686DE-FD7A-4C59-AF5A-DAD091BE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6E492-7CDC-4F90-B0FD-A905FC48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EA15-1096-47F9-948C-4145E9CDB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2FF74-3388-48D6-AC1A-45E01F7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Game Mode/Class/Funktionalität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D528-1EE8-479C-9E7E-160FD227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Das </a:t>
            </a:r>
            <a:r>
              <a:rPr lang="de-DE" dirty="0" err="1"/>
              <a:t>MainWindowViewModel</a:t>
            </a:r>
            <a:r>
              <a:rPr lang="de-DE" dirty="0"/>
              <a:t> instanziiert die </a:t>
            </a:r>
            <a:r>
              <a:rPr lang="de-DE" dirty="0" err="1"/>
              <a:t>GameClass</a:t>
            </a:r>
            <a:r>
              <a:rPr lang="de-DE" dirty="0"/>
              <a:t> über den Konstruktor.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Funktionen/Methoden der </a:t>
            </a:r>
            <a:r>
              <a:rPr lang="de-DE" b="1" dirty="0" err="1"/>
              <a:t>GameClass</a:t>
            </a:r>
            <a:r>
              <a:rPr lang="de-DE" dirty="0"/>
              <a:t>:</a:t>
            </a:r>
          </a:p>
          <a:p>
            <a:pPr lvl="0"/>
            <a:r>
              <a:rPr lang="de-DE" dirty="0"/>
              <a:t>Hält die Spieler-Punkte als Integer Property.</a:t>
            </a:r>
          </a:p>
          <a:p>
            <a:pPr lvl="0"/>
            <a:r>
              <a:rPr lang="de-DE" dirty="0"/>
              <a:t>Vergleicht während des Spiels die randomisiert angezeigte Emotion mit der vom NN berechneten, ändert die Spieler-Punkte und gibt einen booleschen Wert (richtig/falsche Antwort) zurück.</a:t>
            </a:r>
          </a:p>
          <a:p>
            <a:pPr lvl="0"/>
            <a:r>
              <a:rPr lang="de-DE" dirty="0"/>
              <a:t>Setzt die Spieler-Punkte beim Start eines neuen Spiels zurück</a:t>
            </a:r>
          </a:p>
          <a:p>
            <a:pPr marL="0" indent="0">
              <a:buNone/>
            </a:pPr>
            <a:r>
              <a:rPr lang="de-DE" dirty="0"/>
              <a:t>weiteres: </a:t>
            </a:r>
          </a:p>
          <a:p>
            <a:pPr lvl="0"/>
            <a:r>
              <a:rPr lang="de-DE" dirty="0"/>
              <a:t>Die </a:t>
            </a:r>
            <a:r>
              <a:rPr lang="de-DE" dirty="0" err="1"/>
              <a:t>refreshPoints</a:t>
            </a:r>
            <a:r>
              <a:rPr lang="de-DE" dirty="0"/>
              <a:t>-Methode vom </a:t>
            </a:r>
            <a:r>
              <a:rPr lang="de-DE" dirty="0" err="1"/>
              <a:t>MainWindowVM</a:t>
            </a:r>
            <a:r>
              <a:rPr lang="de-DE" dirty="0"/>
              <a:t> sendet die aktuellen Punkte aus der </a:t>
            </a:r>
            <a:r>
              <a:rPr lang="de-DE" dirty="0" err="1"/>
              <a:t>GameClass</a:t>
            </a:r>
            <a:r>
              <a:rPr lang="de-DE" dirty="0"/>
              <a:t> in die GUI.</a:t>
            </a:r>
          </a:p>
          <a:p>
            <a:pPr lvl="0"/>
            <a:r>
              <a:rPr lang="de-DE" dirty="0"/>
              <a:t>Die </a:t>
            </a:r>
            <a:r>
              <a:rPr lang="de-DE" dirty="0" err="1"/>
              <a:t>resetGame</a:t>
            </a:r>
            <a:r>
              <a:rPr lang="de-DE" dirty="0"/>
              <a:t>-Methode des MWVM stößt die </a:t>
            </a:r>
            <a:r>
              <a:rPr lang="de-DE" dirty="0" err="1"/>
              <a:t>resetGame</a:t>
            </a:r>
            <a:r>
              <a:rPr lang="de-DE" dirty="0"/>
              <a:t>-Methode der </a:t>
            </a:r>
            <a:r>
              <a:rPr lang="de-DE" dirty="0" err="1"/>
              <a:t>GameClass</a:t>
            </a:r>
            <a:r>
              <a:rPr lang="de-DE" dirty="0"/>
              <a:t> an.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Funktionen des </a:t>
            </a:r>
            <a:r>
              <a:rPr lang="de-DE" b="1" dirty="0" err="1"/>
              <a:t>RandomEmotionGenerator</a:t>
            </a:r>
            <a:r>
              <a:rPr lang="de-DE" dirty="0"/>
              <a:t>:</a:t>
            </a:r>
          </a:p>
          <a:p>
            <a:pPr lvl="0"/>
            <a:r>
              <a:rPr lang="de-DE" dirty="0"/>
              <a:t>Der </a:t>
            </a:r>
            <a:r>
              <a:rPr lang="de-DE" dirty="0" err="1"/>
              <a:t>RandomEmotionGenerator</a:t>
            </a:r>
            <a:r>
              <a:rPr lang="de-DE" dirty="0"/>
              <a:t> gibt über die statische Methode </a:t>
            </a:r>
            <a:r>
              <a:rPr lang="de-DE" dirty="0" err="1"/>
              <a:t>generate</a:t>
            </a:r>
            <a:r>
              <a:rPr lang="de-DE" dirty="0"/>
              <a:t> eine per Random-Klasse zufällig ausgewählte Emotion als String zurück.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0C654-BDE9-4D7B-BDDC-4548D2CF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C#/.NET/WPF/MVVM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1F15E-40C8-42A9-896F-A2FDA53B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2000" b="1" dirty="0"/>
              <a:t>C#</a:t>
            </a:r>
            <a:r>
              <a:rPr lang="de-DE" sz="2000" dirty="0"/>
              <a:t> basiert auf C und C++</a:t>
            </a:r>
          </a:p>
          <a:p>
            <a:pPr lvl="0"/>
            <a:r>
              <a:rPr lang="de-DE" sz="2000" dirty="0"/>
              <a:t>C# ist verwandt mit Java</a:t>
            </a:r>
          </a:p>
          <a:p>
            <a:pPr lvl="0"/>
            <a:r>
              <a:rPr lang="de-DE" sz="2000" dirty="0"/>
              <a:t>Objektorientiert und typsicher</a:t>
            </a:r>
          </a:p>
          <a:p>
            <a:pPr lvl="0"/>
            <a:r>
              <a:rPr lang="de-DE" sz="2000" dirty="0"/>
              <a:t>Plattformunabhängig</a:t>
            </a:r>
          </a:p>
          <a:p>
            <a:pPr lvl="0"/>
            <a:r>
              <a:rPr lang="de-DE" sz="2000" dirty="0"/>
              <a:t>Wurde für die .NET Umgebung entwickelt</a:t>
            </a:r>
          </a:p>
          <a:p>
            <a:pPr marL="0" indent="0">
              <a:buNone/>
            </a:pPr>
            <a:endParaRPr lang="de-DE" sz="2000" dirty="0"/>
          </a:p>
          <a:p>
            <a:pPr lvl="0"/>
            <a:r>
              <a:rPr lang="de-DE" sz="2000" b="1" dirty="0"/>
              <a:t>.NET Framework </a:t>
            </a:r>
            <a:r>
              <a:rPr lang="de-DE" sz="2000" dirty="0"/>
              <a:t>implementiert .NET Klassenbibliothek</a:t>
            </a:r>
          </a:p>
          <a:p>
            <a:pPr lvl="0"/>
            <a:r>
              <a:rPr lang="de-DE" sz="2000" b="1" dirty="0"/>
              <a:t>Klassenbibliothek</a:t>
            </a:r>
            <a:r>
              <a:rPr lang="de-DE" sz="2000" dirty="0"/>
              <a:t> bietet z.B. Umsetzungen der </a:t>
            </a:r>
            <a:r>
              <a:rPr lang="de-DE" sz="2000" dirty="0" err="1"/>
              <a:t>GangOfFour</a:t>
            </a:r>
            <a:r>
              <a:rPr lang="de-DE" sz="2000" dirty="0"/>
              <a:t> Pattern und Windows </a:t>
            </a:r>
            <a:r>
              <a:rPr lang="de-DE" sz="2000" dirty="0" err="1"/>
              <a:t>Presentation</a:t>
            </a:r>
            <a:r>
              <a:rPr lang="de-DE" sz="2000" dirty="0"/>
              <a:t> </a:t>
            </a:r>
            <a:r>
              <a:rPr lang="de-DE" sz="2000" dirty="0" err="1"/>
              <a:t>Foundation</a:t>
            </a:r>
            <a:r>
              <a:rPr lang="de-DE" sz="2000" dirty="0"/>
              <a:t> (WPF, Programmierschnittstelle(API))</a:t>
            </a:r>
          </a:p>
        </p:txBody>
      </p:sp>
    </p:spTree>
    <p:extLst>
      <p:ext uri="{BB962C8B-B14F-4D97-AF65-F5344CB8AC3E}">
        <p14:creationId xmlns:p14="http://schemas.microsoft.com/office/powerpoint/2010/main" val="305890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A711-6592-4D9F-A4CB-251C90E9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C#/.NET/WPF/MVVM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40C0C-E0BE-4665-95F0-68A4B15C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000" b="1" dirty="0"/>
              <a:t>Common Language Runtime </a:t>
            </a:r>
            <a:r>
              <a:rPr lang="de-DE" sz="2000" dirty="0"/>
              <a:t>(CLR) bietet Dienste wie </a:t>
            </a:r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Collector</a:t>
            </a:r>
            <a:r>
              <a:rPr lang="de-DE" sz="2000" dirty="0"/>
              <a:t>, Speicherbereinigung</a:t>
            </a:r>
          </a:p>
          <a:p>
            <a:pPr lvl="1"/>
            <a:r>
              <a:rPr lang="de-DE" sz="2000" dirty="0"/>
              <a:t>Exception Manager, Ausnahmebehandlung</a:t>
            </a:r>
          </a:p>
          <a:p>
            <a:pPr lvl="1"/>
            <a:r>
              <a:rPr lang="de-DE" sz="2000" dirty="0"/>
              <a:t>Type Checker, Typkonvertierungen prüfen</a:t>
            </a:r>
          </a:p>
          <a:p>
            <a:pPr marL="0" indent="0">
              <a:buNone/>
            </a:pPr>
            <a:endParaRPr lang="de-DE" sz="2000" dirty="0"/>
          </a:p>
          <a:p>
            <a:pPr lvl="0"/>
            <a:r>
              <a:rPr lang="de-DE" sz="2000" b="1" dirty="0"/>
              <a:t>WPF</a:t>
            </a:r>
            <a:r>
              <a:rPr lang="de-DE" sz="2000" dirty="0"/>
              <a:t> ermöglicht einfache Entwicklung von GUIs</a:t>
            </a:r>
          </a:p>
          <a:p>
            <a:pPr lvl="0"/>
            <a:r>
              <a:rPr lang="de-DE" sz="2000" dirty="0"/>
              <a:t>Umsetzung des MVC- bzw. </a:t>
            </a:r>
            <a:r>
              <a:rPr lang="de-DE" sz="2000" b="1" dirty="0"/>
              <a:t>MVVM</a:t>
            </a:r>
            <a:r>
              <a:rPr lang="de-DE" sz="2000" dirty="0"/>
              <a:t>-Strukturmuster</a:t>
            </a:r>
          </a:p>
          <a:p>
            <a:pPr lvl="1"/>
            <a:r>
              <a:rPr lang="de-DE" sz="2000" dirty="0"/>
              <a:t>Dadurch Trennung von Logik und Darstellung</a:t>
            </a:r>
          </a:p>
          <a:p>
            <a:pPr lvl="1"/>
            <a:r>
              <a:rPr lang="de-DE" sz="2000" b="1" dirty="0"/>
              <a:t>Model</a:t>
            </a:r>
            <a:r>
              <a:rPr lang="de-DE" sz="2000" dirty="0"/>
              <a:t> hält Daten</a:t>
            </a:r>
          </a:p>
          <a:p>
            <a:pPr lvl="1"/>
            <a:r>
              <a:rPr lang="de-DE" sz="2000" b="1" dirty="0"/>
              <a:t>View</a:t>
            </a:r>
            <a:r>
              <a:rPr lang="de-DE" sz="2000" dirty="0"/>
              <a:t> steuert die GUI (XAML, Beschreibungssprache)</a:t>
            </a:r>
          </a:p>
          <a:p>
            <a:pPr lvl="1"/>
            <a:r>
              <a:rPr lang="de-DE" sz="2000" b="1" dirty="0"/>
              <a:t>Controller</a:t>
            </a:r>
            <a:r>
              <a:rPr lang="de-DE" sz="2000" dirty="0"/>
              <a:t>/</a:t>
            </a:r>
            <a:r>
              <a:rPr lang="de-DE" sz="2000" dirty="0" err="1"/>
              <a:t>ViewModel</a:t>
            </a:r>
            <a:r>
              <a:rPr lang="de-DE" sz="2000" dirty="0"/>
              <a:t> transportiert Daten vom Model zur View, beinhaltet Methoden und Funktionalitäten um Model-Daten zu verändern.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25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Game Mode/Class/Funktionalität</vt:lpstr>
      <vt:lpstr>C#/.NET/WPF/MVVM</vt:lpstr>
      <vt:lpstr>C#/.NET/WPF/MVVM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Mode/Class/Funktionalität</dc:title>
  <dc:creator>Markus Hofer</dc:creator>
  <cp:lastModifiedBy>Markus Hofer</cp:lastModifiedBy>
  <cp:revision>1</cp:revision>
  <dcterms:created xsi:type="dcterms:W3CDTF">2019-07-01T09:00:39Z</dcterms:created>
  <dcterms:modified xsi:type="dcterms:W3CDTF">2019-07-01T09:09:00Z</dcterms:modified>
</cp:coreProperties>
</file>