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2" r:id="rId5"/>
    <p:sldId id="265" r:id="rId6"/>
    <p:sldId id="261" r:id="rId7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D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5" autoAdjust="0"/>
    <p:restoredTop sz="86420" autoAdjust="0"/>
  </p:normalViewPr>
  <p:slideViewPr>
    <p:cSldViewPr showGuides="1">
      <p:cViewPr varScale="1">
        <p:scale>
          <a:sx n="139" d="100"/>
          <a:sy n="139" d="100"/>
        </p:scale>
        <p:origin x="560" y="176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3688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28.06.19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SINGLE_PIC_OUTPUT: Der Output eines Bildes. Es gibt mehrere.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06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Array 1: Index der zugewiesenen Emotion und ihres Gewichts werden an [0] gespeichert. Die anderen Emotionen danach.</a:t>
            </a:r>
          </a:p>
          <a:p>
            <a:r>
              <a:rPr lang="de-DE" dirty="0"/>
              <a:t>Array 2: Die zugewiesenen Gewichtungen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48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ist die Zahl an der Stelle aufgebaut?</a:t>
            </a:r>
          </a:p>
          <a:p>
            <a:r>
              <a:rPr lang="de-DE" dirty="0"/>
              <a:t>Allg.: Wie ist das Ergebnis aufgebaut? Welche Änderungen können vorkommen?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87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fix -&gt; auf Symbol klicken und einfügen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fix -&gt; auf Symbol klicken und einfügen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/>
              <a:t>Bild fix -&gt; auf Symbol klicken und einfügen</a:t>
            </a:r>
            <a:endParaRPr lang="de-DE" dirty="0"/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/>
              <a:t>Bild fix -&gt; auf Symbol klicken und einfügen</a:t>
            </a:r>
            <a:endParaRPr lang="de-DE" dirty="0"/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/>
              <a:t>Bild fix -&gt;</a:t>
            </a:r>
            <a:br>
              <a:rPr lang="de-DE"/>
            </a:br>
            <a:r>
              <a:rPr lang="de-DE"/>
              <a:t>auf Symbol klicken </a:t>
            </a:r>
            <a:br>
              <a:rPr lang="de-DE"/>
            </a:br>
            <a:r>
              <a:rPr lang="de-DE"/>
              <a:t>und einfügen</a:t>
            </a:r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fix -&gt; </a:t>
            </a:r>
            <a:br>
              <a:rPr lang="de-DE"/>
            </a:br>
            <a:r>
              <a:rPr lang="de-DE"/>
              <a:t>auf Symbol klicken und einfügen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/>
            </a:br>
            <a:r>
              <a:rPr lang="de-DE"/>
              <a:t>schnitt auswählen: </a:t>
            </a:r>
            <a:br>
              <a:rPr lang="de-DE"/>
            </a:br>
            <a:r>
              <a:rPr lang="de-DE"/>
              <a:t>Register Bildtools Format  Zuschneiden</a:t>
            </a:r>
            <a:endParaRPr lang="de-DE" dirty="0"/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/>
            </a:br>
            <a:r>
              <a:rPr lang="de-DE"/>
              <a:t>schnitt auswählen: </a:t>
            </a:r>
            <a:br>
              <a:rPr lang="de-DE"/>
            </a:br>
            <a:r>
              <a:rPr lang="de-DE"/>
              <a:t>Register Bildtools Format  Zuschneiden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/>
            </a:br>
            <a:r>
              <a:rPr lang="de-DE"/>
              <a:t>schnitt auswählen: </a:t>
            </a:r>
            <a:br>
              <a:rPr lang="de-DE"/>
            </a:br>
            <a:r>
              <a:rPr lang="de-DE"/>
              <a:t>Register Bildtools Format  Zuschneiden</a:t>
            </a:r>
            <a:endParaRPr lang="de-DE" dirty="0"/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/>
            </a:br>
            <a:r>
              <a:rPr lang="de-DE"/>
              <a:t>schnitt auswählen: </a:t>
            </a:r>
            <a:br>
              <a:rPr lang="de-DE"/>
            </a:br>
            <a:r>
              <a:rPr lang="de-DE"/>
              <a:t>Register Bildtools Format  Zuschneiden</a:t>
            </a:r>
            <a:endParaRPr lang="de-DE" dirty="0"/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/>
              <a:t>Bild fix -&gt; </a:t>
            </a:r>
            <a:br>
              <a:rPr lang="de-DE"/>
            </a:br>
            <a:r>
              <a:rPr lang="de-DE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/>
            </a:br>
            <a:r>
              <a:rPr lang="de-DE"/>
              <a:t>Bildausschnitt auswählen: </a:t>
            </a:r>
            <a:br>
              <a:rPr lang="de-DE"/>
            </a:br>
            <a:r>
              <a:rPr lang="de-DE"/>
              <a:t>Register Bildtools Format  Zuschneiden</a:t>
            </a:r>
            <a:endParaRPr lang="de-DE" dirty="0"/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5C47AD-DBB6-AF45-B827-279F8453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8F4FFB-361C-264C-9F96-0F5FA302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E2494-62FF-E346-AF0F-44418411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22AD5D4-1293-C347-9DBD-4CB94FD04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Reguläre Ausdrücke – SINGLE</a:t>
            </a:r>
            <a:r>
              <a:rPr lang="de-DE" dirty="0"/>
              <a:t>_PIC_OUTPUT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444E9F3-2B09-3246-B248-DB36EB1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6A17C-FAC2-4E48-A01F-A8C39DD6C9DE}"/>
              </a:ext>
            </a:extLst>
          </p:cNvPr>
          <p:cNvSpPr txBox="1"/>
          <p:nvPr/>
        </p:nvSpPr>
        <p:spPr>
          <a:xfrm>
            <a:off x="1547664" y="2859782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A05A358-D871-5843-BA6C-3BC368267882}"/>
              </a:ext>
            </a:extLst>
          </p:cNvPr>
          <p:cNvSpPr/>
          <p:nvPr/>
        </p:nvSpPr>
        <p:spPr>
          <a:xfrm>
            <a:off x="146750" y="2007000"/>
            <a:ext cx="64087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(?&lt;SINGLE_PIC_OUTPUT&gt;\(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ar+ay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\(\[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(?&lt;HIGHEST_EMO_INDEX&gt;[0-6])([,][ ]*[0-6])*\]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[,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dtype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=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[32|64]*]*\)[,][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(?&lt;EMO_WEIGHT_ARRAY&gt;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ar+ay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\(\[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(?&lt;EMO_WEIGHT_ARRAY0&gt;[0-9]*[.]*[0-9]*[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(?&lt;EMO_WEIGHT_ARRAY1&gt;[0-9]*[.]*[0-9]*[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(?&lt;EMO_WEIGHT_ARRAY2&gt;[0-9]*[.]*[0-9]*[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(?&lt;EMO_WEIGHT_ARRAY3&gt;[0-9]*[.]*[0-9]*[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(?&lt;EMO_WEIGHT_ARRAY4&gt;[0-9]*[.]*[0-9]*[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(?&lt;EMO_WEIGHT_ARRAY5&gt;[0-9]*[.]*[0-9]*[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(?&lt;EMO_WEIGHT_ARRAY6&gt;[0-9]*[.]*[0-9]*[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]*[-|+]*[0-9]*)))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3AA1672-55A0-3841-8490-CB339F94EC14}"/>
              </a:ext>
            </a:extLst>
          </p:cNvPr>
          <p:cNvSpPr txBox="1"/>
          <p:nvPr/>
        </p:nvSpPr>
        <p:spPr>
          <a:xfrm>
            <a:off x="146750" y="984093"/>
            <a:ext cx="8749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Faces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:  1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array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([3,⎵6,⎵4,⎵0,⎵5,⎵1,⎵2],⎵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dtype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=int64),⎵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array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([5.4954283e-04,⎵3.3311819e-04,⎵1.8420095e-04,⎵9.7565746e-01,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⎵⎵⎵⎵⎵⎵⎵9.4697025e-04,⎵5.0289807e-04,⎵2.1825831e-02],⎵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dtype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=float32))</a:t>
            </a:r>
          </a:p>
        </p:txBody>
      </p:sp>
    </p:spTree>
    <p:extLst>
      <p:ext uri="{BB962C8B-B14F-4D97-AF65-F5344CB8AC3E}">
        <p14:creationId xmlns:p14="http://schemas.microsoft.com/office/powerpoint/2010/main" val="297360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5C47AD-DBB6-AF45-B827-279F8453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8F4FFB-361C-264C-9F96-0F5FA302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E2494-62FF-E346-AF0F-44418411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22AD5D4-1293-C347-9DBD-4CB94FD04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1258" y="597785"/>
            <a:ext cx="8568000" cy="489337"/>
          </a:xfrm>
        </p:spPr>
        <p:txBody>
          <a:bodyPr/>
          <a:lstStyle/>
          <a:p>
            <a:r>
              <a:rPr lang="de-DE"/>
              <a:t>Reguläre Ausdrücke – Arrays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444E9F3-2B09-3246-B248-DB36EB1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1D80CE3-5D58-2442-BCC6-6EF6CC9954E2}"/>
              </a:ext>
            </a:extLst>
          </p:cNvPr>
          <p:cNvSpPr txBox="1"/>
          <p:nvPr/>
        </p:nvSpPr>
        <p:spPr>
          <a:xfrm>
            <a:off x="146750" y="984093"/>
            <a:ext cx="8749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Faces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:  1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([3,⎵6,⎵4,⎵0,⎵5,⎵1,⎵2],⎵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dtype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=int64),⎵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array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([5.4954283e-04,⎵3.3311819e-04,⎵1.8420095e-04,⎵9.7565746e-01,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⎵⎵⎵⎵⎵⎵⎵9.4697025e-04,⎵5.0289807e-04,⎵2.1825831e-02</a:t>
            </a:r>
            <a:r>
              <a:rPr lang="de-DE" dirty="0"/>
              <a:t>],⎵</a:t>
            </a:r>
            <a:r>
              <a:rPr lang="de-DE" dirty="0" err="1"/>
              <a:t>dtype</a:t>
            </a:r>
            <a:r>
              <a:rPr lang="de-DE" dirty="0"/>
              <a:t>=float32))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6A17C-FAC2-4E48-A01F-A8C39DD6C9DE}"/>
              </a:ext>
            </a:extLst>
          </p:cNvPr>
          <p:cNvSpPr txBox="1"/>
          <p:nvPr/>
        </p:nvSpPr>
        <p:spPr>
          <a:xfrm>
            <a:off x="1547664" y="2859782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E642548-5D9B-904E-9ABD-FAB57010B7C0}"/>
              </a:ext>
            </a:extLst>
          </p:cNvPr>
          <p:cNvSpPr/>
          <p:nvPr/>
        </p:nvSpPr>
        <p:spPr>
          <a:xfrm>
            <a:off x="146750" y="2007000"/>
            <a:ext cx="64087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(?&lt;SINGLE_PIC_OUTPUT&gt;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\(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ar+ay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\(\[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(?&lt;HIGHEST_EMO_INDEX&gt;[0-6])([,][ ]*[0-6])*\]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[,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dtype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[32|64]*]*\)[,][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(?&lt;EMO_WEIGHT_ARRAY&gt;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ar+ay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\(\[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 0&gt;[0-9]*[.]*[0-9]*[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(?&lt;EMO_WEIGHT_ARRAY1&gt;[0-9]*[.]*[0-9]*[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(?&lt;EMO_WEIGHT_ARRAY2&gt;[0-9]*[.]*[0-9]*[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(?&lt;EMO_WEIGHT_ARRAY3&gt;[0-9]*[.]*[0-9]*[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(?&lt;EMO_WEIGHT_ARRAY4&gt;[0-9]*[.]*[0-9]*[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(?&lt;EMO_WEIGHT_ARRAY5&gt;[0-9]*[.]*[0-9]*[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(?&lt;EMO_WEIGHT_ARRAY6&gt;[0-9]*[.]*[0-9]*[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]*[-|+]*[0-9]*)))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E22503-52FF-374C-BBBD-3AAFB0E9D001}"/>
              </a:ext>
            </a:extLst>
          </p:cNvPr>
          <p:cNvSpPr txBox="1"/>
          <p:nvPr/>
        </p:nvSpPr>
        <p:spPr>
          <a:xfrm>
            <a:off x="4355976" y="2062898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Index des Gewichts der zugewiesenen Emotion &amp;</a:t>
            </a:r>
          </a:p>
          <a:p>
            <a:r>
              <a:rPr lang="de-DE" dirty="0"/>
              <a:t>Index des Namens der zugewiesenen Emotion an [0]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44180C0-DCE5-234D-9C80-DAD421C88080}"/>
              </a:ext>
            </a:extLst>
          </p:cNvPr>
          <p:cNvSpPr txBox="1"/>
          <p:nvPr/>
        </p:nvSpPr>
        <p:spPr>
          <a:xfrm>
            <a:off x="5689817" y="3291830"/>
            <a:ext cx="327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Gewicht der zugewiesenen Emotion</a:t>
            </a:r>
          </a:p>
        </p:txBody>
      </p:sp>
    </p:spTree>
    <p:extLst>
      <p:ext uri="{BB962C8B-B14F-4D97-AF65-F5344CB8AC3E}">
        <p14:creationId xmlns:p14="http://schemas.microsoft.com/office/powerpoint/2010/main" val="385099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Reguläre Ausdrücke</a:t>
            </a:r>
            <a:endParaRPr lang="de-DE" dirty="0"/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B16E20A-EC03-8D44-AD92-C9ECC1EF581D}"/>
              </a:ext>
            </a:extLst>
          </p:cNvPr>
          <p:cNvSpPr txBox="1"/>
          <p:nvPr/>
        </p:nvSpPr>
        <p:spPr>
          <a:xfrm>
            <a:off x="2928431" y="1448658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C00000"/>
                </a:solidFill>
              </a:rPr>
              <a:t>5</a:t>
            </a:r>
            <a:r>
              <a:rPr lang="de-DE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de-DE" sz="3200" dirty="0">
                <a:solidFill>
                  <a:schemeClr val="accent4">
                    <a:lumMod val="75000"/>
                  </a:schemeClr>
                </a:solidFill>
              </a:rPr>
              <a:t>4954283</a:t>
            </a:r>
            <a:r>
              <a:rPr lang="de-DE" sz="3200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de-DE" sz="3200" dirty="0">
                <a:solidFill>
                  <a:srgbClr val="00B050"/>
                </a:solidFill>
              </a:rPr>
              <a:t>-</a:t>
            </a:r>
            <a:r>
              <a:rPr lang="de-DE" sz="3200" dirty="0">
                <a:solidFill>
                  <a:schemeClr val="accent2"/>
                </a:solidFill>
              </a:rPr>
              <a:t>04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CEA745-D6A3-534C-BF74-ED01EF1AC658}"/>
              </a:ext>
            </a:extLst>
          </p:cNvPr>
          <p:cNvSpPr txBox="1"/>
          <p:nvPr/>
        </p:nvSpPr>
        <p:spPr>
          <a:xfrm>
            <a:off x="1674082" y="2715766"/>
            <a:ext cx="5782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C00000"/>
                </a:solidFill>
              </a:rPr>
              <a:t>[0-9]*</a:t>
            </a:r>
            <a:r>
              <a:rPr lang="de-DE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[.]*</a:t>
            </a:r>
            <a:r>
              <a:rPr lang="de-DE" sz="3200" dirty="0">
                <a:solidFill>
                  <a:schemeClr val="accent4">
                    <a:lumMod val="75000"/>
                  </a:schemeClr>
                </a:solidFill>
              </a:rPr>
              <a:t>[0-9]*</a:t>
            </a:r>
            <a:r>
              <a:rPr lang="de-DE" sz="32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sz="3200" dirty="0" err="1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de-DE" sz="3200" dirty="0">
                <a:solidFill>
                  <a:schemeClr val="accent1">
                    <a:lumMod val="75000"/>
                  </a:schemeClr>
                </a:solidFill>
              </a:rPr>
              <a:t>]*</a:t>
            </a:r>
            <a:r>
              <a:rPr lang="de-DE" sz="3200" dirty="0">
                <a:solidFill>
                  <a:srgbClr val="00B050"/>
                </a:solidFill>
              </a:rPr>
              <a:t>[-|+]*</a:t>
            </a:r>
            <a:r>
              <a:rPr lang="de-DE" sz="3200" dirty="0">
                <a:solidFill>
                  <a:schemeClr val="accent2"/>
                </a:solidFill>
              </a:rPr>
              <a:t>[0-9]*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175959831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Vorlage_16x9_2016_07" id="{0E5AE348-2822-854B-B26C-776A6A043F31}" vid="{A1AE23E2-C43B-4240-A94F-0E45FCA5564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579</Words>
  <Application>Microsoft Macintosh PowerPoint</Application>
  <PresentationFormat>Bildschirmpräsentation (16:9)</PresentationFormat>
  <Paragraphs>56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Lucida Sans</vt:lpstr>
      <vt:lpstr>Wingdings</vt:lpstr>
      <vt:lpstr>OTH_PPT_16x9</vt:lpstr>
      <vt:lpstr>NN</vt:lpstr>
      <vt:lpstr>NN</vt:lpstr>
      <vt:lpstr>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</dc:title>
  <dc:creator>scl36842</dc:creator>
  <cp:lastModifiedBy>scl36842</cp:lastModifiedBy>
  <cp:revision>14</cp:revision>
  <dcterms:created xsi:type="dcterms:W3CDTF">2019-06-27T07:28:42Z</dcterms:created>
  <dcterms:modified xsi:type="dcterms:W3CDTF">2019-06-28T08:50:12Z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