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FFFAA0-4286-4285-A659-70883939045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SINGLE_PIC_OUTPUT: Der Output eines Bildes. Es gibt mehrere.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9A32EADF-94B7-44D3-8414-125DD4D8630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856764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79000" y="2868120"/>
            <a:ext cx="856764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92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69200" y="286812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79000" y="286812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856764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79000" y="1036440"/>
            <a:ext cx="856764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364840" y="1036440"/>
            <a:ext cx="4395600" cy="3507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364840" y="1036440"/>
            <a:ext cx="4395600" cy="350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79000" y="1036440"/>
            <a:ext cx="8567640" cy="350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856764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418068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69200" y="1036440"/>
            <a:ext cx="418068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700000" y="104760"/>
            <a:ext cx="6148440" cy="15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9000" y="286812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200" y="1036440"/>
            <a:ext cx="418068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4180680" cy="350712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2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9200" y="286812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790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200" y="1036440"/>
            <a:ext cx="418068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79000" y="2868120"/>
            <a:ext cx="8567640" cy="1672560"/>
          </a:xfrm>
          <a:prstGeom prst="rect">
            <a:avLst/>
          </a:prstGeom>
        </p:spPr>
        <p:txBody>
          <a:bodyPr lIns="0" rIns="0" tIns="0" bIns="0"/>
          <a:p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34600"/>
            <a:ext cx="9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4773240"/>
            <a:ext cx="9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Logo OTH" descr=""/>
          <p:cNvPicPr/>
          <p:nvPr/>
        </p:nvPicPr>
        <p:blipFill>
          <a:blip r:embed="rId2"/>
          <a:srcRect l="0" t="0" r="0" b="50010"/>
          <a:stretch/>
        </p:blipFill>
        <p:spPr>
          <a:xfrm>
            <a:off x="280800" y="104760"/>
            <a:ext cx="2237040" cy="3236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788000" y="4773600"/>
            <a:ext cx="3284280" cy="36972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14.07.2016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280800" y="4773600"/>
            <a:ext cx="4506840" cy="36972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Vorlagen PPT der OTH Regensburg - Format 16x9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056800" y="4767120"/>
            <a:ext cx="791640" cy="36972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S. </a:t>
            </a:r>
            <a:fld id="{E2577BBB-A4A0-4405-B235-97A5F85CC0C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279000" y="1036440"/>
            <a:ext cx="8567640" cy="35071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Klicken Sie, um die Formate des Gliederungstextes zu bearbeiten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Zweite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Dritte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Vierte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Siebente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Achte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Neunte GliederungsebeneText bearbeiten oder Bild/ Illustration einfügen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Zweite 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Dritte 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Vierte 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281160" y="597960"/>
            <a:ext cx="8567640" cy="488880"/>
          </a:xfrm>
          <a:prstGeom prst="rect">
            <a:avLst/>
          </a:prstGeom>
        </p:spPr>
        <p:txBody>
          <a:bodyPr lIns="90000" rIns="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Klicken Sie, um die Formate des Gliederungstextes zu bearbeiten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Zweite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Dritte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Vierte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Siebente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Achte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1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Neunte GliederungsebeneTitel durch Klick bearbeiten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2700000" y="104760"/>
            <a:ext cx="6148440" cy="32364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0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Klicken Sie, um das Format des Titeltextes zu bearbeitenText durch Klicken bearbeiten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788000" y="4773600"/>
            <a:ext cx="3284280" cy="3697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02.07.2016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280800" y="4773600"/>
            <a:ext cx="4506840" cy="36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EmotionRecognition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8056800" y="4767120"/>
            <a:ext cx="791640" cy="36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S.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2700000" y="104760"/>
            <a:ext cx="6148440" cy="3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
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547640" y="2859840"/>
            <a:ext cx="184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6"/>
          <p:cNvSpPr txBox="1"/>
          <p:nvPr/>
        </p:nvSpPr>
        <p:spPr>
          <a:xfrm>
            <a:off x="281160" y="597960"/>
            <a:ext cx="8567640" cy="48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97640" indent="-197280">
              <a:buClr>
                <a:srgbClr val="000000"/>
              </a:buClr>
              <a:buSzPct val="45000"/>
              <a:buFont typeface="Wingdings"/>
              <a:buChar char="§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Webcam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800" y="1275480"/>
            <a:ext cx="8107200" cy="15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Bilder für NN werden aus dem Webcam-Stream gezogen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jeweils 5 Bilder werden pro Vergleich abgespeichert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abgespeicherte Bilder werden bei neuem Vergleich durch neue Captures ersetzt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Benjamin Bauer</cp:lastModifiedBy>
  <dcterms:modified xsi:type="dcterms:W3CDTF">2019-07-01T16:59:03Z</dcterms:modified>
  <cp:revision>0</cp:revision>
  <dc:subject/>
  <dc:title/>
</cp:coreProperties>
</file>