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47011-5686-41A6-970B-836D6ABA1462}" type="doc">
      <dgm:prSet loTypeId="urn:microsoft.com/office/officeart/2005/8/layout/cycle1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1FD2EDB6-0792-4853-888D-F8E313EC0529}">
      <dgm:prSet phldrT="[Text]"/>
      <dgm:spPr/>
      <dgm:t>
        <a:bodyPr/>
        <a:lstStyle/>
        <a:p>
          <a:r>
            <a:rPr lang="de-DE" dirty="0"/>
            <a:t>Spiellogik aufrufen +  NN</a:t>
          </a:r>
        </a:p>
      </dgm:t>
    </dgm:pt>
    <dgm:pt modelId="{19F5EBA6-0280-45E8-AD49-03BF8E7E70EA}" type="parTrans" cxnId="{99C3CED5-42F0-4EDB-A90B-907166CB52A2}">
      <dgm:prSet/>
      <dgm:spPr/>
      <dgm:t>
        <a:bodyPr/>
        <a:lstStyle/>
        <a:p>
          <a:endParaRPr lang="de-DE"/>
        </a:p>
      </dgm:t>
    </dgm:pt>
    <dgm:pt modelId="{89E53432-5284-43CA-B572-C3B27F28F77E}" type="sibTrans" cxnId="{99C3CED5-42F0-4EDB-A90B-907166CB52A2}">
      <dgm:prSet/>
      <dgm:spPr/>
      <dgm:t>
        <a:bodyPr/>
        <a:lstStyle/>
        <a:p>
          <a:endParaRPr lang="de-DE"/>
        </a:p>
      </dgm:t>
    </dgm:pt>
    <dgm:pt modelId="{9B59FFB9-4CA3-4655-9772-41EDD636DACE}">
      <dgm:prSet phldrT="[Text]"/>
      <dgm:spPr/>
      <dgm:t>
        <a:bodyPr/>
        <a:lstStyle/>
        <a:p>
          <a:r>
            <a:rPr lang="de-DE" dirty="0"/>
            <a:t>Ergebnis auswerten</a:t>
          </a:r>
        </a:p>
      </dgm:t>
    </dgm:pt>
    <dgm:pt modelId="{2C7E8625-3FFB-4874-91E9-E03E716BED04}" type="parTrans" cxnId="{B521523F-E8F8-4F6E-8025-B972CFB3920D}">
      <dgm:prSet/>
      <dgm:spPr/>
      <dgm:t>
        <a:bodyPr/>
        <a:lstStyle/>
        <a:p>
          <a:endParaRPr lang="de-DE"/>
        </a:p>
      </dgm:t>
    </dgm:pt>
    <dgm:pt modelId="{17DD5161-194B-4BFB-9A02-824349DEE786}" type="sibTrans" cxnId="{B521523F-E8F8-4F6E-8025-B972CFB3920D}">
      <dgm:prSet/>
      <dgm:spPr/>
      <dgm:t>
        <a:bodyPr/>
        <a:lstStyle/>
        <a:p>
          <a:endParaRPr lang="de-DE"/>
        </a:p>
      </dgm:t>
    </dgm:pt>
    <dgm:pt modelId="{32D904E7-4D91-4A2B-8282-A1723FBE0A42}">
      <dgm:prSet phldrT="[Text]"/>
      <dgm:spPr/>
      <dgm:t>
        <a:bodyPr/>
        <a:lstStyle/>
        <a:p>
          <a:r>
            <a:rPr lang="de-DE" dirty="0"/>
            <a:t>GUI Update</a:t>
          </a:r>
        </a:p>
      </dgm:t>
    </dgm:pt>
    <dgm:pt modelId="{19FD03D1-6527-4FBD-858B-1B74242BE78D}" type="parTrans" cxnId="{AAFCB048-76F9-47F3-970B-DB88B0CB155F}">
      <dgm:prSet/>
      <dgm:spPr/>
      <dgm:t>
        <a:bodyPr/>
        <a:lstStyle/>
        <a:p>
          <a:endParaRPr lang="de-DE"/>
        </a:p>
      </dgm:t>
    </dgm:pt>
    <dgm:pt modelId="{9FF7C395-D9D2-4EF3-9C38-83A96DE78305}" type="sibTrans" cxnId="{AAFCB048-76F9-47F3-970B-DB88B0CB155F}">
      <dgm:prSet/>
      <dgm:spPr/>
      <dgm:t>
        <a:bodyPr/>
        <a:lstStyle/>
        <a:p>
          <a:endParaRPr lang="de-DE"/>
        </a:p>
      </dgm:t>
    </dgm:pt>
    <dgm:pt modelId="{6CA7567A-9C21-49E3-A9B6-C6430031F8D4}">
      <dgm:prSet phldrT="[Text]"/>
      <dgm:spPr/>
      <dgm:t>
        <a:bodyPr/>
        <a:lstStyle/>
        <a:p>
          <a:r>
            <a:rPr lang="de-DE" dirty="0"/>
            <a:t>Bild Speicherung</a:t>
          </a:r>
        </a:p>
      </dgm:t>
    </dgm:pt>
    <dgm:pt modelId="{5E24BF54-D336-4EF9-8C8B-5EDB6B11235C}" type="parTrans" cxnId="{20873456-D202-45E1-B6C2-6D2A4C2E3FDF}">
      <dgm:prSet/>
      <dgm:spPr/>
      <dgm:t>
        <a:bodyPr/>
        <a:lstStyle/>
        <a:p>
          <a:endParaRPr lang="de-DE"/>
        </a:p>
      </dgm:t>
    </dgm:pt>
    <dgm:pt modelId="{B9D8FB78-52BA-4F13-AD97-614EA4179516}" type="sibTrans" cxnId="{20873456-D202-45E1-B6C2-6D2A4C2E3FDF}">
      <dgm:prSet/>
      <dgm:spPr/>
      <dgm:t>
        <a:bodyPr/>
        <a:lstStyle/>
        <a:p>
          <a:endParaRPr lang="de-DE"/>
        </a:p>
      </dgm:t>
    </dgm:pt>
    <dgm:pt modelId="{09D1CFC4-FDD6-461A-8061-9CB412CCC1FB}" type="pres">
      <dgm:prSet presAssocID="{CF847011-5686-41A6-970B-836D6ABA1462}" presName="cycle" presStyleCnt="0">
        <dgm:presLayoutVars>
          <dgm:dir/>
          <dgm:resizeHandles val="exact"/>
        </dgm:presLayoutVars>
      </dgm:prSet>
      <dgm:spPr/>
    </dgm:pt>
    <dgm:pt modelId="{E0DE810A-379A-44CB-9416-569032F9EE21}" type="pres">
      <dgm:prSet presAssocID="{1FD2EDB6-0792-4853-888D-F8E313EC0529}" presName="dummy" presStyleCnt="0"/>
      <dgm:spPr/>
    </dgm:pt>
    <dgm:pt modelId="{83120A9E-F6DC-45D9-96B6-483E12A69CE9}" type="pres">
      <dgm:prSet presAssocID="{1FD2EDB6-0792-4853-888D-F8E313EC0529}" presName="node" presStyleLbl="revTx" presStyleIdx="0" presStyleCnt="4">
        <dgm:presLayoutVars>
          <dgm:bulletEnabled val="1"/>
        </dgm:presLayoutVars>
      </dgm:prSet>
      <dgm:spPr/>
    </dgm:pt>
    <dgm:pt modelId="{76CD9CB2-754B-421B-9688-68159FF152A4}" type="pres">
      <dgm:prSet presAssocID="{89E53432-5284-43CA-B572-C3B27F28F77E}" presName="sibTrans" presStyleLbl="node1" presStyleIdx="0" presStyleCnt="4"/>
      <dgm:spPr/>
    </dgm:pt>
    <dgm:pt modelId="{80CAC802-F7CE-48DB-BBE3-4462516FD533}" type="pres">
      <dgm:prSet presAssocID="{9B59FFB9-4CA3-4655-9772-41EDD636DACE}" presName="dummy" presStyleCnt="0"/>
      <dgm:spPr/>
    </dgm:pt>
    <dgm:pt modelId="{A6A33EE7-9D3A-4D21-AF97-D62855F60339}" type="pres">
      <dgm:prSet presAssocID="{9B59FFB9-4CA3-4655-9772-41EDD636DACE}" presName="node" presStyleLbl="revTx" presStyleIdx="1" presStyleCnt="4">
        <dgm:presLayoutVars>
          <dgm:bulletEnabled val="1"/>
        </dgm:presLayoutVars>
      </dgm:prSet>
      <dgm:spPr/>
    </dgm:pt>
    <dgm:pt modelId="{BD18207A-7BA1-40E1-92DB-54EE626FCB12}" type="pres">
      <dgm:prSet presAssocID="{17DD5161-194B-4BFB-9A02-824349DEE786}" presName="sibTrans" presStyleLbl="node1" presStyleIdx="1" presStyleCnt="4"/>
      <dgm:spPr/>
    </dgm:pt>
    <dgm:pt modelId="{8A121AF6-B928-42E1-A45F-B6A212B61D32}" type="pres">
      <dgm:prSet presAssocID="{32D904E7-4D91-4A2B-8282-A1723FBE0A42}" presName="dummy" presStyleCnt="0"/>
      <dgm:spPr/>
    </dgm:pt>
    <dgm:pt modelId="{31678004-4357-4481-BC21-B504B0CE3C71}" type="pres">
      <dgm:prSet presAssocID="{32D904E7-4D91-4A2B-8282-A1723FBE0A42}" presName="node" presStyleLbl="revTx" presStyleIdx="2" presStyleCnt="4">
        <dgm:presLayoutVars>
          <dgm:bulletEnabled val="1"/>
        </dgm:presLayoutVars>
      </dgm:prSet>
      <dgm:spPr/>
    </dgm:pt>
    <dgm:pt modelId="{6DC68B81-6986-465E-89D2-81C8B39EE67E}" type="pres">
      <dgm:prSet presAssocID="{9FF7C395-D9D2-4EF3-9C38-83A96DE78305}" presName="sibTrans" presStyleLbl="node1" presStyleIdx="2" presStyleCnt="4"/>
      <dgm:spPr/>
    </dgm:pt>
    <dgm:pt modelId="{63EEF0A1-D4A5-437E-B8A1-311C7423BC3B}" type="pres">
      <dgm:prSet presAssocID="{6CA7567A-9C21-49E3-A9B6-C6430031F8D4}" presName="dummy" presStyleCnt="0"/>
      <dgm:spPr/>
    </dgm:pt>
    <dgm:pt modelId="{D26AFAFE-910E-4E7B-89DD-386392FE19D3}" type="pres">
      <dgm:prSet presAssocID="{6CA7567A-9C21-49E3-A9B6-C6430031F8D4}" presName="node" presStyleLbl="revTx" presStyleIdx="3" presStyleCnt="4">
        <dgm:presLayoutVars>
          <dgm:bulletEnabled val="1"/>
        </dgm:presLayoutVars>
      </dgm:prSet>
      <dgm:spPr/>
    </dgm:pt>
    <dgm:pt modelId="{BA22C78F-9232-4DE9-9263-C9ADE3A700B4}" type="pres">
      <dgm:prSet presAssocID="{B9D8FB78-52BA-4F13-AD97-614EA4179516}" presName="sibTrans" presStyleLbl="node1" presStyleIdx="3" presStyleCnt="4"/>
      <dgm:spPr/>
    </dgm:pt>
  </dgm:ptLst>
  <dgm:cxnLst>
    <dgm:cxn modelId="{8CA13C05-8159-48FD-A389-4D500D8538DB}" type="presOf" srcId="{9B59FFB9-4CA3-4655-9772-41EDD636DACE}" destId="{A6A33EE7-9D3A-4D21-AF97-D62855F60339}" srcOrd="0" destOrd="0" presId="urn:microsoft.com/office/officeart/2005/8/layout/cycle1"/>
    <dgm:cxn modelId="{A28FF010-44CC-4FF0-90E3-35E2B444C306}" type="presOf" srcId="{17DD5161-194B-4BFB-9A02-824349DEE786}" destId="{BD18207A-7BA1-40E1-92DB-54EE626FCB12}" srcOrd="0" destOrd="0" presId="urn:microsoft.com/office/officeart/2005/8/layout/cycle1"/>
    <dgm:cxn modelId="{B521523F-E8F8-4F6E-8025-B972CFB3920D}" srcId="{CF847011-5686-41A6-970B-836D6ABA1462}" destId="{9B59FFB9-4CA3-4655-9772-41EDD636DACE}" srcOrd="1" destOrd="0" parTransId="{2C7E8625-3FFB-4874-91E9-E03E716BED04}" sibTransId="{17DD5161-194B-4BFB-9A02-824349DEE786}"/>
    <dgm:cxn modelId="{423D5742-C3AF-445E-AF53-C70A46A1E5CA}" type="presOf" srcId="{9FF7C395-D9D2-4EF3-9C38-83A96DE78305}" destId="{6DC68B81-6986-465E-89D2-81C8B39EE67E}" srcOrd="0" destOrd="0" presId="urn:microsoft.com/office/officeart/2005/8/layout/cycle1"/>
    <dgm:cxn modelId="{AAFCB048-76F9-47F3-970B-DB88B0CB155F}" srcId="{CF847011-5686-41A6-970B-836D6ABA1462}" destId="{32D904E7-4D91-4A2B-8282-A1723FBE0A42}" srcOrd="2" destOrd="0" parTransId="{19FD03D1-6527-4FBD-858B-1B74242BE78D}" sibTransId="{9FF7C395-D9D2-4EF3-9C38-83A96DE78305}"/>
    <dgm:cxn modelId="{E4A37472-D786-4680-8FAD-F92A16C86113}" type="presOf" srcId="{32D904E7-4D91-4A2B-8282-A1723FBE0A42}" destId="{31678004-4357-4481-BC21-B504B0CE3C71}" srcOrd="0" destOrd="0" presId="urn:microsoft.com/office/officeart/2005/8/layout/cycle1"/>
    <dgm:cxn modelId="{20873456-D202-45E1-B6C2-6D2A4C2E3FDF}" srcId="{CF847011-5686-41A6-970B-836D6ABA1462}" destId="{6CA7567A-9C21-49E3-A9B6-C6430031F8D4}" srcOrd="3" destOrd="0" parTransId="{5E24BF54-D336-4EF9-8C8B-5EDB6B11235C}" sibTransId="{B9D8FB78-52BA-4F13-AD97-614EA4179516}"/>
    <dgm:cxn modelId="{2BC9FE85-0B74-427D-A0EC-45E7C76B079E}" type="presOf" srcId="{CF847011-5686-41A6-970B-836D6ABA1462}" destId="{09D1CFC4-FDD6-461A-8061-9CB412CCC1FB}" srcOrd="0" destOrd="0" presId="urn:microsoft.com/office/officeart/2005/8/layout/cycle1"/>
    <dgm:cxn modelId="{605137AB-0BA8-43BF-85D5-6CAE9C68A170}" type="presOf" srcId="{B9D8FB78-52BA-4F13-AD97-614EA4179516}" destId="{BA22C78F-9232-4DE9-9263-C9ADE3A700B4}" srcOrd="0" destOrd="0" presId="urn:microsoft.com/office/officeart/2005/8/layout/cycle1"/>
    <dgm:cxn modelId="{CD5804D2-4E94-4119-925A-88E2AB36BE51}" type="presOf" srcId="{6CA7567A-9C21-49E3-A9B6-C6430031F8D4}" destId="{D26AFAFE-910E-4E7B-89DD-386392FE19D3}" srcOrd="0" destOrd="0" presId="urn:microsoft.com/office/officeart/2005/8/layout/cycle1"/>
    <dgm:cxn modelId="{99C3CED5-42F0-4EDB-A90B-907166CB52A2}" srcId="{CF847011-5686-41A6-970B-836D6ABA1462}" destId="{1FD2EDB6-0792-4853-888D-F8E313EC0529}" srcOrd="0" destOrd="0" parTransId="{19F5EBA6-0280-45E8-AD49-03BF8E7E70EA}" sibTransId="{89E53432-5284-43CA-B572-C3B27F28F77E}"/>
    <dgm:cxn modelId="{D0C610E8-EF1C-4699-98AB-89FA0DB0FED5}" type="presOf" srcId="{1FD2EDB6-0792-4853-888D-F8E313EC0529}" destId="{83120A9E-F6DC-45D9-96B6-483E12A69CE9}" srcOrd="0" destOrd="0" presId="urn:microsoft.com/office/officeart/2005/8/layout/cycle1"/>
    <dgm:cxn modelId="{A68CF7F3-2077-41CF-AAC7-FD427B75AAAD}" type="presOf" srcId="{89E53432-5284-43CA-B572-C3B27F28F77E}" destId="{76CD9CB2-754B-421B-9688-68159FF152A4}" srcOrd="0" destOrd="0" presId="urn:microsoft.com/office/officeart/2005/8/layout/cycle1"/>
    <dgm:cxn modelId="{E2229A41-357D-489D-8E4A-C2598F302DC5}" type="presParOf" srcId="{09D1CFC4-FDD6-461A-8061-9CB412CCC1FB}" destId="{E0DE810A-379A-44CB-9416-569032F9EE21}" srcOrd="0" destOrd="0" presId="urn:microsoft.com/office/officeart/2005/8/layout/cycle1"/>
    <dgm:cxn modelId="{AF85F1F5-E1E1-49F1-8D51-7B1BF4032700}" type="presParOf" srcId="{09D1CFC4-FDD6-461A-8061-9CB412CCC1FB}" destId="{83120A9E-F6DC-45D9-96B6-483E12A69CE9}" srcOrd="1" destOrd="0" presId="urn:microsoft.com/office/officeart/2005/8/layout/cycle1"/>
    <dgm:cxn modelId="{F22D0DE7-3726-4D55-893F-7B5263392869}" type="presParOf" srcId="{09D1CFC4-FDD6-461A-8061-9CB412CCC1FB}" destId="{76CD9CB2-754B-421B-9688-68159FF152A4}" srcOrd="2" destOrd="0" presId="urn:microsoft.com/office/officeart/2005/8/layout/cycle1"/>
    <dgm:cxn modelId="{ED0B6593-B1AA-4C3C-8186-C05B1A042AF0}" type="presParOf" srcId="{09D1CFC4-FDD6-461A-8061-9CB412CCC1FB}" destId="{80CAC802-F7CE-48DB-BBE3-4462516FD533}" srcOrd="3" destOrd="0" presId="urn:microsoft.com/office/officeart/2005/8/layout/cycle1"/>
    <dgm:cxn modelId="{96D662CF-0C51-4D05-AA44-BC8025B34BED}" type="presParOf" srcId="{09D1CFC4-FDD6-461A-8061-9CB412CCC1FB}" destId="{A6A33EE7-9D3A-4D21-AF97-D62855F60339}" srcOrd="4" destOrd="0" presId="urn:microsoft.com/office/officeart/2005/8/layout/cycle1"/>
    <dgm:cxn modelId="{A517C3BD-E927-48A9-A726-99A0B273C69C}" type="presParOf" srcId="{09D1CFC4-FDD6-461A-8061-9CB412CCC1FB}" destId="{BD18207A-7BA1-40E1-92DB-54EE626FCB12}" srcOrd="5" destOrd="0" presId="urn:microsoft.com/office/officeart/2005/8/layout/cycle1"/>
    <dgm:cxn modelId="{FD4F07F2-EBF0-4E3B-A1EF-507186CEEE60}" type="presParOf" srcId="{09D1CFC4-FDD6-461A-8061-9CB412CCC1FB}" destId="{8A121AF6-B928-42E1-A45F-B6A212B61D32}" srcOrd="6" destOrd="0" presId="urn:microsoft.com/office/officeart/2005/8/layout/cycle1"/>
    <dgm:cxn modelId="{35DA0A02-2205-47A9-B56A-19257E7F8D8C}" type="presParOf" srcId="{09D1CFC4-FDD6-461A-8061-9CB412CCC1FB}" destId="{31678004-4357-4481-BC21-B504B0CE3C71}" srcOrd="7" destOrd="0" presId="urn:microsoft.com/office/officeart/2005/8/layout/cycle1"/>
    <dgm:cxn modelId="{D2329734-F97B-4E26-867F-3080434DA948}" type="presParOf" srcId="{09D1CFC4-FDD6-461A-8061-9CB412CCC1FB}" destId="{6DC68B81-6986-465E-89D2-81C8B39EE67E}" srcOrd="8" destOrd="0" presId="urn:microsoft.com/office/officeart/2005/8/layout/cycle1"/>
    <dgm:cxn modelId="{274D9DA6-60C8-4E37-B70B-DC4D7AA6B0A0}" type="presParOf" srcId="{09D1CFC4-FDD6-461A-8061-9CB412CCC1FB}" destId="{63EEF0A1-D4A5-437E-B8A1-311C7423BC3B}" srcOrd="9" destOrd="0" presId="urn:microsoft.com/office/officeart/2005/8/layout/cycle1"/>
    <dgm:cxn modelId="{B0224DFD-82E0-42EE-B75A-7ED9996BE097}" type="presParOf" srcId="{09D1CFC4-FDD6-461A-8061-9CB412CCC1FB}" destId="{D26AFAFE-910E-4E7B-89DD-386392FE19D3}" srcOrd="10" destOrd="0" presId="urn:microsoft.com/office/officeart/2005/8/layout/cycle1"/>
    <dgm:cxn modelId="{133B3E85-2A60-48AC-826B-CEE68332F1D7}" type="presParOf" srcId="{09D1CFC4-FDD6-461A-8061-9CB412CCC1FB}" destId="{BA22C78F-9232-4DE9-9263-C9ADE3A700B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20A9E-F6DC-45D9-96B6-483E12A69CE9}">
      <dsp:nvSpPr>
        <dsp:cNvPr id="0" name=""/>
        <dsp:cNvSpPr/>
      </dsp:nvSpPr>
      <dsp:spPr>
        <a:xfrm>
          <a:off x="4035465" y="89376"/>
          <a:ext cx="1419388" cy="1419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Spiellogik aufrufen +  NN</a:t>
          </a:r>
        </a:p>
      </dsp:txBody>
      <dsp:txXfrm>
        <a:off x="4035465" y="89376"/>
        <a:ext cx="1419388" cy="1419388"/>
      </dsp:txXfrm>
    </dsp:sp>
    <dsp:sp modelId="{76CD9CB2-754B-421B-9688-68159FF152A4}">
      <dsp:nvSpPr>
        <dsp:cNvPr id="0" name=""/>
        <dsp:cNvSpPr/>
      </dsp:nvSpPr>
      <dsp:spPr>
        <a:xfrm>
          <a:off x="1537470" y="318"/>
          <a:ext cx="4006442" cy="4006442"/>
        </a:xfrm>
        <a:prstGeom prst="circularArrow">
          <a:avLst>
            <a:gd name="adj1" fmla="val 6908"/>
            <a:gd name="adj2" fmla="val 465855"/>
            <a:gd name="adj3" fmla="val 547299"/>
            <a:gd name="adj4" fmla="val 20586846"/>
            <a:gd name="adj5" fmla="val 806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A33EE7-9D3A-4D21-AF97-D62855F60339}">
      <dsp:nvSpPr>
        <dsp:cNvPr id="0" name=""/>
        <dsp:cNvSpPr/>
      </dsp:nvSpPr>
      <dsp:spPr>
        <a:xfrm>
          <a:off x="4035465" y="2498313"/>
          <a:ext cx="1419388" cy="1419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Ergebnis auswerten</a:t>
          </a:r>
        </a:p>
      </dsp:txBody>
      <dsp:txXfrm>
        <a:off x="4035465" y="2498313"/>
        <a:ext cx="1419388" cy="1419388"/>
      </dsp:txXfrm>
    </dsp:sp>
    <dsp:sp modelId="{BD18207A-7BA1-40E1-92DB-54EE626FCB12}">
      <dsp:nvSpPr>
        <dsp:cNvPr id="0" name=""/>
        <dsp:cNvSpPr/>
      </dsp:nvSpPr>
      <dsp:spPr>
        <a:xfrm>
          <a:off x="1537470" y="318"/>
          <a:ext cx="4006442" cy="4006442"/>
        </a:xfrm>
        <a:prstGeom prst="circularArrow">
          <a:avLst>
            <a:gd name="adj1" fmla="val 6908"/>
            <a:gd name="adj2" fmla="val 465855"/>
            <a:gd name="adj3" fmla="val 5947299"/>
            <a:gd name="adj4" fmla="val 4386846"/>
            <a:gd name="adj5" fmla="val 8060"/>
          </a:avLst>
        </a:prstGeom>
        <a:gradFill rotWithShape="0">
          <a:gsLst>
            <a:gs pos="0">
              <a:schemeClr val="accent3">
                <a:hueOff val="-1621562"/>
                <a:satOff val="4131"/>
                <a:lumOff val="523"/>
                <a:alphaOff val="0"/>
                <a:tint val="50000"/>
                <a:satMod val="300000"/>
              </a:schemeClr>
            </a:gs>
            <a:gs pos="35000">
              <a:schemeClr val="accent3">
                <a:hueOff val="-1621562"/>
                <a:satOff val="4131"/>
                <a:lumOff val="523"/>
                <a:alphaOff val="0"/>
                <a:tint val="37000"/>
                <a:satMod val="300000"/>
              </a:schemeClr>
            </a:gs>
            <a:gs pos="100000">
              <a:schemeClr val="accent3">
                <a:hueOff val="-1621562"/>
                <a:satOff val="4131"/>
                <a:lumOff val="5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678004-4357-4481-BC21-B504B0CE3C71}">
      <dsp:nvSpPr>
        <dsp:cNvPr id="0" name=""/>
        <dsp:cNvSpPr/>
      </dsp:nvSpPr>
      <dsp:spPr>
        <a:xfrm>
          <a:off x="1626529" y="2498313"/>
          <a:ext cx="1419388" cy="1419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GUI Update</a:t>
          </a:r>
        </a:p>
      </dsp:txBody>
      <dsp:txXfrm>
        <a:off x="1626529" y="2498313"/>
        <a:ext cx="1419388" cy="1419388"/>
      </dsp:txXfrm>
    </dsp:sp>
    <dsp:sp modelId="{6DC68B81-6986-465E-89D2-81C8B39EE67E}">
      <dsp:nvSpPr>
        <dsp:cNvPr id="0" name=""/>
        <dsp:cNvSpPr/>
      </dsp:nvSpPr>
      <dsp:spPr>
        <a:xfrm>
          <a:off x="1537470" y="318"/>
          <a:ext cx="4006442" cy="4006442"/>
        </a:xfrm>
        <a:prstGeom prst="circularArrow">
          <a:avLst>
            <a:gd name="adj1" fmla="val 6908"/>
            <a:gd name="adj2" fmla="val 465855"/>
            <a:gd name="adj3" fmla="val 11347299"/>
            <a:gd name="adj4" fmla="val 9786846"/>
            <a:gd name="adj5" fmla="val 8060"/>
          </a:avLst>
        </a:prstGeom>
        <a:gradFill rotWithShape="0">
          <a:gsLst>
            <a:gs pos="0">
              <a:schemeClr val="accent3">
                <a:hueOff val="-3243124"/>
                <a:satOff val="8262"/>
                <a:lumOff val="1045"/>
                <a:alphaOff val="0"/>
                <a:tint val="50000"/>
                <a:satMod val="300000"/>
              </a:schemeClr>
            </a:gs>
            <a:gs pos="35000">
              <a:schemeClr val="accent3">
                <a:hueOff val="-3243124"/>
                <a:satOff val="8262"/>
                <a:lumOff val="1045"/>
                <a:alphaOff val="0"/>
                <a:tint val="37000"/>
                <a:satMod val="300000"/>
              </a:schemeClr>
            </a:gs>
            <a:gs pos="100000">
              <a:schemeClr val="accent3">
                <a:hueOff val="-3243124"/>
                <a:satOff val="8262"/>
                <a:lumOff val="10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6AFAFE-910E-4E7B-89DD-386392FE19D3}">
      <dsp:nvSpPr>
        <dsp:cNvPr id="0" name=""/>
        <dsp:cNvSpPr/>
      </dsp:nvSpPr>
      <dsp:spPr>
        <a:xfrm>
          <a:off x="1626529" y="89376"/>
          <a:ext cx="1419388" cy="1419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Bild Speicherung</a:t>
          </a:r>
        </a:p>
      </dsp:txBody>
      <dsp:txXfrm>
        <a:off x="1626529" y="89376"/>
        <a:ext cx="1419388" cy="1419388"/>
      </dsp:txXfrm>
    </dsp:sp>
    <dsp:sp modelId="{BA22C78F-9232-4DE9-9263-C9ADE3A700B4}">
      <dsp:nvSpPr>
        <dsp:cNvPr id="0" name=""/>
        <dsp:cNvSpPr/>
      </dsp:nvSpPr>
      <dsp:spPr>
        <a:xfrm>
          <a:off x="1537470" y="318"/>
          <a:ext cx="4006442" cy="4006442"/>
        </a:xfrm>
        <a:prstGeom prst="circularArrow">
          <a:avLst>
            <a:gd name="adj1" fmla="val 6908"/>
            <a:gd name="adj2" fmla="val 465855"/>
            <a:gd name="adj3" fmla="val 16747299"/>
            <a:gd name="adj4" fmla="val 15186846"/>
            <a:gd name="adj5" fmla="val 8060"/>
          </a:avLst>
        </a:prstGeom>
        <a:gradFill rotWithShape="0">
          <a:gsLst>
            <a:gs pos="0">
              <a:schemeClr val="accent3">
                <a:hueOff val="-4864687"/>
                <a:satOff val="12393"/>
                <a:lumOff val="1568"/>
                <a:alphaOff val="0"/>
                <a:tint val="50000"/>
                <a:satMod val="300000"/>
              </a:schemeClr>
            </a:gs>
            <a:gs pos="35000">
              <a:schemeClr val="accent3">
                <a:hueOff val="-4864687"/>
                <a:satOff val="12393"/>
                <a:lumOff val="1568"/>
                <a:alphaOff val="0"/>
                <a:tint val="37000"/>
                <a:satMod val="300000"/>
              </a:schemeClr>
            </a:gs>
            <a:gs pos="100000">
              <a:schemeClr val="accent3">
                <a:hueOff val="-4864687"/>
                <a:satOff val="12393"/>
                <a:lumOff val="156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BD191-8F50-493E-88B7-1E22661AF2F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D0BE4-0DE2-4C61-A3C3-D75035B690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44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D0BE4-0DE2-4C61-A3C3-D75035B690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47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382099" y="1517981"/>
            <a:ext cx="10363200" cy="2090663"/>
          </a:xfrm>
        </p:spPr>
        <p:txBody>
          <a:bodyPr rIns="0" anchor="ctr" anchorCtr="0">
            <a:normAutofit/>
          </a:bodyPr>
          <a:lstStyle>
            <a:lvl1pPr algn="l">
              <a:defRPr sz="44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2099" y="3332990"/>
            <a:ext cx="10366176" cy="43554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6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370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8213" y="915307"/>
            <a:ext cx="11424000" cy="52152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456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83114" y="923593"/>
            <a:ext cx="11425767" cy="52089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208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74406" y="1468799"/>
            <a:ext cx="11425767" cy="46928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421900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6231051" y="1468800"/>
            <a:ext cx="5567349" cy="467919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374402" y="1468800"/>
            <a:ext cx="5567999" cy="467919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6231051" y="1025336"/>
            <a:ext cx="5567349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375051" y="1027200"/>
            <a:ext cx="5567349" cy="3132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25862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6230438" y="941178"/>
            <a:ext cx="5558325" cy="481254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368144" y="1387013"/>
            <a:ext cx="5574256" cy="4752057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6230438" y="5915040"/>
            <a:ext cx="5568949" cy="224029"/>
          </a:xfrm>
        </p:spPr>
        <p:txBody>
          <a:bodyPr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55728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50802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368144" y="1387013"/>
            <a:ext cx="5574256" cy="4752057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6230400" y="949885"/>
            <a:ext cx="5568000" cy="51981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55728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417679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74400" y="905256"/>
            <a:ext cx="11424000" cy="44169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4400" y="5897400"/>
            <a:ext cx="11424000" cy="411921"/>
          </a:xfrm>
        </p:spPr>
        <p:txBody>
          <a:bodyPr/>
          <a:lstStyle>
            <a:lvl1pPr marL="0" indent="0">
              <a:buNone/>
              <a:defRPr sz="1467"/>
            </a:lvl1pPr>
            <a:lvl2pPr marL="457155" indent="0">
              <a:buNone/>
              <a:defRPr sz="1200"/>
            </a:lvl2pPr>
            <a:lvl3pPr marL="914309" indent="0">
              <a:buNone/>
              <a:defRPr sz="1067"/>
            </a:lvl3pPr>
            <a:lvl4pPr marL="1371464" indent="0">
              <a:buNone/>
              <a:defRPr sz="933"/>
            </a:lvl4pPr>
            <a:lvl5pPr marL="1828618" indent="0">
              <a:buNone/>
              <a:defRPr sz="933"/>
            </a:lvl5pPr>
            <a:lvl6pPr marL="2285774" indent="0">
              <a:buNone/>
              <a:defRPr sz="933"/>
            </a:lvl6pPr>
            <a:lvl7pPr marL="2742926" indent="0">
              <a:buNone/>
              <a:defRPr sz="933"/>
            </a:lvl7pPr>
            <a:lvl8pPr marL="3200080" indent="0">
              <a:buNone/>
              <a:defRPr sz="933"/>
            </a:lvl8pPr>
            <a:lvl9pPr marL="3657235" indent="0">
              <a:buNone/>
              <a:defRPr sz="93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4400" y="5332800"/>
            <a:ext cx="11424000" cy="5664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8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3003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372223" y="1382077"/>
            <a:ext cx="11424000" cy="46766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/>
            </a:lvl1pPr>
            <a:lvl2pPr marL="488902" indent="-225404"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48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372224" y="891612"/>
            <a:ext cx="11426177" cy="525744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/>
            </a:lvl1pPr>
            <a:lvl2pPr marL="488902" indent="-225404"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0111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/>
        </p:nvCxnSpPr>
        <p:spPr>
          <a:xfrm>
            <a:off x="0" y="7128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372538" y="1989893"/>
            <a:ext cx="11425767" cy="41507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72537" y="1392597"/>
            <a:ext cx="11424000" cy="34979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72537" y="139700"/>
            <a:ext cx="2983075" cy="432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6384032" y="6364805"/>
            <a:ext cx="4379317" cy="493201"/>
          </a:xfrm>
        </p:spPr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742284" y="6356351"/>
            <a:ext cx="1056117" cy="493200"/>
          </a:xfrm>
        </p:spPr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cxnSp>
        <p:nvCxnSpPr>
          <p:cNvPr id="18" name="Gerade Verbindung oben"/>
          <p:cNvCxnSpPr/>
          <p:nvPr/>
        </p:nvCxnSpPr>
        <p:spPr>
          <a:xfrm>
            <a:off x="0" y="636479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41137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0400" y="1628599"/>
            <a:ext cx="5568000" cy="45204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4400" y="1628598"/>
            <a:ext cx="5568000" cy="45204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4274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30400" y="2009213"/>
            <a:ext cx="5568000" cy="4138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0400" y="1262339"/>
            <a:ext cx="5568000" cy="530069"/>
          </a:xfrm>
        </p:spPr>
        <p:txBody>
          <a:bodyPr tIns="26999" rIns="0" bIns="0" anchor="b"/>
          <a:lstStyle>
            <a:lvl1pPr marL="0" indent="0">
              <a:buNone/>
              <a:defRPr sz="2400" b="0"/>
            </a:lvl1pPr>
            <a:lvl2pPr marL="457155" indent="0">
              <a:buNone/>
              <a:defRPr sz="2000" b="1"/>
            </a:lvl2pPr>
            <a:lvl3pPr marL="914309" indent="0">
              <a:buNone/>
              <a:defRPr sz="1867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4400" y="2009213"/>
            <a:ext cx="5568000" cy="4138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74400" y="1262339"/>
            <a:ext cx="5568000" cy="530069"/>
          </a:xfrm>
        </p:spPr>
        <p:txBody>
          <a:bodyPr tIns="26999" rIns="0" bIns="0" anchor="b"/>
          <a:lstStyle>
            <a:lvl1pPr marL="0" indent="0">
              <a:buNone/>
              <a:defRPr sz="2400" b="0"/>
            </a:lvl1pPr>
            <a:lvl2pPr marL="457155" indent="0">
              <a:buNone/>
              <a:defRPr sz="2000" b="1"/>
            </a:lvl2pPr>
            <a:lvl3pPr marL="914309" indent="0">
              <a:buNone/>
              <a:defRPr sz="1867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5568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8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8614483" y="1017848"/>
            <a:ext cx="3183916" cy="2160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5159897" y="1017848"/>
            <a:ext cx="3182447" cy="2160000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374407" y="1390623"/>
            <a:ext cx="4513349" cy="4752000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5159897" y="3269635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8614483" y="3265463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8614483" y="3725209"/>
            <a:ext cx="3183916" cy="21600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5159897" y="3725209"/>
            <a:ext cx="3182447" cy="2160000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5159897" y="5969293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8614483" y="5965121"/>
            <a:ext cx="3182447" cy="181019"/>
          </a:xfrm>
        </p:spPr>
        <p:txBody>
          <a:bodyPr tIns="0" bIns="0">
            <a:normAutofit/>
          </a:bodyPr>
          <a:lstStyle>
            <a:lvl1pPr marL="0" indent="0">
              <a:buNone/>
              <a:defRPr sz="1467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4512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610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5149009" y="1017848"/>
            <a:ext cx="3204216" cy="511926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8614483" y="1017848"/>
            <a:ext cx="3183917" cy="511926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374407" y="1390623"/>
            <a:ext cx="4513349" cy="4752000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4512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7379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742284" y="6364799"/>
            <a:ext cx="1056117" cy="493200"/>
          </a:xfrm>
        </p:spPr>
        <p:txBody>
          <a:bodyPr/>
          <a:lstStyle/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5149011" y="1017849"/>
            <a:ext cx="6649389" cy="5119257"/>
          </a:xfrm>
        </p:spPr>
        <p:txBody>
          <a:bodyPr>
            <a:normAutofit/>
          </a:bodyPr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0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374407" y="1390623"/>
            <a:ext cx="4513349" cy="4752000"/>
          </a:xfrm>
        </p:spPr>
        <p:txBody>
          <a:bodyPr>
            <a:normAutofit/>
          </a:bodyPr>
          <a:lstStyle>
            <a:lvl1pPr marL="174609" indent="-174609">
              <a:defRPr sz="2000"/>
            </a:lvl1pPr>
            <a:lvl2pPr marL="450803" indent="-187309">
              <a:defRPr sz="2000"/>
            </a:lvl2pPr>
            <a:lvl3pPr marL="714303" indent="-176197">
              <a:defRPr sz="2000"/>
            </a:lvl3pPr>
            <a:lvl4pPr marL="1074632" indent="-228578">
              <a:defRPr sz="2000"/>
            </a:lvl4pPr>
            <a:lvl5pPr marL="1442895" indent="-22857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375011" y="797048"/>
            <a:ext cx="4512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760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42284" y="6356351"/>
            <a:ext cx="1056117" cy="4932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15F8C1-A68B-49AE-9AF6-962F8457772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6384032" y="6364805"/>
            <a:ext cx="4379317" cy="4932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68E47C-C816-430F-9A16-9993AA240F12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74400" y="6364805"/>
            <a:ext cx="6009632" cy="4932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7128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636479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285" y="1600201"/>
            <a:ext cx="11424000" cy="4525963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0" y="139700"/>
            <a:ext cx="8198400" cy="432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74401" y="139700"/>
            <a:ext cx="298307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309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499" indent="-263499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02" indent="-225404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0813" indent="-212704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806" indent="-231753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42895" indent="-228578" algn="l" defTabSz="91430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E3C88-EC57-4806-ABB2-42DDAAEB788F}"/>
              </a:ext>
            </a:extLst>
          </p:cNvPr>
          <p:cNvSpPr txBox="1"/>
          <p:nvPr/>
        </p:nvSpPr>
        <p:spPr>
          <a:xfrm>
            <a:off x="781235" y="3013501"/>
            <a:ext cx="53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GUI </a:t>
            </a:r>
            <a:r>
              <a:rPr lang="de-DE" sz="4000" b="1" dirty="0"/>
              <a:t>Struktur</a:t>
            </a:r>
            <a:r>
              <a:rPr lang="de-DE" sz="4800" b="1" dirty="0"/>
              <a:t> 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BF7305B-A066-48BA-9DD6-54F21078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1511" r="6799" b="2086"/>
          <a:stretch/>
        </p:blipFill>
        <p:spPr>
          <a:xfrm>
            <a:off x="7135727" y="790113"/>
            <a:ext cx="3194957" cy="5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3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2EA95-833B-4D3E-B858-19CA0B287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62" y="685450"/>
            <a:ext cx="2381075" cy="1635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8EF3E-D050-4148-B5C9-52421684CF49}"/>
              </a:ext>
            </a:extLst>
          </p:cNvPr>
          <p:cNvSpPr txBox="1"/>
          <p:nvPr/>
        </p:nvSpPr>
        <p:spPr>
          <a:xfrm>
            <a:off x="5030597" y="1195304"/>
            <a:ext cx="21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MainWindow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8FAE88-8BB1-43CD-93A4-2CC9A5C2687A}"/>
              </a:ext>
            </a:extLst>
          </p:cNvPr>
          <p:cNvCxnSpPr/>
          <p:nvPr/>
        </p:nvCxnSpPr>
        <p:spPr>
          <a:xfrm flipH="1">
            <a:off x="1870745" y="2172749"/>
            <a:ext cx="2650921" cy="629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5E6A3B-3352-4503-BC65-A12DC1E18017}"/>
              </a:ext>
            </a:extLst>
          </p:cNvPr>
          <p:cNvCxnSpPr>
            <a:cxnSpLocks/>
          </p:cNvCxnSpPr>
          <p:nvPr/>
        </p:nvCxnSpPr>
        <p:spPr>
          <a:xfrm flipH="1">
            <a:off x="6095998" y="2308561"/>
            <a:ext cx="1" cy="841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1AF881-57B5-4C17-BB65-7026F62FB20B}"/>
              </a:ext>
            </a:extLst>
          </p:cNvPr>
          <p:cNvCxnSpPr>
            <a:cxnSpLocks/>
          </p:cNvCxnSpPr>
          <p:nvPr/>
        </p:nvCxnSpPr>
        <p:spPr>
          <a:xfrm>
            <a:off x="7670331" y="2172749"/>
            <a:ext cx="2650921" cy="629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851474-75AF-4B5B-AE17-2AE42D7F4494}"/>
              </a:ext>
            </a:extLst>
          </p:cNvPr>
          <p:cNvSpPr txBox="1"/>
          <p:nvPr/>
        </p:nvSpPr>
        <p:spPr>
          <a:xfrm>
            <a:off x="1023457" y="3011648"/>
            <a:ext cx="16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GUI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0A1A8-F8C4-4ECC-BCE7-6900365CB396}"/>
              </a:ext>
            </a:extLst>
          </p:cNvPr>
          <p:cNvSpPr txBox="1"/>
          <p:nvPr/>
        </p:nvSpPr>
        <p:spPr>
          <a:xfrm>
            <a:off x="5332606" y="3275111"/>
            <a:ext cx="16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Game Thread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A9151-6A89-410A-8407-5036638065AF}"/>
              </a:ext>
            </a:extLst>
          </p:cNvPr>
          <p:cNvSpPr txBox="1"/>
          <p:nvPr/>
        </p:nvSpPr>
        <p:spPr>
          <a:xfrm>
            <a:off x="9967520" y="3014534"/>
            <a:ext cx="16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Tipps Thread</a:t>
            </a:r>
          </a:p>
        </p:txBody>
      </p:sp>
      <p:pic>
        <p:nvPicPr>
          <p:cNvPr id="26" name="Picture 25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id="{98BD046A-3A1B-429E-B61C-E9D9ABD57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91" y="3045573"/>
            <a:ext cx="537315" cy="537315"/>
          </a:xfrm>
          <a:prstGeom prst="rect">
            <a:avLst/>
          </a:prstGeom>
        </p:spPr>
      </p:pic>
      <p:pic>
        <p:nvPicPr>
          <p:cNvPr id="28" name="Picture 27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5925000-9F7D-46E8-B6D4-D6BED8C0E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2" y="2617277"/>
            <a:ext cx="705034" cy="705034"/>
          </a:xfrm>
          <a:prstGeom prst="rect">
            <a:avLst/>
          </a:prstGeom>
        </p:spPr>
      </p:pic>
      <p:pic>
        <p:nvPicPr>
          <p:cNvPr id="30" name="Picture 29" descr="A picture containing light, object&#10;&#10;Description automatically generated">
            <a:extLst>
              <a:ext uri="{FF2B5EF4-FFF2-40B4-BE49-F238E27FC236}">
                <a16:creationId xmlns:a16="http://schemas.microsoft.com/office/drawing/2014/main" id="{8CAC995B-CB1D-41E1-B9C5-71EB226B6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695" y="2889587"/>
            <a:ext cx="537315" cy="5373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7BE7B6F-E003-4CA1-8DB6-3198CEBEC011}"/>
              </a:ext>
            </a:extLst>
          </p:cNvPr>
          <p:cNvSpPr txBox="1"/>
          <p:nvPr/>
        </p:nvSpPr>
        <p:spPr>
          <a:xfrm>
            <a:off x="352337" y="3582888"/>
            <a:ext cx="3246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Standard Thread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Reagiert auf Userinteraktionen (Fenster Schließen, Maximieren, Minimieren, ..usw)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Verantworlich für alle GUI Komponenten (Kamera, Labels,…usw)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C5F4BD-6A55-42C8-9619-A70AFE86DC90}"/>
              </a:ext>
            </a:extLst>
          </p:cNvPr>
          <p:cNvSpPr txBox="1"/>
          <p:nvPr/>
        </p:nvSpPr>
        <p:spPr>
          <a:xfrm>
            <a:off x="4635036" y="3707501"/>
            <a:ext cx="3246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Spielablauf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Verbindung zwischen Oberfläche und Neuronalen Netz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A042FF-FDE8-49FF-9E40-9346EB7AC32C}"/>
              </a:ext>
            </a:extLst>
          </p:cNvPr>
          <p:cNvSpPr txBox="1"/>
          <p:nvPr/>
        </p:nvSpPr>
        <p:spPr>
          <a:xfrm>
            <a:off x="9024001" y="3534922"/>
            <a:ext cx="299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Periodischer Wechsel des angezeigten Tipps</a:t>
            </a:r>
          </a:p>
        </p:txBody>
      </p:sp>
    </p:spTree>
    <p:extLst>
      <p:ext uri="{BB962C8B-B14F-4D97-AF65-F5344CB8AC3E}">
        <p14:creationId xmlns:p14="http://schemas.microsoft.com/office/powerpoint/2010/main" val="19415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id="{8BF1B17D-B779-42FB-B96E-E82707B2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85" y="983210"/>
            <a:ext cx="769225" cy="76922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378D2F7-0D47-4E06-BA16-EB6208A74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394418"/>
              </p:ext>
            </p:extLst>
          </p:nvPr>
        </p:nvGraphicFramePr>
        <p:xfrm>
          <a:off x="2555308" y="2004106"/>
          <a:ext cx="7081384" cy="4007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EDF1FC24-9878-4C65-A2B4-17931D9CC886}"/>
              </a:ext>
            </a:extLst>
          </p:cNvPr>
          <p:cNvSpPr/>
          <p:nvPr/>
        </p:nvSpPr>
        <p:spPr>
          <a:xfrm rot="5400000">
            <a:off x="2814984" y="4429468"/>
            <a:ext cx="439658" cy="2153428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D7632291-78DF-412D-933F-1072A14CC901}"/>
              </a:ext>
            </a:extLst>
          </p:cNvPr>
          <p:cNvSpPr/>
          <p:nvPr/>
        </p:nvSpPr>
        <p:spPr>
          <a:xfrm rot="5400000" flipH="1" flipV="1">
            <a:off x="2887200" y="3916323"/>
            <a:ext cx="439660" cy="2153427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" name="Picture 17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F07B1E80-0183-4D94-8D6F-E3A6907D3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9" y="4880619"/>
            <a:ext cx="737982" cy="7379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61E451-12C6-49BD-8180-E8D2EBB3D4AF}"/>
              </a:ext>
            </a:extLst>
          </p:cNvPr>
          <p:cNvSpPr txBox="1"/>
          <p:nvPr/>
        </p:nvSpPr>
        <p:spPr>
          <a:xfrm>
            <a:off x="5374404" y="1335575"/>
            <a:ext cx="173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Game Thread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BFB96655-DBF3-476C-9C47-11477F5C0952}"/>
              </a:ext>
            </a:extLst>
          </p:cNvPr>
          <p:cNvSpPr/>
          <p:nvPr/>
        </p:nvSpPr>
        <p:spPr>
          <a:xfrm rot="5400000">
            <a:off x="2814984" y="1989670"/>
            <a:ext cx="439658" cy="2153428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F481D1B5-68B3-436D-B8DD-A4B3077422EF}"/>
              </a:ext>
            </a:extLst>
          </p:cNvPr>
          <p:cNvSpPr/>
          <p:nvPr/>
        </p:nvSpPr>
        <p:spPr>
          <a:xfrm rot="5400000" flipH="1" flipV="1">
            <a:off x="2887200" y="1476525"/>
            <a:ext cx="439660" cy="2153427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Picture 22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AA7EB2D5-034D-4BEC-B525-45C44C4E17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9" y="2440821"/>
            <a:ext cx="737982" cy="737982"/>
          </a:xfrm>
          <a:prstGeom prst="rect">
            <a:avLst/>
          </a:prstGeom>
        </p:spPr>
      </p:pic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4D9B6E39-9C24-41B7-8068-D7CD965F9A4E}"/>
              </a:ext>
            </a:extLst>
          </p:cNvPr>
          <p:cNvSpPr/>
          <p:nvPr/>
        </p:nvSpPr>
        <p:spPr>
          <a:xfrm rot="5400000">
            <a:off x="9032626" y="1989671"/>
            <a:ext cx="439658" cy="2153428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213E93D0-36E6-4524-B7C3-1A5C1AC695BB}"/>
              </a:ext>
            </a:extLst>
          </p:cNvPr>
          <p:cNvSpPr/>
          <p:nvPr/>
        </p:nvSpPr>
        <p:spPr>
          <a:xfrm rot="5400000" flipH="1" flipV="1">
            <a:off x="9104842" y="1476526"/>
            <a:ext cx="439660" cy="2153427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light, sitting&#10;&#10;Description automatically generated">
            <a:extLst>
              <a:ext uri="{FF2B5EF4-FFF2-40B4-BE49-F238E27FC236}">
                <a16:creationId xmlns:a16="http://schemas.microsoft.com/office/drawing/2014/main" id="{A4A364F4-3452-409C-8195-C451E49C34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43" y="2767384"/>
            <a:ext cx="453712" cy="4537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8A7590-7BF6-43E2-988C-E58F97C27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060" y="2395145"/>
            <a:ext cx="518691" cy="518691"/>
          </a:xfrm>
          <a:prstGeom prst="rect">
            <a:avLst/>
          </a:prstGeom>
        </p:spPr>
      </p:pic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A0814B85-6D01-47BA-920D-5FF3890893C6}"/>
              </a:ext>
            </a:extLst>
          </p:cNvPr>
          <p:cNvSpPr/>
          <p:nvPr/>
        </p:nvSpPr>
        <p:spPr>
          <a:xfrm>
            <a:off x="4111527" y="1883664"/>
            <a:ext cx="597209" cy="51148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F6E5E53-9E15-41FD-8498-2A3B6387CA3A}"/>
              </a:ext>
            </a:extLst>
          </p:cNvPr>
          <p:cNvSpPr/>
          <p:nvPr/>
        </p:nvSpPr>
        <p:spPr>
          <a:xfrm>
            <a:off x="7796953" y="1883664"/>
            <a:ext cx="597209" cy="51148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1E4C7B9-90E0-42B3-847D-2D7594524F0B}"/>
              </a:ext>
            </a:extLst>
          </p:cNvPr>
          <p:cNvSpPr/>
          <p:nvPr/>
        </p:nvSpPr>
        <p:spPr>
          <a:xfrm>
            <a:off x="7877136" y="5470270"/>
            <a:ext cx="597209" cy="51148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AAE7479-E60A-40F9-A2AA-E4CEF9CA58EB}"/>
              </a:ext>
            </a:extLst>
          </p:cNvPr>
          <p:cNvSpPr/>
          <p:nvPr/>
        </p:nvSpPr>
        <p:spPr>
          <a:xfrm>
            <a:off x="4111526" y="5499704"/>
            <a:ext cx="597209" cy="51148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2877042"/>
      </p:ext>
    </p:extLst>
  </p:cSld>
  <p:clrMapOvr>
    <a:masterClrMapping/>
  </p:clrMapOvr>
</p:sld>
</file>

<file path=ppt/theme/theme1.xml><?xml version="1.0" encoding="utf-8"?>
<a:theme xmlns:a="http://schemas.openxmlformats.org/drawingml/2006/main" name="OTH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" id="{14CB735D-44A8-4148-825B-25A0120471CC}" vid="{D178DACD-8A7C-4712-9E7B-BDD4ECF74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OTH</Template>
  <TotalTime>0</TotalTime>
  <Words>66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Sans</vt:lpstr>
      <vt:lpstr>Wingdings</vt:lpstr>
      <vt:lpstr>OTH</vt:lpstr>
      <vt:lpstr>PowerPoint Presentation</vt:lpstr>
      <vt:lpstr>PowerPoint Presentation</vt:lpstr>
      <vt:lpstr>PowerPoint Presentation</vt:lpstr>
    </vt:vector>
  </TitlesOfParts>
  <Company>OTH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Christian Paling</cp:lastModifiedBy>
  <cp:revision>33</cp:revision>
  <dcterms:created xsi:type="dcterms:W3CDTF">2019-06-27T07:23:49Z</dcterms:created>
  <dcterms:modified xsi:type="dcterms:W3CDTF">2019-06-30T13:29:25Z</dcterms:modified>
</cp:coreProperties>
</file>