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382099" y="1517981"/>
            <a:ext cx="10363200" cy="2090663"/>
          </a:xfrm>
        </p:spPr>
        <p:txBody>
          <a:bodyPr rIns="0" anchor="ctr" anchorCtr="0">
            <a:normAutofit/>
          </a:bodyPr>
          <a:lstStyle>
            <a:lvl1pPr algn="l">
              <a:defRPr sz="44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2099" y="3332990"/>
            <a:ext cx="10366176" cy="4355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70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8213" y="915307"/>
            <a:ext cx="11424000" cy="52152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5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83114" y="923593"/>
            <a:ext cx="11425767" cy="52089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0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74406" y="1468799"/>
            <a:ext cx="11425767" cy="46928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2190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6231051" y="1468800"/>
            <a:ext cx="556734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374402" y="1468800"/>
            <a:ext cx="556799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1051" y="1025336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375051" y="1027200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25862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6230438" y="941178"/>
            <a:ext cx="5558325" cy="48125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0438" y="5915040"/>
            <a:ext cx="5568949" cy="224029"/>
          </a:xfrm>
        </p:spPr>
        <p:txBody>
          <a:bodyPr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02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949885"/>
            <a:ext cx="5568000" cy="5198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17679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4400" y="905256"/>
            <a:ext cx="11424000" cy="44169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4400" y="5897400"/>
            <a:ext cx="11424000" cy="411921"/>
          </a:xfrm>
        </p:spPr>
        <p:txBody>
          <a:bodyPr/>
          <a:lstStyle>
            <a:lvl1pPr marL="0" indent="0">
              <a:buNone/>
              <a:defRPr sz="1467"/>
            </a:lvl1pPr>
            <a:lvl2pPr marL="457155" indent="0">
              <a:buNone/>
              <a:defRPr sz="1200"/>
            </a:lvl2pPr>
            <a:lvl3pPr marL="914309" indent="0">
              <a:buNone/>
              <a:defRPr sz="1067"/>
            </a:lvl3pPr>
            <a:lvl4pPr marL="1371464" indent="0">
              <a:buNone/>
              <a:defRPr sz="933"/>
            </a:lvl4pPr>
            <a:lvl5pPr marL="1828618" indent="0">
              <a:buNone/>
              <a:defRPr sz="933"/>
            </a:lvl5pPr>
            <a:lvl6pPr marL="2285774" indent="0">
              <a:buNone/>
              <a:defRPr sz="933"/>
            </a:lvl6pPr>
            <a:lvl7pPr marL="2742926" indent="0">
              <a:buNone/>
              <a:defRPr sz="933"/>
            </a:lvl7pPr>
            <a:lvl8pPr marL="3200080" indent="0">
              <a:buNone/>
              <a:defRPr sz="933"/>
            </a:lvl8pPr>
            <a:lvl9pPr marL="3657235" indent="0">
              <a:buNone/>
              <a:defRPr sz="9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" y="5332800"/>
            <a:ext cx="11424000" cy="5664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8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300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372223" y="1382077"/>
            <a:ext cx="11424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48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372224" y="891612"/>
            <a:ext cx="11426177" cy="525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111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372538" y="1989893"/>
            <a:ext cx="11425767" cy="41507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72537" y="1392597"/>
            <a:ext cx="11424000" cy="34979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2537" y="139700"/>
            <a:ext cx="2983075" cy="432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6384032" y="6364805"/>
            <a:ext cx="4379317" cy="493201"/>
          </a:xfrm>
        </p:spPr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56351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7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400" y="1628599"/>
            <a:ext cx="5568000" cy="45204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4400" y="1628598"/>
            <a:ext cx="5568000" cy="45204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274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0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74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8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8614483" y="1017848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5159897" y="1017848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5159897" y="3269635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8614483" y="326546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8614483" y="3725209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5159897" y="3725209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5159897" y="596929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8614483" y="5965121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61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5149009" y="1017848"/>
            <a:ext cx="3204216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8614483" y="1017848"/>
            <a:ext cx="3183917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737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64799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5149011" y="1017849"/>
            <a:ext cx="6649389" cy="5119257"/>
          </a:xfrm>
        </p:spPr>
        <p:txBody>
          <a:bodyPr>
            <a:normAutofit/>
          </a:bodyPr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0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760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42284" y="6356351"/>
            <a:ext cx="1056117" cy="4932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6384032" y="6364805"/>
            <a:ext cx="4379317" cy="4932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68E47C-C816-430F-9A16-9993AA240F12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74400" y="6364805"/>
            <a:ext cx="6009632" cy="4932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285" y="1600201"/>
            <a:ext cx="11424000" cy="4525963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0" y="139700"/>
            <a:ext cx="8198400" cy="432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4401" y="139700"/>
            <a:ext cx="29830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309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499" indent="-263499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02" indent="-2254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0813" indent="-2127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806" indent="-231753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2895" indent="-228578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20D6E-35E0-45A5-9F86-E13C6BCC9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407" y="1390623"/>
            <a:ext cx="5043241" cy="47520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Python 3.6.3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TensorFlow</a:t>
            </a:r>
            <a:r>
              <a:rPr lang="de-DE" dirty="0"/>
              <a:t> 1.7.0 (1.5.0)</a:t>
            </a:r>
            <a:br>
              <a:rPr lang="de-DE" dirty="0"/>
            </a:br>
            <a:r>
              <a:rPr lang="de-DE" dirty="0"/>
              <a:t>- Importieren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br>
              <a:rPr lang="de-DE" dirty="0"/>
            </a:br>
            <a:r>
              <a:rPr lang="en-US" dirty="0"/>
              <a:t>- </a:t>
            </a:r>
            <a:r>
              <a:rPr lang="de-DE" dirty="0"/>
              <a:t>Auswählen</a:t>
            </a:r>
            <a:r>
              <a:rPr lang="en-US" dirty="0"/>
              <a:t> des Types des Models</a:t>
            </a:r>
            <a:br>
              <a:rPr lang="en-US" dirty="0"/>
            </a:br>
            <a:r>
              <a:rPr lang="en-US" dirty="0"/>
              <a:t>- Das Training</a:t>
            </a:r>
            <a:br>
              <a:rPr lang="en-US" dirty="0"/>
            </a:br>
            <a:r>
              <a:rPr lang="en-US" dirty="0"/>
              <a:t>- </a:t>
            </a:r>
            <a:r>
              <a:rPr lang="de-DE" dirty="0"/>
              <a:t>Bewerten der Genauigkeit des Models</a:t>
            </a:r>
            <a:br>
              <a:rPr lang="en-US" dirty="0"/>
            </a:br>
            <a:r>
              <a:rPr lang="en-US" dirty="0"/>
              <a:t>- Das </a:t>
            </a:r>
            <a:r>
              <a:rPr lang="de-DE" dirty="0"/>
              <a:t>Ergebnis</a:t>
            </a:r>
            <a:r>
              <a:rPr lang="en-US" dirty="0"/>
              <a:t> </a:t>
            </a:r>
            <a:r>
              <a:rPr lang="de-DE" dirty="0"/>
              <a:t>liefern</a:t>
            </a:r>
            <a:r>
              <a:rPr lang="en-US" dirty="0"/>
              <a:t> </a:t>
            </a:r>
            <a:r>
              <a:rPr lang="de-DE" dirty="0"/>
              <a:t>anhand</a:t>
            </a:r>
            <a:r>
              <a:rPr lang="en-US" dirty="0"/>
              <a:t> des Models </a:t>
            </a:r>
            <a:endParaRPr lang="de-DE" dirty="0"/>
          </a:p>
          <a:p>
            <a:pPr marL="466756" indent="-285750">
              <a:buFont typeface="Courier New" panose="02070309020205020404" pitchFamily="49" charset="0"/>
              <a:buChar char="o"/>
            </a:pPr>
            <a:r>
              <a:rPr lang="de-DE" dirty="0" err="1"/>
              <a:t>NumPy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OpenCV</a:t>
            </a:r>
            <a:r>
              <a:rPr lang="de-DE" dirty="0"/>
              <a:t> Python 3.4.0.12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FERPlus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1. </a:t>
            </a:r>
            <a:r>
              <a:rPr lang="de-DE" dirty="0" err="1"/>
              <a:t>anger</a:t>
            </a:r>
            <a:br>
              <a:rPr lang="de-DE" dirty="0"/>
            </a:br>
            <a:r>
              <a:rPr lang="en-US" dirty="0"/>
              <a:t>2. disgust</a:t>
            </a:r>
            <a:br>
              <a:rPr lang="en-US" dirty="0"/>
            </a:br>
            <a:r>
              <a:rPr lang="en-US" dirty="0"/>
              <a:t>3. fear</a:t>
            </a:r>
            <a:br>
              <a:rPr lang="en-US" dirty="0"/>
            </a:br>
            <a:r>
              <a:rPr lang="en-US" dirty="0"/>
              <a:t>4. happiness </a:t>
            </a:r>
            <a:br>
              <a:rPr lang="en-US" dirty="0"/>
            </a:br>
            <a:r>
              <a:rPr lang="en-US" dirty="0"/>
              <a:t>5. sadness</a:t>
            </a:r>
            <a:br>
              <a:rPr lang="en-US" dirty="0"/>
            </a:br>
            <a:r>
              <a:rPr lang="de-DE" dirty="0"/>
              <a:t>6. </a:t>
            </a:r>
            <a:r>
              <a:rPr lang="de-DE" dirty="0" err="1"/>
              <a:t>surprise</a:t>
            </a:r>
            <a:br>
              <a:rPr lang="de-DE" dirty="0"/>
            </a:br>
            <a:r>
              <a:rPr lang="de-DE" dirty="0"/>
              <a:t>7.neutral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CFBC5-FB50-4C91-A32D-24669CAB1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Stand der Dinge 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1E0AB189-119E-4E88-AE63-98D1762908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72" b="272"/>
          <a:stretch>
            <a:fillRect/>
          </a:stretch>
        </p:blipFill>
        <p:spPr>
          <a:xfrm>
            <a:off x="5148263" y="1017588"/>
            <a:ext cx="6650037" cy="5119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DEDC5-B423-4C5B-9DCE-4B16A5A116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47" y="851197"/>
            <a:ext cx="2043401" cy="9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TH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" id="{14CB735D-44A8-4148-825B-25A0120471CC}" vid="{D178DACD-8A7C-4712-9E7B-BDD4ECF74FBB}"/>
    </a:ext>
  </a:extLst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OTH</Template>
  <TotalTime>0</TotalTime>
  <Words>10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Courier New</vt:lpstr>
      <vt:lpstr>Lucida Sans</vt:lpstr>
      <vt:lpstr>Wingdings</vt:lpstr>
      <vt:lpstr>OTH</vt:lpstr>
      <vt:lpstr>PowerPoint-Präsentation</vt:lpstr>
    </vt:vector>
  </TitlesOfParts>
  <Company>OTH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kaj42238</cp:lastModifiedBy>
  <cp:revision>7</cp:revision>
  <dcterms:created xsi:type="dcterms:W3CDTF">2019-06-27T07:23:49Z</dcterms:created>
  <dcterms:modified xsi:type="dcterms:W3CDTF">2019-06-28T05:32:45Z</dcterms:modified>
</cp:coreProperties>
</file>