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3" r:id="rId5"/>
    <p:sldId id="262" r:id="rId6"/>
    <p:sldId id="265" r:id="rId7"/>
    <p:sldId id="264" r:id="rId8"/>
    <p:sldId id="266" r:id="rId9"/>
    <p:sldId id="261" r:id="rId10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8900" autoAdjust="0"/>
    <p:restoredTop sz="94712" autoAdjust="0"/>
  </p:normalViewPr>
  <p:slideViewPr>
    <p:cSldViewPr showGuides="1">
      <p:cViewPr varScale="1">
        <p:scale>
          <a:sx n="248" d="100"/>
          <a:sy n="248" d="100"/>
        </p:scale>
        <p:origin x="192" y="107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68" d="100"/>
          <a:sy n="168" d="100"/>
        </p:scale>
        <p:origin x="5336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27.06.19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Oben ist der Output des Python-Prozesses in der CLI/CMD</a:t>
            </a:r>
          </a:p>
          <a:p>
            <a:endParaRPr lang="de-DE" dirty="0"/>
          </a:p>
          <a:p>
            <a:r>
              <a:rPr lang="de-DE" dirty="0"/>
              <a:t>Unten ist der Reguläre Ausdruck, gegen den der Prozess </a:t>
            </a:r>
            <a:r>
              <a:rPr lang="de-DE" dirty="0" err="1"/>
              <a:t>gematcht</a:t>
            </a:r>
            <a:r>
              <a:rPr lang="de-DE" dirty="0"/>
              <a:t>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67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06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Array 1: Index der zugewiesenen Emotion und ihres Gewichts werden an [0] gespeichert. Die anderen Emotionen danach.</a:t>
            </a:r>
          </a:p>
          <a:p>
            <a:r>
              <a:rPr lang="de-DE" dirty="0"/>
              <a:t>Array 2: Die zugewiesenen Gewichtungen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48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Array 1 und seine Bestandteile: [0], Restliche Rangfolge der Emotionen, Datentyp, Komma, Leerzeichen,</a:t>
            </a:r>
          </a:p>
          <a:p>
            <a:r>
              <a:rPr lang="de-DE" dirty="0"/>
              <a:t>Mit * können existieren oder auch nicht; Anzahl egal. Hilft nicht gegen </a:t>
            </a:r>
            <a:r>
              <a:rPr lang="de-DE" dirty="0" err="1"/>
              <a:t>Newline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9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Einzelnen Gewichtungen und Ihre entsprechenden Subpattern. Jedes Array hat ein eigenes Subpattern, dem einfacheren Zugriff geschuldet.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68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die Zahl an der Stelle aufgebaut?</a:t>
            </a:r>
          </a:p>
          <a:p>
            <a:r>
              <a:rPr lang="de-DE" dirty="0"/>
              <a:t>Allg.: Wie ist das Ergebnis aufgebaut? Welche Änderungen können vorkommen?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87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/>
              <a:t>Bild fix -&gt;</a:t>
            </a:r>
            <a:br>
              <a:rPr lang="de-DE"/>
            </a:br>
            <a:r>
              <a:rPr lang="de-DE"/>
              <a:t>auf Symbol klicken </a:t>
            </a:r>
            <a:br>
              <a:rPr lang="de-DE"/>
            </a:br>
            <a:r>
              <a:rPr lang="de-DE"/>
              <a:t>und einfügen</a:t>
            </a:r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</a:t>
            </a:r>
            <a:br>
              <a:rPr lang="de-DE"/>
            </a:br>
            <a:r>
              <a:rPr lang="de-DE"/>
              <a:t>auf Symbol klicken und einfügen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</a:t>
            </a:r>
            <a:br>
              <a:rPr lang="de-DE"/>
            </a:br>
            <a:r>
              <a:rPr lang="de-DE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/>
            </a:br>
            <a:r>
              <a:rPr lang="de-DE"/>
              <a:t>Bildausschnitt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C47AD-DBB6-AF45-B827-279F8453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F4FFB-361C-264C-9F96-0F5FA302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2494-62FF-E346-AF0F-4441841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Reguläre Ausdrücke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BF42B8-7427-7540-803D-7C40F12791CB}"/>
              </a:ext>
            </a:extLst>
          </p:cNvPr>
          <p:cNvSpPr/>
          <p:nvPr/>
        </p:nvSpPr>
        <p:spPr>
          <a:xfrm>
            <a:off x="146750" y="2011544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(?&lt;SINGLE_PIC_OUTPUT&gt;\(</a:t>
            </a:r>
            <a:r>
              <a:rPr lang="de-DE" dirty="0" err="1"/>
              <a:t>ar+ay</a:t>
            </a:r>
            <a:r>
              <a:rPr lang="de-DE" dirty="0"/>
              <a:t>\(\[</a:t>
            </a:r>
          </a:p>
          <a:p>
            <a:r>
              <a:rPr lang="de-DE" dirty="0"/>
              <a:t>(?&lt;HIGHEST_EMO_INDEX&gt;[0-6])([,][ ]*[0-6])*\]</a:t>
            </a:r>
          </a:p>
          <a:p>
            <a:r>
              <a:rPr lang="de-DE" dirty="0"/>
              <a:t>[, </a:t>
            </a:r>
            <a:r>
              <a:rPr lang="de-DE" dirty="0" err="1"/>
              <a:t>dtype</a:t>
            </a:r>
            <a:r>
              <a:rPr lang="de-DE" dirty="0"/>
              <a:t>=</a:t>
            </a:r>
            <a:r>
              <a:rPr lang="de-DE" dirty="0" err="1"/>
              <a:t>int</a:t>
            </a:r>
            <a:r>
              <a:rPr lang="de-DE" dirty="0"/>
              <a:t>[32|64]*]*\)[,][ ]*</a:t>
            </a:r>
          </a:p>
          <a:p>
            <a:r>
              <a:rPr lang="de-DE" dirty="0"/>
              <a:t>(?&lt;EMO_WEIGHT_ARRAY&gt;</a:t>
            </a:r>
            <a:r>
              <a:rPr lang="de-DE" dirty="0" err="1"/>
              <a:t>ar+ay</a:t>
            </a:r>
            <a:r>
              <a:rPr lang="de-DE" dirty="0"/>
              <a:t>\(\[</a:t>
            </a:r>
          </a:p>
          <a:p>
            <a:r>
              <a:rPr lang="de-DE" dirty="0"/>
              <a:t>(?&lt;EMO_WEIGHT_ARRAY0&gt;[0-9]*[.]*[0-9]*[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(?&lt;EMO_WEIGHT_ARRAY1&gt;[0-9]*[.]*[0-9]*[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(?&lt;EMO_WEIGHT_ARRAY2&gt;[0-9]*[.]*[0-9]*[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(?&lt;EMO_WEIGHT_ARRAY3&gt;[0-9]*[.]*[0-9]*[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(?&lt;EMO_WEIGHT_ARRAY4&gt;[0-9]*[.]*[0-9]*[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(?&lt;EMO_WEIGHT_ARRAY5&gt;[0-9]*[.]*[0-9]*[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(?&lt;EMO_WEIGHT_ARRAY6&gt;[0-9]*[.]*[0-9]*[</a:t>
            </a:r>
            <a:r>
              <a:rPr lang="de-DE" dirty="0" err="1"/>
              <a:t>e</a:t>
            </a:r>
            <a:r>
              <a:rPr lang="de-DE" dirty="0"/>
              <a:t>]*[-|+]*[0-9]*)))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6D2CB96-E1AE-9044-8985-9C388BBA6C66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/>
              <a:t>(</a:t>
            </a:r>
            <a:r>
              <a:rPr lang="de-DE" dirty="0" err="1"/>
              <a:t>array</a:t>
            </a:r>
            <a:r>
              <a:rPr lang="de-DE" dirty="0"/>
              <a:t>([3,⎵6,⎵4,⎵0,⎵5,⎵1,⎵2],⎵</a:t>
            </a:r>
            <a:r>
              <a:rPr lang="de-DE" dirty="0" err="1"/>
              <a:t>dtype</a:t>
            </a:r>
            <a:r>
              <a:rPr lang="de-DE" dirty="0"/>
              <a:t>=int64),⎵</a:t>
            </a:r>
            <a:r>
              <a:rPr lang="de-DE" dirty="0" err="1"/>
              <a:t>array</a:t>
            </a:r>
            <a:r>
              <a:rPr lang="de-DE" dirty="0"/>
              <a:t>([5.4954283e-04,⎵3.3311819e-04,⎵1.8420095e-04,⎵9.7565746e-01,</a:t>
            </a:r>
          </a:p>
          <a:p>
            <a:r>
              <a:rPr lang="de-DE" dirty="0"/>
              <a:t>⎵⎵⎵⎵⎵⎵⎵9.4697025e-04,⎵5.0289807e-04,⎵2.1825831e-02],⎵</a:t>
            </a:r>
            <a:r>
              <a:rPr lang="de-DE" dirty="0" err="1"/>
              <a:t>dtype</a:t>
            </a:r>
            <a:r>
              <a:rPr lang="de-DE" dirty="0"/>
              <a:t>=float32))</a:t>
            </a:r>
          </a:p>
        </p:txBody>
      </p:sp>
    </p:spTree>
    <p:extLst>
      <p:ext uri="{BB962C8B-B14F-4D97-AF65-F5344CB8AC3E}">
        <p14:creationId xmlns:p14="http://schemas.microsoft.com/office/powerpoint/2010/main" val="302495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C47AD-DBB6-AF45-B827-279F8453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F4FFB-361C-264C-9F96-0F5FA302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2494-62FF-E346-AF0F-4441841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 – SINGLE</a:t>
            </a:r>
            <a:r>
              <a:rPr lang="de-DE" dirty="0"/>
              <a:t>_PIC_OUTPUT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A05A358-D871-5843-BA6C-3BC368267882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(?&lt;SINGLE_PIC_OUTPUT&gt;\(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[,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(?&lt;EMO_WEIGHT_ARRAY0&gt;[0-9]*[.]*[0-9]*[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]*[-|+]*[0-9]*)))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3AA1672-55A0-3841-8490-CB339F94EC14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⎵⎵⎵⎵⎵⎵⎵9.4697025e-04,⎵5.0289807e-04,⎵2.1825831e-02],⎵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=float32))</a:t>
            </a:r>
          </a:p>
        </p:txBody>
      </p:sp>
    </p:spTree>
    <p:extLst>
      <p:ext uri="{BB962C8B-B14F-4D97-AF65-F5344CB8AC3E}">
        <p14:creationId xmlns:p14="http://schemas.microsoft.com/office/powerpoint/2010/main" val="297360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C47AD-DBB6-AF45-B827-279F8453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F4FFB-361C-264C-9F96-0F5FA302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2494-62FF-E346-AF0F-4441841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258" y="597785"/>
            <a:ext cx="8568000" cy="489337"/>
          </a:xfrm>
        </p:spPr>
        <p:txBody>
          <a:bodyPr/>
          <a:lstStyle/>
          <a:p>
            <a:r>
              <a:rPr lang="de-DE"/>
              <a:t>Reguläre Ausdrücke – Arrays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1D80CE3-5D58-2442-BCC6-6EF6CC9954E2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⎵⎵⎵⎵⎵⎵⎵9.4697025e-04,⎵5.0289807e-04,⎵2.1825831e-02</a:t>
            </a:r>
            <a:r>
              <a:rPr lang="de-DE" dirty="0"/>
              <a:t>],⎵</a:t>
            </a:r>
            <a:r>
              <a:rPr lang="de-DE" dirty="0" err="1"/>
              <a:t>dtype</a:t>
            </a:r>
            <a:r>
              <a:rPr lang="de-DE" dirty="0"/>
              <a:t>=float32))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642548-5D9B-904E-9ABD-FAB57010B7C0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(?&lt;SINGLE_PIC_OUTPUT&gt;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[,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 0&gt;[0-9]*[.]*[0-9]*[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]*[-|+]*[0-9]*)))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E22503-52FF-374C-BBBD-3AAFB0E9D001}"/>
              </a:ext>
            </a:extLst>
          </p:cNvPr>
          <p:cNvSpPr txBox="1"/>
          <p:nvPr/>
        </p:nvSpPr>
        <p:spPr>
          <a:xfrm>
            <a:off x="4355976" y="2062898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 des Gewichts der zugewiesenen Emotion &amp;</a:t>
            </a:r>
          </a:p>
          <a:p>
            <a:r>
              <a:rPr lang="de-DE" dirty="0"/>
              <a:t>Index des Namens der zugewiesenen Emotion an [0]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4180C0-DCE5-234D-9C80-DAD421C88080}"/>
              </a:ext>
            </a:extLst>
          </p:cNvPr>
          <p:cNvSpPr txBox="1"/>
          <p:nvPr/>
        </p:nvSpPr>
        <p:spPr>
          <a:xfrm>
            <a:off x="5689817" y="3291830"/>
            <a:ext cx="327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Gewicht der zugewiesenen Emotion</a:t>
            </a:r>
          </a:p>
        </p:txBody>
      </p:sp>
    </p:spTree>
    <p:extLst>
      <p:ext uri="{BB962C8B-B14F-4D97-AF65-F5344CB8AC3E}">
        <p14:creationId xmlns:p14="http://schemas.microsoft.com/office/powerpoint/2010/main" val="385099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C47AD-DBB6-AF45-B827-279F8453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F4FFB-361C-264C-9F96-0F5FA302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2494-62FF-E346-AF0F-4441841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 – Erstes Array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642548-5D9B-904E-9ABD-FAB57010B7C0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(?&lt;SINGLE_PIC_OUTPUT&gt;\(</a:t>
            </a:r>
            <a:r>
              <a:rPr lang="de-DE" dirty="0" err="1"/>
              <a:t>ar+ay</a:t>
            </a:r>
            <a:r>
              <a:rPr lang="de-DE" dirty="0"/>
              <a:t>\(\[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(?&lt;HIGHEST_EMO_INDEX&gt;[0-6])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([,][ ]*[0-6])*\]</a:t>
            </a:r>
          </a:p>
          <a:p>
            <a:r>
              <a:rPr lang="de-DE" dirty="0">
                <a:solidFill>
                  <a:srgbClr val="7030A0"/>
                </a:solidFill>
              </a:rPr>
              <a:t>[, </a:t>
            </a:r>
            <a:r>
              <a:rPr lang="de-DE" dirty="0" err="1">
                <a:solidFill>
                  <a:srgbClr val="7030A0"/>
                </a:solidFill>
              </a:rPr>
              <a:t>dtype</a:t>
            </a:r>
            <a:r>
              <a:rPr lang="de-DE" dirty="0">
                <a:solidFill>
                  <a:srgbClr val="7030A0"/>
                </a:solidFill>
              </a:rPr>
              <a:t>=</a:t>
            </a:r>
            <a:r>
              <a:rPr lang="de-DE" dirty="0" err="1">
                <a:solidFill>
                  <a:srgbClr val="7030A0"/>
                </a:solidFill>
              </a:rPr>
              <a:t>int</a:t>
            </a:r>
            <a:r>
              <a:rPr lang="de-DE" dirty="0">
                <a:solidFill>
                  <a:srgbClr val="7030A0"/>
                </a:solidFill>
              </a:rPr>
              <a:t>[32|64]*]*\)[,][ ]*</a:t>
            </a:r>
          </a:p>
          <a:p>
            <a:r>
              <a:rPr lang="de-DE" dirty="0"/>
              <a:t>(?&lt;EMO_WEIGHT_ARRAY&gt;</a:t>
            </a:r>
            <a:r>
              <a:rPr lang="de-DE" dirty="0" err="1"/>
              <a:t>ar+ay</a:t>
            </a:r>
            <a:r>
              <a:rPr lang="de-DE" dirty="0"/>
              <a:t>\(\[</a:t>
            </a:r>
          </a:p>
          <a:p>
            <a:r>
              <a:rPr lang="de-DE" dirty="0"/>
              <a:t>(?&lt;EMO_WEIGHT_ARRAY0&gt;[0-9]*[.]*[0-9]*[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(?&lt;EMO_WEIGHT_ARRAY1&gt;[0-9]*[.]*[0-9]*[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(?&lt;EMO_WEIGHT_ARRAY2&gt;[0-9]*[.]*[0-9]*[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(?&lt;EMO_WEIGHT_ARRAY3&gt;[0-9]*[.]*[0-9]*[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(?&lt;EMO_WEIGHT_ARRAY4&gt;[0-9]*[.]*[0-9]*[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(?&lt;EMO_WEIGHT_ARRAY5&gt;[0-9]*[.]*[0-9]*[</a:t>
            </a:r>
            <a:r>
              <a:rPr lang="de-DE" dirty="0" err="1"/>
              <a:t>e</a:t>
            </a:r>
            <a:r>
              <a:rPr lang="de-DE" dirty="0"/>
              <a:t>]*[-|+]*[0-9]*)[,][ ]*</a:t>
            </a:r>
          </a:p>
          <a:p>
            <a:r>
              <a:rPr lang="de-DE" dirty="0"/>
              <a:t>(?&lt;EMO_WEIGHT_ARRAY6&gt;[0-9]*[.]*[0-9]*[</a:t>
            </a:r>
            <a:r>
              <a:rPr lang="de-DE" dirty="0" err="1"/>
              <a:t>e</a:t>
            </a:r>
            <a:r>
              <a:rPr lang="de-DE" dirty="0"/>
              <a:t>]*[-|+]*[0-9]*)))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358E298-661F-4B4F-8556-7937591CB228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/>
              <a:t>(</a:t>
            </a:r>
            <a:r>
              <a:rPr lang="de-DE" dirty="0" err="1"/>
              <a:t>array</a:t>
            </a:r>
            <a:r>
              <a:rPr lang="de-DE" dirty="0"/>
              <a:t>([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,⎵6,⎵4,⎵0,⎵5,⎵1,⎵2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de-DE" dirty="0">
                <a:solidFill>
                  <a:srgbClr val="7030A0"/>
                </a:solidFill>
              </a:rPr>
              <a:t>,⎵</a:t>
            </a:r>
            <a:r>
              <a:rPr lang="de-DE" dirty="0" err="1">
                <a:solidFill>
                  <a:srgbClr val="7030A0"/>
                </a:solidFill>
              </a:rPr>
              <a:t>dtype</a:t>
            </a:r>
            <a:r>
              <a:rPr lang="de-DE" dirty="0">
                <a:solidFill>
                  <a:srgbClr val="7030A0"/>
                </a:solidFill>
              </a:rPr>
              <a:t>=int64),⎵</a:t>
            </a:r>
            <a:r>
              <a:rPr lang="de-DE" dirty="0" err="1"/>
              <a:t>array</a:t>
            </a:r>
            <a:r>
              <a:rPr lang="de-DE" dirty="0"/>
              <a:t>([5.4954283e-04,⎵3.3311819e-04,⎵1.8420095e-04,⎵9.7565746e-01,</a:t>
            </a:r>
          </a:p>
          <a:p>
            <a:r>
              <a:rPr lang="de-DE" dirty="0"/>
              <a:t>⎵⎵⎵⎵⎵⎵⎵9.4697025e-04,⎵5.0289807e-04,⎵2.1825831e-02],⎵</a:t>
            </a:r>
            <a:r>
              <a:rPr lang="de-DE" dirty="0" err="1"/>
              <a:t>dtype</a:t>
            </a:r>
            <a:r>
              <a:rPr lang="de-DE" dirty="0"/>
              <a:t>=float32))</a:t>
            </a:r>
          </a:p>
        </p:txBody>
      </p:sp>
    </p:spTree>
    <p:extLst>
      <p:ext uri="{BB962C8B-B14F-4D97-AF65-F5344CB8AC3E}">
        <p14:creationId xmlns:p14="http://schemas.microsoft.com/office/powerpoint/2010/main" val="219918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C47AD-DBB6-AF45-B827-279F8453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F4FFB-361C-264C-9F96-0F5FA302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2494-62FF-E346-AF0F-4441841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 – Zweites Array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1D80CE3-5D58-2442-BCC6-6EF6CC9954E2}"/>
              </a:ext>
            </a:extLst>
          </p:cNvPr>
          <p:cNvSpPr txBox="1"/>
          <p:nvPr/>
        </p:nvSpPr>
        <p:spPr>
          <a:xfrm>
            <a:off x="146750" y="982800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/>
              <a:t>(</a:t>
            </a:r>
            <a:r>
              <a:rPr lang="de-DE" dirty="0" err="1"/>
              <a:t>array</a:t>
            </a:r>
            <a:r>
              <a:rPr lang="de-DE" dirty="0"/>
              <a:t>([3,⎵6,⎵4,⎵0,⎵5,⎵1,⎵2],⎵</a:t>
            </a:r>
            <a:r>
              <a:rPr lang="de-DE" dirty="0" err="1"/>
              <a:t>dtype</a:t>
            </a:r>
            <a:r>
              <a:rPr lang="de-DE" dirty="0"/>
              <a:t>=int64),⎵</a:t>
            </a:r>
            <a:r>
              <a:rPr lang="de-DE" dirty="0" err="1"/>
              <a:t>array</a:t>
            </a:r>
            <a:r>
              <a:rPr lang="de-DE" dirty="0"/>
              <a:t>([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5.4954283e-04</a:t>
            </a:r>
            <a:r>
              <a:rPr lang="de-DE" dirty="0"/>
              <a:t>,⎵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3.3311819e-04</a:t>
            </a:r>
            <a:r>
              <a:rPr lang="de-DE" dirty="0"/>
              <a:t>,⎵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1.8420095e-04</a:t>
            </a:r>
            <a:r>
              <a:rPr lang="de-DE" dirty="0"/>
              <a:t>,⎵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9.7565746e-01</a:t>
            </a:r>
            <a:r>
              <a:rPr lang="de-DE" dirty="0"/>
              <a:t>,</a:t>
            </a:r>
          </a:p>
          <a:p>
            <a:r>
              <a:rPr lang="de-DE" dirty="0"/>
              <a:t>⎵⎵⎵⎵⎵⎵⎵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9.4697025e-04</a:t>
            </a:r>
            <a:r>
              <a:rPr lang="de-DE" dirty="0"/>
              <a:t>,⎵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5.0289807e-04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,⎵</a:t>
            </a:r>
            <a:r>
              <a:rPr lang="de-DE" dirty="0">
                <a:solidFill>
                  <a:srgbClr val="C00000"/>
                </a:solidFill>
              </a:rPr>
              <a:t>2.1825831e-02</a:t>
            </a:r>
            <a:r>
              <a:rPr lang="de-DE" dirty="0"/>
              <a:t>],⎵</a:t>
            </a:r>
            <a:r>
              <a:rPr lang="de-DE" dirty="0" err="1"/>
              <a:t>dtype</a:t>
            </a:r>
            <a:r>
              <a:rPr lang="de-DE" dirty="0"/>
              <a:t>=float32))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642548-5D9B-904E-9ABD-FAB57010B7C0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(?&lt;SINGLE_PIC_OUTPUT&gt;\(</a:t>
            </a:r>
            <a:r>
              <a:rPr lang="de-DE" dirty="0" err="1"/>
              <a:t>ar+ay</a:t>
            </a:r>
            <a:r>
              <a:rPr lang="de-DE" dirty="0"/>
              <a:t>\(\[</a:t>
            </a:r>
          </a:p>
          <a:p>
            <a:r>
              <a:rPr lang="de-DE" dirty="0"/>
              <a:t>(?&lt;HIGHEST_EMO_INDEX&gt;[0-6])([,][ ]*[0-6])*\]</a:t>
            </a:r>
          </a:p>
          <a:p>
            <a:r>
              <a:rPr lang="de-DE" dirty="0"/>
              <a:t>[, </a:t>
            </a:r>
            <a:r>
              <a:rPr lang="de-DE" dirty="0" err="1"/>
              <a:t>dtype</a:t>
            </a:r>
            <a:r>
              <a:rPr lang="de-DE" dirty="0"/>
              <a:t>=</a:t>
            </a:r>
            <a:r>
              <a:rPr lang="de-DE" dirty="0" err="1"/>
              <a:t>int</a:t>
            </a:r>
            <a:r>
              <a:rPr lang="de-DE" dirty="0"/>
              <a:t>[32|64]*]*\)[,][ ]*</a:t>
            </a:r>
          </a:p>
          <a:p>
            <a:r>
              <a:rPr lang="de-DE" dirty="0"/>
              <a:t>(?&lt;EMO_WEIGHT_ARRAY&gt;</a:t>
            </a:r>
            <a:r>
              <a:rPr lang="de-DE" dirty="0" err="1"/>
              <a:t>ar+ay</a:t>
            </a:r>
            <a:r>
              <a:rPr lang="de-DE" dirty="0"/>
              <a:t>\(\[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(?&lt;EMO_WEIGHT_ARRAY0&gt;[0-9]*[.]*[0-9]*[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]*[-|+]*[0-9]*)</a:t>
            </a:r>
            <a:r>
              <a:rPr lang="de-DE" dirty="0"/>
              <a:t>[,][ ]*</a:t>
            </a:r>
          </a:p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]*[-|+]*[0-9]*)</a:t>
            </a:r>
            <a:r>
              <a:rPr lang="de-DE" dirty="0"/>
              <a:t>[,][ ]*</a:t>
            </a:r>
          </a:p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]*[-|+]*[0-9]*)</a:t>
            </a:r>
            <a:r>
              <a:rPr lang="de-DE" dirty="0"/>
              <a:t>[,][ ]*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]*[-|+]*[0-9]*)</a:t>
            </a:r>
            <a:r>
              <a:rPr lang="de-DE" dirty="0"/>
              <a:t>[,][ ]*</a:t>
            </a:r>
          </a:p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]*[-|+]*[0-9]*)</a:t>
            </a:r>
            <a:r>
              <a:rPr lang="de-DE" dirty="0"/>
              <a:t>[,][ ]*</a:t>
            </a:r>
          </a:p>
          <a:p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]*[-|+]*[0-9]*)</a:t>
            </a:r>
            <a:r>
              <a:rPr lang="de-DE" dirty="0"/>
              <a:t>[,][ ]*</a:t>
            </a:r>
          </a:p>
          <a:p>
            <a:r>
              <a:rPr lang="de-DE" dirty="0">
                <a:solidFill>
                  <a:srgbClr val="C00000"/>
                </a:solidFill>
              </a:rPr>
              <a:t>(?&lt;EMO_WEIGHT_ARRAY6&gt;[0-9]*[.]*[0-9]*[</a:t>
            </a:r>
            <a:r>
              <a:rPr lang="de-DE" dirty="0" err="1">
                <a:solidFill>
                  <a:srgbClr val="C00000"/>
                </a:solidFill>
              </a:rPr>
              <a:t>e</a:t>
            </a:r>
            <a:r>
              <a:rPr lang="de-DE" dirty="0">
                <a:solidFill>
                  <a:srgbClr val="C00000"/>
                </a:solidFill>
              </a:rPr>
              <a:t>]*[-|+]*[0-9]*)))</a:t>
            </a:r>
          </a:p>
        </p:txBody>
      </p:sp>
    </p:spTree>
    <p:extLst>
      <p:ext uri="{BB962C8B-B14F-4D97-AF65-F5344CB8AC3E}">
        <p14:creationId xmlns:p14="http://schemas.microsoft.com/office/powerpoint/2010/main" val="412407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</a:t>
            </a:r>
            <a:endParaRPr lang="de-DE" dirty="0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16E20A-EC03-8D44-AD92-C9ECC1EF581D}"/>
              </a:ext>
            </a:extLst>
          </p:cNvPr>
          <p:cNvSpPr txBox="1"/>
          <p:nvPr/>
        </p:nvSpPr>
        <p:spPr>
          <a:xfrm>
            <a:off x="3804000" y="167554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5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4954283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rgbClr val="00B050"/>
                </a:solidFill>
              </a:rPr>
              <a:t>-</a:t>
            </a:r>
            <a:r>
              <a:rPr lang="de-DE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CEA745-D6A3-534C-BF74-ED01EF1AC658}"/>
              </a:ext>
            </a:extLst>
          </p:cNvPr>
          <p:cNvSpPr txBox="1"/>
          <p:nvPr/>
        </p:nvSpPr>
        <p:spPr>
          <a:xfrm>
            <a:off x="1960547" y="2571750"/>
            <a:ext cx="522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(?&lt;EMO_WEIGHT</a:t>
            </a:r>
            <a:r>
              <a:rPr lang="de-DE"/>
              <a:t>_ARRAY 0</a:t>
            </a:r>
            <a:r>
              <a:rPr lang="de-DE" dirty="0"/>
              <a:t>&gt;</a:t>
            </a:r>
            <a:r>
              <a:rPr lang="de-DE" dirty="0">
                <a:solidFill>
                  <a:srgbClr val="C00000"/>
                </a:solidFill>
              </a:rPr>
              <a:t>[0-9]*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[.]*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[0-9]*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]*</a:t>
            </a:r>
            <a:r>
              <a:rPr lang="de-DE" dirty="0">
                <a:solidFill>
                  <a:srgbClr val="00B050"/>
                </a:solidFill>
              </a:rPr>
              <a:t>[-|+]*</a:t>
            </a:r>
            <a:r>
              <a:rPr lang="de-DE" dirty="0">
                <a:solidFill>
                  <a:schemeClr val="accent2"/>
                </a:solidFill>
              </a:rPr>
              <a:t>[0-9]*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5959831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Vorlage_16x9_2016_07" id="{0E5AE348-2822-854B-B26C-776A6A043F31}" vid="{A1AE23E2-C43B-4240-A94F-0E45FCA5564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1358</Words>
  <Application>Microsoft Macintosh PowerPoint</Application>
  <PresentationFormat>Bildschirmpräsentation (16:9)</PresentationFormat>
  <Paragraphs>122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</vt:lpstr>
      <vt:lpstr>Wingdings</vt:lpstr>
      <vt:lpstr>OTH_PPT_16x9</vt:lpstr>
      <vt:lpstr>NN</vt:lpstr>
      <vt:lpstr>NN</vt:lpstr>
      <vt:lpstr>NN</vt:lpstr>
      <vt:lpstr>NN</vt:lpstr>
      <vt:lpstr>NN</vt:lpstr>
      <vt:lpstr>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</dc:title>
  <dc:creator>scl36842</dc:creator>
  <cp:lastModifiedBy>scl36842</cp:lastModifiedBy>
  <cp:revision>13</cp:revision>
  <dcterms:created xsi:type="dcterms:W3CDTF">2019-06-27T07:28:42Z</dcterms:created>
  <dcterms:modified xsi:type="dcterms:W3CDTF">2019-06-27T20:00:59Z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