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382099" y="1517981"/>
            <a:ext cx="10363200" cy="2090663"/>
          </a:xfrm>
        </p:spPr>
        <p:txBody>
          <a:bodyPr rIns="0" anchor="ctr" anchorCtr="0">
            <a:normAutofit/>
          </a:bodyPr>
          <a:lstStyle>
            <a:lvl1pPr algn="l">
              <a:defRPr sz="44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2099" y="3332990"/>
            <a:ext cx="10366176" cy="4355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6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370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8213" y="915307"/>
            <a:ext cx="11424000" cy="52152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56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83114" y="923593"/>
            <a:ext cx="11425767" cy="52089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0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74406" y="1468799"/>
            <a:ext cx="11425767" cy="46928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421900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6231051" y="1468800"/>
            <a:ext cx="5567349" cy="467919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374402" y="1468800"/>
            <a:ext cx="5567999" cy="467919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6231051" y="1025336"/>
            <a:ext cx="5567349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375051" y="1027200"/>
            <a:ext cx="5567349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25862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6230438" y="941178"/>
            <a:ext cx="5558325" cy="48125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68144" y="1387013"/>
            <a:ext cx="5574256" cy="4752057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6230438" y="5915040"/>
            <a:ext cx="5568949" cy="224029"/>
          </a:xfrm>
        </p:spPr>
        <p:txBody>
          <a:bodyPr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728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02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68144" y="1387013"/>
            <a:ext cx="5574256" cy="4752057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6230400" y="949885"/>
            <a:ext cx="5568000" cy="51981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728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417679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74400" y="905256"/>
            <a:ext cx="11424000" cy="44169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4400" y="5897400"/>
            <a:ext cx="11424000" cy="411921"/>
          </a:xfrm>
        </p:spPr>
        <p:txBody>
          <a:bodyPr/>
          <a:lstStyle>
            <a:lvl1pPr marL="0" indent="0">
              <a:buNone/>
              <a:defRPr sz="1467"/>
            </a:lvl1pPr>
            <a:lvl2pPr marL="457155" indent="0">
              <a:buNone/>
              <a:defRPr sz="1200"/>
            </a:lvl2pPr>
            <a:lvl3pPr marL="914309" indent="0">
              <a:buNone/>
              <a:defRPr sz="1067"/>
            </a:lvl3pPr>
            <a:lvl4pPr marL="1371464" indent="0">
              <a:buNone/>
              <a:defRPr sz="933"/>
            </a:lvl4pPr>
            <a:lvl5pPr marL="1828618" indent="0">
              <a:buNone/>
              <a:defRPr sz="933"/>
            </a:lvl5pPr>
            <a:lvl6pPr marL="2285774" indent="0">
              <a:buNone/>
              <a:defRPr sz="933"/>
            </a:lvl6pPr>
            <a:lvl7pPr marL="2742926" indent="0">
              <a:buNone/>
              <a:defRPr sz="933"/>
            </a:lvl7pPr>
            <a:lvl8pPr marL="3200080" indent="0">
              <a:buNone/>
              <a:defRPr sz="933"/>
            </a:lvl8pPr>
            <a:lvl9pPr marL="3657235" indent="0">
              <a:buNone/>
              <a:defRPr sz="9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" y="5332800"/>
            <a:ext cx="11424000" cy="5664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8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300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372223" y="1382077"/>
            <a:ext cx="11424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48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372224" y="891612"/>
            <a:ext cx="11426177" cy="525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111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/>
        </p:nvCxnSpPr>
        <p:spPr>
          <a:xfrm>
            <a:off x="0" y="7128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372538" y="1989893"/>
            <a:ext cx="11425767" cy="41507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72537" y="1392597"/>
            <a:ext cx="11424000" cy="34979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72537" y="139700"/>
            <a:ext cx="2983075" cy="432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6384032" y="6364805"/>
            <a:ext cx="4379317" cy="493201"/>
          </a:xfrm>
        </p:spPr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742284" y="6356351"/>
            <a:ext cx="1056117" cy="493200"/>
          </a:xfrm>
        </p:spPr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Gerade Verbindung oben"/>
          <p:cNvCxnSpPr/>
          <p:nvPr/>
        </p:nvCxnSpPr>
        <p:spPr>
          <a:xfrm>
            <a:off x="0" y="636479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41137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0400" y="1628599"/>
            <a:ext cx="5568000" cy="45204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4400" y="1628598"/>
            <a:ext cx="5568000" cy="45204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4274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30400" y="2009213"/>
            <a:ext cx="5568000" cy="4138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0400" y="1262339"/>
            <a:ext cx="5568000" cy="530069"/>
          </a:xfrm>
        </p:spPr>
        <p:txBody>
          <a:bodyPr tIns="26999" rIns="0" bIns="0" anchor="b"/>
          <a:lstStyle>
            <a:lvl1pPr marL="0" indent="0">
              <a:buNone/>
              <a:defRPr sz="2400" b="0"/>
            </a:lvl1pPr>
            <a:lvl2pPr marL="457155" indent="0">
              <a:buNone/>
              <a:defRPr sz="2000" b="1"/>
            </a:lvl2pPr>
            <a:lvl3pPr marL="914309" indent="0">
              <a:buNone/>
              <a:defRPr sz="1867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400" y="2009213"/>
            <a:ext cx="5568000" cy="4138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74400" y="1262339"/>
            <a:ext cx="5568000" cy="530069"/>
          </a:xfrm>
        </p:spPr>
        <p:txBody>
          <a:bodyPr tIns="26999" rIns="0" bIns="0" anchor="b"/>
          <a:lstStyle>
            <a:lvl1pPr marL="0" indent="0">
              <a:buNone/>
              <a:defRPr sz="2400" b="0"/>
            </a:lvl1pPr>
            <a:lvl2pPr marL="457155" indent="0">
              <a:buNone/>
              <a:defRPr sz="2000" b="1"/>
            </a:lvl2pPr>
            <a:lvl3pPr marL="914309" indent="0">
              <a:buNone/>
              <a:defRPr sz="1867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8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8614483" y="1017848"/>
            <a:ext cx="3183916" cy="2160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5159897" y="1017848"/>
            <a:ext cx="3182447" cy="2160000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5159897" y="3269635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8614483" y="3265463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8614483" y="3725209"/>
            <a:ext cx="3183916" cy="2160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5159897" y="3725209"/>
            <a:ext cx="3182447" cy="2160000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5159897" y="5969293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8614483" y="5965121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61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5149009" y="1017848"/>
            <a:ext cx="3204216" cy="511926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8614483" y="1017848"/>
            <a:ext cx="3183917" cy="511926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737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742284" y="6364799"/>
            <a:ext cx="1056117" cy="493200"/>
          </a:xfrm>
        </p:spPr>
        <p:txBody>
          <a:bodyPr/>
          <a:lstStyle/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5149011" y="1017849"/>
            <a:ext cx="6649389" cy="5119257"/>
          </a:xfrm>
        </p:spPr>
        <p:txBody>
          <a:bodyPr>
            <a:normAutofit/>
          </a:bodyPr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0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760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42284" y="6356351"/>
            <a:ext cx="1056117" cy="4932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15F8C1-A68B-49AE-9AF6-962F8457772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6384032" y="6364805"/>
            <a:ext cx="4379317" cy="4932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68E47C-C816-430F-9A16-9993AA240F1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74400" y="6364805"/>
            <a:ext cx="6009632" cy="4932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7128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636479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285" y="1600201"/>
            <a:ext cx="11424000" cy="4525963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0" y="139700"/>
            <a:ext cx="8198400" cy="432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74401" y="139700"/>
            <a:ext cx="298307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309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499" indent="-263499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02" indent="-225404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0813" indent="-212704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806" indent="-231753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2895" indent="-228578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 rot="20584059">
            <a:off x="10276028" y="4480687"/>
            <a:ext cx="728055" cy="830325"/>
            <a:chOff x="782050" y="1808601"/>
            <a:chExt cx="728055" cy="830325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" y="2787316"/>
            <a:ext cx="1371600" cy="1371600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H="1">
            <a:off x="2462463" y="1379621"/>
            <a:ext cx="32084" cy="461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735180" y="2638926"/>
            <a:ext cx="1588168" cy="166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PrepareModel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93344" y="2620019"/>
            <a:ext cx="1588168" cy="166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EmotionTable</a:t>
            </a:r>
            <a:endParaRPr lang="de-DE" dirty="0" smtClean="0"/>
          </a:p>
          <a:p>
            <a:pPr algn="ctr"/>
            <a:r>
              <a:rPr lang="de-DE" sz="1600" dirty="0" smtClean="0"/>
              <a:t>Interpreter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 rot="20584059">
            <a:off x="332871" y="1688493"/>
            <a:ext cx="728055" cy="830325"/>
            <a:chOff x="782050" y="1808601"/>
            <a:chExt cx="728055" cy="83032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sp>
        <p:nvSpPr>
          <p:cNvPr id="14" name="Rechteckiger Pfeil 13"/>
          <p:cNvSpPr/>
          <p:nvPr/>
        </p:nvSpPr>
        <p:spPr>
          <a:xfrm rot="5400000">
            <a:off x="915513" y="2381635"/>
            <a:ext cx="928350" cy="468547"/>
          </a:xfrm>
          <a:prstGeom prst="bentArrow">
            <a:avLst>
              <a:gd name="adj1" fmla="val 25000"/>
              <a:gd name="adj2" fmla="val 37706"/>
              <a:gd name="adj3" fmla="val 38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4158916"/>
            <a:ext cx="273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Bilder in Ordner legen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PrepareModel</a:t>
            </a:r>
            <a:r>
              <a:rPr lang="de-DE" sz="1600" dirty="0" smtClean="0"/>
              <a:t> aufrufen</a:t>
            </a:r>
            <a:endParaRPr lang="de-DE" sz="16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056132" y="4951220"/>
            <a:ext cx="1759429" cy="1248519"/>
            <a:chOff x="3627218" y="4606754"/>
            <a:chExt cx="1759429" cy="1248519"/>
          </a:xfrm>
        </p:grpSpPr>
        <p:sp>
          <p:nvSpPr>
            <p:cNvPr id="22" name="Rechteck 21"/>
            <p:cNvSpPr/>
            <p:nvPr/>
          </p:nvSpPr>
          <p:spPr>
            <a:xfrm>
              <a:off x="3627218" y="4606754"/>
              <a:ext cx="1759429" cy="1248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Prozess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4076221" y="4906114"/>
              <a:ext cx="821275" cy="828661"/>
              <a:chOff x="3323524" y="5281558"/>
              <a:chExt cx="821275" cy="828661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5" t="12606" r="13520" b="19394"/>
              <a:stretch/>
            </p:blipFill>
            <p:spPr>
              <a:xfrm>
                <a:off x="3323524" y="5281558"/>
                <a:ext cx="821275" cy="828661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3" t="12505" r="16469" b="12464"/>
              <a:stretch/>
            </p:blipFill>
            <p:spPr>
              <a:xfrm>
                <a:off x="3533708" y="5462129"/>
                <a:ext cx="400908" cy="481089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6170686" y="4946014"/>
            <a:ext cx="1821042" cy="1248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Prozessausgabe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RegEx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Umwandlung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4400123" y="3166143"/>
            <a:ext cx="716446" cy="61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rechts 28"/>
          <p:cNvSpPr/>
          <p:nvPr/>
        </p:nvSpPr>
        <p:spPr>
          <a:xfrm rot="7195900">
            <a:off x="5063881" y="4453618"/>
            <a:ext cx="462382" cy="3323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5867132" y="5404082"/>
            <a:ext cx="268793" cy="3323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rot="3513065" flipH="1">
            <a:off x="6464401" y="4421567"/>
            <a:ext cx="467603" cy="3323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89331" y="2638926"/>
            <a:ext cx="1588168" cy="166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ReturnObject</a:t>
            </a:r>
            <a:endParaRPr lang="de-DE" dirty="0"/>
          </a:p>
        </p:txBody>
      </p:sp>
      <p:sp>
        <p:nvSpPr>
          <p:cNvPr id="33" name="Chevron 32"/>
          <p:cNvSpPr/>
          <p:nvPr/>
        </p:nvSpPr>
        <p:spPr>
          <a:xfrm>
            <a:off x="6802807" y="3122768"/>
            <a:ext cx="1286524" cy="699309"/>
          </a:xfrm>
          <a:prstGeom prst="chevron">
            <a:avLst>
              <a:gd name="adj" fmla="val 2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befüllen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9797984" y="1379620"/>
            <a:ext cx="32084" cy="461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904819" y="956523"/>
            <a:ext cx="215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NN</a:t>
            </a:r>
            <a:endParaRPr lang="de-DE" sz="2800" dirty="0"/>
          </a:p>
        </p:txBody>
      </p:sp>
      <p:sp>
        <p:nvSpPr>
          <p:cNvPr id="36" name="Textfeld 35"/>
          <p:cNvSpPr txBox="1"/>
          <p:nvPr/>
        </p:nvSpPr>
        <p:spPr>
          <a:xfrm>
            <a:off x="9804614" y="952770"/>
            <a:ext cx="215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GUI</a:t>
            </a:r>
            <a:endParaRPr lang="de-DE" sz="28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62" y="2787316"/>
            <a:ext cx="1371600" cy="1371600"/>
          </a:xfrm>
          <a:prstGeom prst="rect">
            <a:avLst/>
          </a:prstGeom>
        </p:spPr>
      </p:pic>
      <p:sp>
        <p:nvSpPr>
          <p:cNvPr id="38" name="Rechteckiger Pfeil 37"/>
          <p:cNvSpPr/>
          <p:nvPr/>
        </p:nvSpPr>
        <p:spPr>
          <a:xfrm rot="10800000">
            <a:off x="10996695" y="3970899"/>
            <a:ext cx="478887" cy="970068"/>
          </a:xfrm>
          <a:prstGeom prst="bentArrow">
            <a:avLst>
              <a:gd name="adj1" fmla="val 26410"/>
              <a:gd name="adj2" fmla="val 46334"/>
              <a:gd name="adj3" fmla="val 33369"/>
              <a:gd name="adj4" fmla="val 4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Multiplizieren 38"/>
          <p:cNvSpPr/>
          <p:nvPr/>
        </p:nvSpPr>
        <p:spPr>
          <a:xfrm>
            <a:off x="10140710" y="4046017"/>
            <a:ext cx="962527" cy="1593119"/>
          </a:xfrm>
          <a:prstGeom prst="mathMultiply">
            <a:avLst>
              <a:gd name="adj1" fmla="val 126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53894" y="955964"/>
            <a:ext cx="215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GUI</a:t>
            </a:r>
            <a:endParaRPr lang="de-DE" sz="2800" dirty="0"/>
          </a:p>
        </p:txBody>
      </p:sp>
      <p:sp>
        <p:nvSpPr>
          <p:cNvPr id="45" name="Textfeld 44"/>
          <p:cNvSpPr txBox="1"/>
          <p:nvPr/>
        </p:nvSpPr>
        <p:spPr>
          <a:xfrm>
            <a:off x="9776689" y="1677473"/>
            <a:ext cx="273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ReturnObject</a:t>
            </a:r>
            <a:r>
              <a:rPr lang="de-DE" sz="1600" dirty="0" smtClean="0"/>
              <a:t> auslesen</a:t>
            </a:r>
          </a:p>
          <a:p>
            <a:endParaRPr lang="de-DE" sz="1600" dirty="0" smtClean="0"/>
          </a:p>
          <a:p>
            <a:r>
              <a:rPr lang="de-DE" sz="1600" dirty="0" smtClean="0"/>
              <a:t>Ordner leeren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4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" id="{14CB735D-44A8-4148-825B-25A0120471CC}" vid="{D178DACD-8A7C-4712-9E7B-BDD4ECF74FBB}"/>
    </a:ext>
  </a:extLst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OTH</Template>
  <TotalTime>0</TotalTime>
  <Words>23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Lucida Sans</vt:lpstr>
      <vt:lpstr>Wingdings</vt:lpstr>
      <vt:lpstr>OTH</vt:lpstr>
      <vt:lpstr>PowerPoint-Präsentation</vt:lpstr>
    </vt:vector>
  </TitlesOfParts>
  <Company>OTH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5</cp:revision>
  <dcterms:created xsi:type="dcterms:W3CDTF">2019-06-27T07:23:49Z</dcterms:created>
  <dcterms:modified xsi:type="dcterms:W3CDTF">2019-06-27T08:21:08Z</dcterms:modified>
</cp:coreProperties>
</file>