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23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eanor\Documents\Sheffield%20University\Sync\Admin\endpo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eanor\Documents\Sheffield%20University\Sync\Admin\endpo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eanor\Documents\Sheffield%20University\Sync\Admin\endpo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singleRTs!$D$1</c:f>
              <c:strCache>
                <c:ptCount val="1"/>
                <c:pt idx="0">
                  <c:v>Casual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5BB00"/>
              </a:solidFill>
              <a:ln w="12700">
                <a:solidFill>
                  <a:srgbClr val="F5BB00"/>
                </a:solidFill>
              </a:ln>
              <a:effectLst/>
            </c:spPr>
          </c:marker>
          <c:xVal>
            <c:numRef>
              <c:f>singleRTs!$C$3:$C$241</c:f>
              <c:numCache>
                <c:formatCode>General</c:formatCode>
                <c:ptCount val="239"/>
                <c:pt idx="0">
                  <c:v>5.4357494726775437</c:v>
                </c:pt>
                <c:pt idx="1">
                  <c:v>5.5888692577571781</c:v>
                </c:pt>
                <c:pt idx="2">
                  <c:v>5.921093877100243</c:v>
                </c:pt>
                <c:pt idx="3">
                  <c:v>5.2667569301196835</c:v>
                </c:pt>
                <c:pt idx="4">
                  <c:v>5.5134439466877732</c:v>
                </c:pt>
                <c:pt idx="5">
                  <c:v>5.7394947293429839</c:v>
                </c:pt>
                <c:pt idx="6">
                  <c:v>5.8354449636065588</c:v>
                </c:pt>
                <c:pt idx="7">
                  <c:v>5.6618498209171362</c:v>
                </c:pt>
                <c:pt idx="8">
                  <c:v>5.3700726930612142</c:v>
                </c:pt>
                <c:pt idx="9">
                  <c:v>5.1681663096473338</c:v>
                </c:pt>
                <c:pt idx="10">
                  <c:v>5.3573089667565306</c:v>
                </c:pt>
                <c:pt idx="11">
                  <c:v>5.3330190441064946</c:v>
                </c:pt>
                <c:pt idx="12">
                  <c:v>5.7792856145496749</c:v>
                </c:pt>
                <c:pt idx="13">
                  <c:v>5.0691495342479476</c:v>
                </c:pt>
                <c:pt idx="14">
                  <c:v>5.2318431348593615</c:v>
                </c:pt>
                <c:pt idx="15">
                  <c:v>5.7121168798545998</c:v>
                </c:pt>
                <c:pt idx="16">
                  <c:v>5.415842623029901</c:v>
                </c:pt>
                <c:pt idx="17">
                  <c:v>5.5232604573876207</c:v>
                </c:pt>
                <c:pt idx="18">
                  <c:v>5.447748450464772</c:v>
                </c:pt>
                <c:pt idx="19">
                  <c:v>5.5307477669194247</c:v>
                </c:pt>
                <c:pt idx="20">
                  <c:v>5.7501665204091257</c:v>
                </c:pt>
                <c:pt idx="21">
                  <c:v>5.043414532214813</c:v>
                </c:pt>
                <c:pt idx="22">
                  <c:v>5.8401730881292391</c:v>
                </c:pt>
                <c:pt idx="23">
                  <c:v>5.4789473018487458</c:v>
                </c:pt>
                <c:pt idx="24">
                  <c:v>5.7214099016937414</c:v>
                </c:pt>
                <c:pt idx="25">
                  <c:v>5.5466206777772751</c:v>
                </c:pt>
                <c:pt idx="26">
                  <c:v>5.3009858955264422</c:v>
                </c:pt>
                <c:pt idx="27">
                  <c:v>5.4931846452113033</c:v>
                </c:pt>
                <c:pt idx="28">
                  <c:v>5.7601382324989547</c:v>
                </c:pt>
                <c:pt idx="29">
                  <c:v>5.8067319141876448</c:v>
                </c:pt>
                <c:pt idx="30">
                  <c:v>5.5207929626422843</c:v>
                </c:pt>
                <c:pt idx="31">
                  <c:v>5.1803045153068235</c:v>
                </c:pt>
                <c:pt idx="32">
                  <c:v>5.8634353006284252</c:v>
                </c:pt>
                <c:pt idx="33">
                  <c:v>5.4894636861639441</c:v>
                </c:pt>
                <c:pt idx="34">
                  <c:v>5.3345192370614241</c:v>
                </c:pt>
                <c:pt idx="35">
                  <c:v>5.9330909139930998</c:v>
                </c:pt>
                <c:pt idx="36">
                  <c:v>5.0133983036920613</c:v>
                </c:pt>
                <c:pt idx="37">
                  <c:v>5.5217335430712424</c:v>
                </c:pt>
                <c:pt idx="38">
                  <c:v>5.2826387049643415</c:v>
                </c:pt>
                <c:pt idx="39">
                  <c:v>5.0665314173765754</c:v>
                </c:pt>
                <c:pt idx="40">
                  <c:v>5.9674521133835201</c:v>
                </c:pt>
                <c:pt idx="41">
                  <c:v>5.4145085833882796</c:v>
                </c:pt>
                <c:pt idx="42">
                  <c:v>5.6699298630812134</c:v>
                </c:pt>
                <c:pt idx="43">
                  <c:v>5.4428509986451328</c:v>
                </c:pt>
                <c:pt idx="44">
                  <c:v>5.6350107469913038</c:v>
                </c:pt>
                <c:pt idx="45">
                  <c:v>5.038881049618702</c:v>
                </c:pt>
                <c:pt idx="46">
                  <c:v>5.4583351140074825</c:v>
                </c:pt>
                <c:pt idx="47">
                  <c:v>5.0408792694867701</c:v>
                </c:pt>
                <c:pt idx="48">
                  <c:v>5.2081019624302707</c:v>
                </c:pt>
                <c:pt idx="49">
                  <c:v>5.6531006084069286</c:v>
                </c:pt>
                <c:pt idx="50">
                  <c:v>5.9595001771801073</c:v>
                </c:pt>
                <c:pt idx="51">
                  <c:v>5.2494914755875595</c:v>
                </c:pt>
                <c:pt idx="52">
                  <c:v>5.2949120177823108</c:v>
                </c:pt>
                <c:pt idx="53">
                  <c:v>5.5131502035337014</c:v>
                </c:pt>
                <c:pt idx="54">
                  <c:v>5.1091725815022091</c:v>
                </c:pt>
                <c:pt idx="55">
                  <c:v>5.8887542501285495</c:v>
                </c:pt>
                <c:pt idx="56">
                  <c:v>5.7251061486874315</c:v>
                </c:pt>
                <c:pt idx="57">
                  <c:v>5.860561130220411</c:v>
                </c:pt>
                <c:pt idx="58">
                  <c:v>5.4046107044536704</c:v>
                </c:pt>
                <c:pt idx="59">
                  <c:v>5.2254208157013862</c:v>
                </c:pt>
                <c:pt idx="60">
                  <c:v>5.2761185093959799</c:v>
                </c:pt>
                <c:pt idx="61">
                  <c:v>5.4463459602307376</c:v>
                </c:pt>
                <c:pt idx="62">
                  <c:v>5.2169994948406071</c:v>
                </c:pt>
                <c:pt idx="63">
                  <c:v>5.853583707268446</c:v>
                </c:pt>
                <c:pt idx="64">
                  <c:v>5.7701314950439118</c:v>
                </c:pt>
                <c:pt idx="65">
                  <c:v>5.7176243561594768</c:v>
                </c:pt>
                <c:pt idx="66">
                  <c:v>5.7773960535675331</c:v>
                </c:pt>
                <c:pt idx="67">
                  <c:v>5.1671362473439411</c:v>
                </c:pt>
                <c:pt idx="68">
                  <c:v>5.4293387076269513</c:v>
                </c:pt>
                <c:pt idx="69">
                  <c:v>5.5949964553704925</c:v>
                </c:pt>
                <c:pt idx="70">
                  <c:v>5.0485893968284703</c:v>
                </c:pt>
                <c:pt idx="71">
                  <c:v>5.6175540450118815</c:v>
                </c:pt>
                <c:pt idx="72">
                  <c:v>5.198126868380152</c:v>
                </c:pt>
                <c:pt idx="73">
                  <c:v>5.8151085467250088</c:v>
                </c:pt>
                <c:pt idx="74">
                  <c:v>5.0066579031329468</c:v>
                </c:pt>
                <c:pt idx="75">
                  <c:v>5.6075083900831721</c:v>
                </c:pt>
                <c:pt idx="76">
                  <c:v>5.0577973996343646</c:v>
                </c:pt>
                <c:pt idx="77">
                  <c:v>5.1509801093375804</c:v>
                </c:pt>
                <c:pt idx="78">
                  <c:v>10.5</c:v>
                </c:pt>
                <c:pt idx="79">
                  <c:v>10.928889976318569</c:v>
                </c:pt>
                <c:pt idx="80">
                  <c:v>10.970119415493798</c:v>
                </c:pt>
                <c:pt idx="81">
                  <c:v>10.681801376183882</c:v>
                </c:pt>
                <c:pt idx="82">
                  <c:v>10.662513068857917</c:v>
                </c:pt>
                <c:pt idx="83">
                  <c:v>10.657812418756452</c:v>
                </c:pt>
                <c:pt idx="84">
                  <c:v>10.885666293309615</c:v>
                </c:pt>
                <c:pt idx="85">
                  <c:v>10.677549308744219</c:v>
                </c:pt>
                <c:pt idx="86">
                  <c:v>10.179102420876536</c:v>
                </c:pt>
                <c:pt idx="87">
                  <c:v>10.58076791863896</c:v>
                </c:pt>
                <c:pt idx="88">
                  <c:v>10.154761738022447</c:v>
                </c:pt>
                <c:pt idx="89">
                  <c:v>10.509278630061004</c:v>
                </c:pt>
                <c:pt idx="90">
                  <c:v>10.671130041871823</c:v>
                </c:pt>
                <c:pt idx="91">
                  <c:v>10.228685260096571</c:v>
                </c:pt>
                <c:pt idx="92">
                  <c:v>10.53866929069604</c:v>
                </c:pt>
                <c:pt idx="93">
                  <c:v>10.823425316846395</c:v>
                </c:pt>
                <c:pt idx="94">
                  <c:v>10.80688528553069</c:v>
                </c:pt>
                <c:pt idx="95">
                  <c:v>10.412923789962333</c:v>
                </c:pt>
                <c:pt idx="96">
                  <c:v>10.193017726560047</c:v>
                </c:pt>
                <c:pt idx="97">
                  <c:v>10.471474158739236</c:v>
                </c:pt>
                <c:pt idx="98">
                  <c:v>10.966199178449472</c:v>
                </c:pt>
                <c:pt idx="99">
                  <c:v>10.87446486956482</c:v>
                </c:pt>
                <c:pt idx="100">
                  <c:v>10.793230015122923</c:v>
                </c:pt>
                <c:pt idx="101">
                  <c:v>10.585121483812824</c:v>
                </c:pt>
                <c:pt idx="102">
                  <c:v>10.159946574897713</c:v>
                </c:pt>
                <c:pt idx="103">
                  <c:v>10.302632500408549</c:v>
                </c:pt>
                <c:pt idx="104">
                  <c:v>10.585549646906269</c:v>
                </c:pt>
                <c:pt idx="105">
                  <c:v>10.637148247443584</c:v>
                </c:pt>
                <c:pt idx="106">
                  <c:v>10.95320587897964</c:v>
                </c:pt>
                <c:pt idx="107">
                  <c:v>10.620333568700703</c:v>
                </c:pt>
                <c:pt idx="108">
                  <c:v>10.860809544949195</c:v>
                </c:pt>
                <c:pt idx="109">
                  <c:v>10.638384048960955</c:v>
                </c:pt>
                <c:pt idx="110">
                  <c:v>10.208955310684749</c:v>
                </c:pt>
                <c:pt idx="111">
                  <c:v>10.553968575404676</c:v>
                </c:pt>
                <c:pt idx="112">
                  <c:v>10.50275664834229</c:v>
                </c:pt>
                <c:pt idx="113">
                  <c:v>10.99944374813648</c:v>
                </c:pt>
                <c:pt idx="114">
                  <c:v>10.546265332560619</c:v>
                </c:pt>
                <c:pt idx="115">
                  <c:v>10.668488024879935</c:v>
                </c:pt>
                <c:pt idx="116">
                  <c:v>10.578609034425449</c:v>
                </c:pt>
                <c:pt idx="117">
                  <c:v>10.2698680132041</c:v>
                </c:pt>
                <c:pt idx="118">
                  <c:v>10.854663043559981</c:v>
                </c:pt>
                <c:pt idx="119">
                  <c:v>10.596304384367551</c:v>
                </c:pt>
                <c:pt idx="120">
                  <c:v>10.252683595155625</c:v>
                </c:pt>
                <c:pt idx="121">
                  <c:v>10.869336583457311</c:v>
                </c:pt>
                <c:pt idx="122">
                  <c:v>10.803807597244489</c:v>
                </c:pt>
                <c:pt idx="123">
                  <c:v>10.274405490946121</c:v>
                </c:pt>
                <c:pt idx="124">
                  <c:v>10.280333601491899</c:v>
                </c:pt>
                <c:pt idx="125">
                  <c:v>10.359743995769458</c:v>
                </c:pt>
                <c:pt idx="126">
                  <c:v>10.122371834177654</c:v>
                </c:pt>
                <c:pt idx="127">
                  <c:v>10.515217805491561</c:v>
                </c:pt>
                <c:pt idx="128">
                  <c:v>10.72336330756584</c:v>
                </c:pt>
                <c:pt idx="129">
                  <c:v>10.208815931267964</c:v>
                </c:pt>
                <c:pt idx="130">
                  <c:v>10.050105415122998</c:v>
                </c:pt>
                <c:pt idx="131">
                  <c:v>10.966462048212589</c:v>
                </c:pt>
                <c:pt idx="132">
                  <c:v>10.81525201640512</c:v>
                </c:pt>
                <c:pt idx="133">
                  <c:v>10.293858878571839</c:v>
                </c:pt>
                <c:pt idx="134">
                  <c:v>10.162887171366243</c:v>
                </c:pt>
                <c:pt idx="135">
                  <c:v>10.45593601528919</c:v>
                </c:pt>
                <c:pt idx="136">
                  <c:v>10.759066698252093</c:v>
                </c:pt>
                <c:pt idx="137">
                  <c:v>10.528966780689515</c:v>
                </c:pt>
                <c:pt idx="138">
                  <c:v>10.670629090884063</c:v>
                </c:pt>
                <c:pt idx="139">
                  <c:v>10.272546008239569</c:v>
                </c:pt>
                <c:pt idx="140">
                  <c:v>10.263935218086441</c:v>
                </c:pt>
                <c:pt idx="141">
                  <c:v>10.469436394878509</c:v>
                </c:pt>
                <c:pt idx="142">
                  <c:v>10.686786452752004</c:v>
                </c:pt>
                <c:pt idx="143">
                  <c:v>10.363180498995902</c:v>
                </c:pt>
                <c:pt idx="144">
                  <c:v>10.24171757844484</c:v>
                </c:pt>
                <c:pt idx="145">
                  <c:v>10.8107472145196</c:v>
                </c:pt>
                <c:pt idx="146">
                  <c:v>10.555649295283468</c:v>
                </c:pt>
                <c:pt idx="147">
                  <c:v>10.959546591604031</c:v>
                </c:pt>
                <c:pt idx="148">
                  <c:v>10.804822287774929</c:v>
                </c:pt>
                <c:pt idx="149">
                  <c:v>10.728994987011404</c:v>
                </c:pt>
                <c:pt idx="150">
                  <c:v>10.765983773632644</c:v>
                </c:pt>
                <c:pt idx="151">
                  <c:v>10.885106228465501</c:v>
                </c:pt>
                <c:pt idx="152">
                  <c:v>10.497376484762507</c:v>
                </c:pt>
                <c:pt idx="153">
                  <c:v>10.039525262674717</c:v>
                </c:pt>
                <c:pt idx="154">
                  <c:v>10.321889605617411</c:v>
                </c:pt>
                <c:pt idx="155">
                  <c:v>10.307171093924122</c:v>
                </c:pt>
                <c:pt idx="156">
                  <c:v>10.955530837313896</c:v>
                </c:pt>
                <c:pt idx="157">
                  <c:v>10.936416252930371</c:v>
                </c:pt>
                <c:pt idx="158">
                  <c:v>10.288846957724191</c:v>
                </c:pt>
                <c:pt idx="159">
                  <c:v>10.216087179113154</c:v>
                </c:pt>
                <c:pt idx="160">
                  <c:v>10.190875737048751</c:v>
                </c:pt>
                <c:pt idx="161">
                  <c:v>10.308080655073306</c:v>
                </c:pt>
                <c:pt idx="162">
                  <c:v>10.461111763344418</c:v>
                </c:pt>
                <c:pt idx="163">
                  <c:v>10.346954582348712</c:v>
                </c:pt>
                <c:pt idx="164">
                  <c:v>10.507726105196856</c:v>
                </c:pt>
                <c:pt idx="165">
                  <c:v>10.085650988398648</c:v>
                </c:pt>
                <c:pt idx="166">
                  <c:v>10.223394446662693</c:v>
                </c:pt>
                <c:pt idx="167">
                  <c:v>10.030908730032465</c:v>
                </c:pt>
                <c:pt idx="168">
                  <c:v>10.702959850585477</c:v>
                </c:pt>
                <c:pt idx="169">
                  <c:v>10.931234955298121</c:v>
                </c:pt>
                <c:pt idx="170">
                  <c:v>10.438010360740098</c:v>
                </c:pt>
                <c:pt idx="171">
                  <c:v>10.532227071111288</c:v>
                </c:pt>
                <c:pt idx="172">
                  <c:v>10.116833969167097</c:v>
                </c:pt>
                <c:pt idx="173">
                  <c:v>10.276463216971727</c:v>
                </c:pt>
                <c:pt idx="174">
                  <c:v>10.235019070512156</c:v>
                </c:pt>
                <c:pt idx="175">
                  <c:v>10.72186598501313</c:v>
                </c:pt>
                <c:pt idx="176">
                  <c:v>10.810244169198858</c:v>
                </c:pt>
                <c:pt idx="177">
                  <c:v>10.090943093517199</c:v>
                </c:pt>
                <c:pt idx="178">
                  <c:v>10.672254193766166</c:v>
                </c:pt>
                <c:pt idx="179">
                  <c:v>10.362451047003134</c:v>
                </c:pt>
                <c:pt idx="180">
                  <c:v>15.5</c:v>
                </c:pt>
                <c:pt idx="181">
                  <c:v>15.568827260478765</c:v>
                </c:pt>
                <c:pt idx="182">
                  <c:v>15.205455391569272</c:v>
                </c:pt>
                <c:pt idx="183">
                  <c:v>15.427842193149738</c:v>
                </c:pt>
                <c:pt idx="184">
                  <c:v>15.940965915950947</c:v>
                </c:pt>
                <c:pt idx="185">
                  <c:v>15.970574082991464</c:v>
                </c:pt>
                <c:pt idx="186">
                  <c:v>15.417481169967974</c:v>
                </c:pt>
                <c:pt idx="187">
                  <c:v>15.214861336033415</c:v>
                </c:pt>
                <c:pt idx="188">
                  <c:v>15.353067019338088</c:v>
                </c:pt>
                <c:pt idx="189">
                  <c:v>15.941969018670454</c:v>
                </c:pt>
                <c:pt idx="190">
                  <c:v>15.364236365851719</c:v>
                </c:pt>
                <c:pt idx="191">
                  <c:v>15.31384210621826</c:v>
                </c:pt>
                <c:pt idx="192">
                  <c:v>15.545047395262991</c:v>
                </c:pt>
                <c:pt idx="193">
                  <c:v>15.876933185439215</c:v>
                </c:pt>
                <c:pt idx="194">
                  <c:v>15.16184626439393</c:v>
                </c:pt>
                <c:pt idx="195">
                  <c:v>15.218784329420265</c:v>
                </c:pt>
                <c:pt idx="196">
                  <c:v>15.171747070039491</c:v>
                </c:pt>
                <c:pt idx="197">
                  <c:v>15.964268675484792</c:v>
                </c:pt>
                <c:pt idx="198">
                  <c:v>15.383516308880445</c:v>
                </c:pt>
                <c:pt idx="199">
                  <c:v>15.232664035994576</c:v>
                </c:pt>
                <c:pt idx="200">
                  <c:v>15.831431542839709</c:v>
                </c:pt>
                <c:pt idx="201">
                  <c:v>15.855898637926368</c:v>
                </c:pt>
                <c:pt idx="202">
                  <c:v>15.55601476944025</c:v>
                </c:pt>
                <c:pt idx="203">
                  <c:v>20.5</c:v>
                </c:pt>
                <c:pt idx="204">
                  <c:v>20.467709844662558</c:v>
                </c:pt>
                <c:pt idx="205">
                  <c:v>20.705236799874495</c:v>
                </c:pt>
                <c:pt idx="206">
                  <c:v>20.809361450571753</c:v>
                </c:pt>
                <c:pt idx="207">
                  <c:v>20.993941531268511</c:v>
                </c:pt>
                <c:pt idx="208">
                  <c:v>20.643107106921825</c:v>
                </c:pt>
                <c:pt idx="209">
                  <c:v>20.957939305234621</c:v>
                </c:pt>
                <c:pt idx="210">
                  <c:v>20.574519393794095</c:v>
                </c:pt>
                <c:pt idx="211">
                  <c:v>20.93991459640565</c:v>
                </c:pt>
                <c:pt idx="212">
                  <c:v>20.899663343163592</c:v>
                </c:pt>
                <c:pt idx="213">
                  <c:v>20.372552707174975</c:v>
                </c:pt>
                <c:pt idx="214">
                  <c:v>20.483936234268086</c:v>
                </c:pt>
                <c:pt idx="215">
                  <c:v>20.753427051116439</c:v>
                </c:pt>
                <c:pt idx="216">
                  <c:v>20.19141885565956</c:v>
                </c:pt>
                <c:pt idx="217">
                  <c:v>20.605407973054305</c:v>
                </c:pt>
                <c:pt idx="218">
                  <c:v>20.529003841754584</c:v>
                </c:pt>
                <c:pt idx="219">
                  <c:v>20.630314832260591</c:v>
                </c:pt>
                <c:pt idx="220">
                  <c:v>20.764796830915309</c:v>
                </c:pt>
                <c:pt idx="221">
                  <c:v>20.074933335903552</c:v>
                </c:pt>
                <c:pt idx="222">
                  <c:v>20.183794460184426</c:v>
                </c:pt>
                <c:pt idx="223">
                  <c:v>20.204567613714627</c:v>
                </c:pt>
                <c:pt idx="224">
                  <c:v>20.649614318433478</c:v>
                </c:pt>
                <c:pt idx="225">
                  <c:v>20.364895987477226</c:v>
                </c:pt>
                <c:pt idx="226">
                  <c:v>20.893153983335182</c:v>
                </c:pt>
                <c:pt idx="227">
                  <c:v>20.679284588348665</c:v>
                </c:pt>
                <c:pt idx="228">
                  <c:v>20.31957404944167</c:v>
                </c:pt>
                <c:pt idx="229">
                  <c:v>20.896168727424232</c:v>
                </c:pt>
                <c:pt idx="230">
                  <c:v>20.616886667047012</c:v>
                </c:pt>
                <c:pt idx="231">
                  <c:v>20.125347142079818</c:v>
                </c:pt>
                <c:pt idx="232">
                  <c:v>20.042126556581124</c:v>
                </c:pt>
                <c:pt idx="233">
                  <c:v>20.315326099435936</c:v>
                </c:pt>
                <c:pt idx="234">
                  <c:v>20.340027995143174</c:v>
                </c:pt>
                <c:pt idx="235">
                  <c:v>20.895495530256305</c:v>
                </c:pt>
                <c:pt idx="236">
                  <c:v>20.7440007009683</c:v>
                </c:pt>
                <c:pt idx="237">
                  <c:v>20.074078729727443</c:v>
                </c:pt>
              </c:numCache>
            </c:numRef>
          </c:xVal>
          <c:yVal>
            <c:numRef>
              <c:f>singleRTs!$D$3:$D$241</c:f>
              <c:numCache>
                <c:formatCode>General</c:formatCode>
                <c:ptCount val="239"/>
                <c:pt idx="0">
                  <c:v>567.96910204080098</c:v>
                </c:pt>
                <c:pt idx="1">
                  <c:v>559.40887850364402</c:v>
                </c:pt>
                <c:pt idx="2">
                  <c:v>615.92173913043496</c:v>
                </c:pt>
                <c:pt idx="3">
                  <c:v>526.480023255643</c:v>
                </c:pt>
                <c:pt idx="4">
                  <c:v>430.79909090856103</c:v>
                </c:pt>
                <c:pt idx="5">
                  <c:v>663.155940594188</c:v>
                </c:pt>
                <c:pt idx="6">
                  <c:v>761.05571428570101</c:v>
                </c:pt>
                <c:pt idx="7">
                  <c:v>634.29967248947003</c:v>
                </c:pt>
                <c:pt idx="8">
                  <c:v>496.98073990952901</c:v>
                </c:pt>
                <c:pt idx="9">
                  <c:v>540.94127388589504</c:v>
                </c:pt>
                <c:pt idx="10">
                  <c:v>486.45725663728399</c:v>
                </c:pt>
                <c:pt idx="11">
                  <c:v>599.67852499925402</c:v>
                </c:pt>
                <c:pt idx="12">
                  <c:v>633.59993506540195</c:v>
                </c:pt>
                <c:pt idx="13">
                  <c:v>660.35986559901096</c:v>
                </c:pt>
                <c:pt idx="14">
                  <c:v>665.50649999857797</c:v>
                </c:pt>
                <c:pt idx="15">
                  <c:v>547.19195652148301</c:v>
                </c:pt>
                <c:pt idx="16">
                  <c:v>487.77523147658002</c:v>
                </c:pt>
                <c:pt idx="17">
                  <c:v>562.69373912769197</c:v>
                </c:pt>
                <c:pt idx="18">
                  <c:v>400.67043378587698</c:v>
                </c:pt>
                <c:pt idx="19">
                  <c:v>412.96902654867301</c:v>
                </c:pt>
                <c:pt idx="20">
                  <c:v>507.74186046513603</c:v>
                </c:pt>
                <c:pt idx="21">
                  <c:v>545.06334062161397</c:v>
                </c:pt>
                <c:pt idx="22">
                  <c:v>481.02832524278398</c:v>
                </c:pt>
                <c:pt idx="23">
                  <c:v>619.33470982133701</c:v>
                </c:pt>
                <c:pt idx="24">
                  <c:v>473.90527777779801</c:v>
                </c:pt>
                <c:pt idx="25">
                  <c:v>605.37283185821002</c:v>
                </c:pt>
                <c:pt idx="26">
                  <c:v>757.89711934156401</c:v>
                </c:pt>
                <c:pt idx="27">
                  <c:v>736.91600000003598</c:v>
                </c:pt>
                <c:pt idx="28">
                  <c:v>647.43956221191002</c:v>
                </c:pt>
                <c:pt idx="29">
                  <c:v>756.19363043509099</c:v>
                </c:pt>
                <c:pt idx="30">
                  <c:v>420.88957345968601</c:v>
                </c:pt>
                <c:pt idx="31">
                  <c:v>645.692576419391</c:v>
                </c:pt>
                <c:pt idx="32">
                  <c:v>521.343292683605</c:v>
                </c:pt>
                <c:pt idx="33">
                  <c:v>483.62539603961102</c:v>
                </c:pt>
                <c:pt idx="34">
                  <c:v>476.08742222345097</c:v>
                </c:pt>
                <c:pt idx="35">
                  <c:v>511.609053497942</c:v>
                </c:pt>
                <c:pt idx="36">
                  <c:v>469.29266990290603</c:v>
                </c:pt>
                <c:pt idx="37">
                  <c:v>481.70134529149101</c:v>
                </c:pt>
                <c:pt idx="38">
                  <c:v>701.68318965505898</c:v>
                </c:pt>
                <c:pt idx="39">
                  <c:v>448.99113734288699</c:v>
                </c:pt>
                <c:pt idx="40">
                  <c:v>484.65844748857501</c:v>
                </c:pt>
                <c:pt idx="41">
                  <c:v>484.79603365425498</c:v>
                </c:pt>
                <c:pt idx="42">
                  <c:v>636.39130434792105</c:v>
                </c:pt>
                <c:pt idx="43">
                  <c:v>479.60270270272298</c:v>
                </c:pt>
                <c:pt idx="44">
                  <c:v>530.58997382201596</c:v>
                </c:pt>
                <c:pt idx="45">
                  <c:v>488.40058823512499</c:v>
                </c:pt>
                <c:pt idx="46">
                  <c:v>468.00409090910603</c:v>
                </c:pt>
                <c:pt idx="47">
                  <c:v>489.15090476179398</c:v>
                </c:pt>
                <c:pt idx="48">
                  <c:v>751.94044444436497</c:v>
                </c:pt>
                <c:pt idx="49">
                  <c:v>475.48546082949599</c:v>
                </c:pt>
                <c:pt idx="50">
                  <c:v>525.31688144435304</c:v>
                </c:pt>
                <c:pt idx="51">
                  <c:v>784.46818181916797</c:v>
                </c:pt>
                <c:pt idx="52">
                  <c:v>600.94253275105996</c:v>
                </c:pt>
                <c:pt idx="53">
                  <c:v>494.65087963121601</c:v>
                </c:pt>
                <c:pt idx="54">
                  <c:v>575.23704347828198</c:v>
                </c:pt>
                <c:pt idx="55">
                  <c:v>571.21207943881404</c:v>
                </c:pt>
                <c:pt idx="56">
                  <c:v>403.43036956524998</c:v>
                </c:pt>
                <c:pt idx="57">
                  <c:v>696.07035398239998</c:v>
                </c:pt>
                <c:pt idx="58">
                  <c:v>700.24786324786203</c:v>
                </c:pt>
                <c:pt idx="59">
                  <c:v>441.53271028015803</c:v>
                </c:pt>
                <c:pt idx="60">
                  <c:v>509.42025581363902</c:v>
                </c:pt>
                <c:pt idx="61">
                  <c:v>477.52286995503601</c:v>
                </c:pt>
                <c:pt idx="62">
                  <c:v>715.47289719673495</c:v>
                </c:pt>
                <c:pt idx="63">
                  <c:v>582.180495491893</c:v>
                </c:pt>
                <c:pt idx="64">
                  <c:v>864.03506756756599</c:v>
                </c:pt>
                <c:pt idx="65">
                  <c:v>627.41135370940003</c:v>
                </c:pt>
                <c:pt idx="66">
                  <c:v>756.67740384610602</c:v>
                </c:pt>
                <c:pt idx="67">
                  <c:v>637.64807692356203</c:v>
                </c:pt>
                <c:pt idx="68">
                  <c:v>608.70588235294099</c:v>
                </c:pt>
                <c:pt idx="69">
                  <c:v>680.41250000000105</c:v>
                </c:pt>
                <c:pt idx="70">
                  <c:v>460.48087443876602</c:v>
                </c:pt>
                <c:pt idx="71">
                  <c:v>530.08855855866295</c:v>
                </c:pt>
                <c:pt idx="72">
                  <c:v>743.80585585563904</c:v>
                </c:pt>
                <c:pt idx="73">
                  <c:v>648.45333333333497</c:v>
                </c:pt>
                <c:pt idx="74">
                  <c:v>761.44933920692904</c:v>
                </c:pt>
                <c:pt idx="75">
                  <c:v>548.72733502599101</c:v>
                </c:pt>
                <c:pt idx="76">
                  <c:v>843.09910313928901</c:v>
                </c:pt>
                <c:pt idx="77">
                  <c:v>460.762790178572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8A-4DB5-BC44-89267711F46B}"/>
            </c:ext>
          </c:extLst>
        </c:ser>
        <c:ser>
          <c:idx val="1"/>
          <c:order val="1"/>
          <c:tx>
            <c:strRef>
              <c:f>singleRTs!$E$1</c:f>
              <c:strCache>
                <c:ptCount val="1"/>
                <c:pt idx="0">
                  <c:v>Experienced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038FF"/>
              </a:solidFill>
              <a:ln w="12700">
                <a:solidFill>
                  <a:srgbClr val="F038FF"/>
                </a:solidFill>
              </a:ln>
              <a:effectLst/>
            </c:spPr>
          </c:marker>
          <c:xVal>
            <c:numRef>
              <c:f>singleRTs!$C$3:$C$241</c:f>
              <c:numCache>
                <c:formatCode>General</c:formatCode>
                <c:ptCount val="239"/>
                <c:pt idx="0">
                  <c:v>5.4357494726775437</c:v>
                </c:pt>
                <c:pt idx="1">
                  <c:v>5.5888692577571781</c:v>
                </c:pt>
                <c:pt idx="2">
                  <c:v>5.921093877100243</c:v>
                </c:pt>
                <c:pt idx="3">
                  <c:v>5.2667569301196835</c:v>
                </c:pt>
                <c:pt idx="4">
                  <c:v>5.5134439466877732</c:v>
                </c:pt>
                <c:pt idx="5">
                  <c:v>5.7394947293429839</c:v>
                </c:pt>
                <c:pt idx="6">
                  <c:v>5.8354449636065588</c:v>
                </c:pt>
                <c:pt idx="7">
                  <c:v>5.6618498209171362</c:v>
                </c:pt>
                <c:pt idx="8">
                  <c:v>5.3700726930612142</c:v>
                </c:pt>
                <c:pt idx="9">
                  <c:v>5.1681663096473338</c:v>
                </c:pt>
                <c:pt idx="10">
                  <c:v>5.3573089667565306</c:v>
                </c:pt>
                <c:pt idx="11">
                  <c:v>5.3330190441064946</c:v>
                </c:pt>
                <c:pt idx="12">
                  <c:v>5.7792856145496749</c:v>
                </c:pt>
                <c:pt idx="13">
                  <c:v>5.0691495342479476</c:v>
                </c:pt>
                <c:pt idx="14">
                  <c:v>5.2318431348593615</c:v>
                </c:pt>
                <c:pt idx="15">
                  <c:v>5.7121168798545998</c:v>
                </c:pt>
                <c:pt idx="16">
                  <c:v>5.415842623029901</c:v>
                </c:pt>
                <c:pt idx="17">
                  <c:v>5.5232604573876207</c:v>
                </c:pt>
                <c:pt idx="18">
                  <c:v>5.447748450464772</c:v>
                </c:pt>
                <c:pt idx="19">
                  <c:v>5.5307477669194247</c:v>
                </c:pt>
                <c:pt idx="20">
                  <c:v>5.7501665204091257</c:v>
                </c:pt>
                <c:pt idx="21">
                  <c:v>5.043414532214813</c:v>
                </c:pt>
                <c:pt idx="22">
                  <c:v>5.8401730881292391</c:v>
                </c:pt>
                <c:pt idx="23">
                  <c:v>5.4789473018487458</c:v>
                </c:pt>
                <c:pt idx="24">
                  <c:v>5.7214099016937414</c:v>
                </c:pt>
                <c:pt idx="25">
                  <c:v>5.5466206777772751</c:v>
                </c:pt>
                <c:pt idx="26">
                  <c:v>5.3009858955264422</c:v>
                </c:pt>
                <c:pt idx="27">
                  <c:v>5.4931846452113033</c:v>
                </c:pt>
                <c:pt idx="28">
                  <c:v>5.7601382324989547</c:v>
                </c:pt>
                <c:pt idx="29">
                  <c:v>5.8067319141876448</c:v>
                </c:pt>
                <c:pt idx="30">
                  <c:v>5.5207929626422843</c:v>
                </c:pt>
                <c:pt idx="31">
                  <c:v>5.1803045153068235</c:v>
                </c:pt>
                <c:pt idx="32">
                  <c:v>5.8634353006284252</c:v>
                </c:pt>
                <c:pt idx="33">
                  <c:v>5.4894636861639441</c:v>
                </c:pt>
                <c:pt idx="34">
                  <c:v>5.3345192370614241</c:v>
                </c:pt>
                <c:pt idx="35">
                  <c:v>5.9330909139930998</c:v>
                </c:pt>
                <c:pt idx="36">
                  <c:v>5.0133983036920613</c:v>
                </c:pt>
                <c:pt idx="37">
                  <c:v>5.5217335430712424</c:v>
                </c:pt>
                <c:pt idx="38">
                  <c:v>5.2826387049643415</c:v>
                </c:pt>
                <c:pt idx="39">
                  <c:v>5.0665314173765754</c:v>
                </c:pt>
                <c:pt idx="40">
                  <c:v>5.9674521133835201</c:v>
                </c:pt>
                <c:pt idx="41">
                  <c:v>5.4145085833882796</c:v>
                </c:pt>
                <c:pt idx="42">
                  <c:v>5.6699298630812134</c:v>
                </c:pt>
                <c:pt idx="43">
                  <c:v>5.4428509986451328</c:v>
                </c:pt>
                <c:pt idx="44">
                  <c:v>5.6350107469913038</c:v>
                </c:pt>
                <c:pt idx="45">
                  <c:v>5.038881049618702</c:v>
                </c:pt>
                <c:pt idx="46">
                  <c:v>5.4583351140074825</c:v>
                </c:pt>
                <c:pt idx="47">
                  <c:v>5.0408792694867701</c:v>
                </c:pt>
                <c:pt idx="48">
                  <c:v>5.2081019624302707</c:v>
                </c:pt>
                <c:pt idx="49">
                  <c:v>5.6531006084069286</c:v>
                </c:pt>
                <c:pt idx="50">
                  <c:v>5.9595001771801073</c:v>
                </c:pt>
                <c:pt idx="51">
                  <c:v>5.2494914755875595</c:v>
                </c:pt>
                <c:pt idx="52">
                  <c:v>5.2949120177823108</c:v>
                </c:pt>
                <c:pt idx="53">
                  <c:v>5.5131502035337014</c:v>
                </c:pt>
                <c:pt idx="54">
                  <c:v>5.1091725815022091</c:v>
                </c:pt>
                <c:pt idx="55">
                  <c:v>5.8887542501285495</c:v>
                </c:pt>
                <c:pt idx="56">
                  <c:v>5.7251061486874315</c:v>
                </c:pt>
                <c:pt idx="57">
                  <c:v>5.860561130220411</c:v>
                </c:pt>
                <c:pt idx="58">
                  <c:v>5.4046107044536704</c:v>
                </c:pt>
                <c:pt idx="59">
                  <c:v>5.2254208157013862</c:v>
                </c:pt>
                <c:pt idx="60">
                  <c:v>5.2761185093959799</c:v>
                </c:pt>
                <c:pt idx="61">
                  <c:v>5.4463459602307376</c:v>
                </c:pt>
                <c:pt idx="62">
                  <c:v>5.2169994948406071</c:v>
                </c:pt>
                <c:pt idx="63">
                  <c:v>5.853583707268446</c:v>
                </c:pt>
                <c:pt idx="64">
                  <c:v>5.7701314950439118</c:v>
                </c:pt>
                <c:pt idx="65">
                  <c:v>5.7176243561594768</c:v>
                </c:pt>
                <c:pt idx="66">
                  <c:v>5.7773960535675331</c:v>
                </c:pt>
                <c:pt idx="67">
                  <c:v>5.1671362473439411</c:v>
                </c:pt>
                <c:pt idx="68">
                  <c:v>5.4293387076269513</c:v>
                </c:pt>
                <c:pt idx="69">
                  <c:v>5.5949964553704925</c:v>
                </c:pt>
                <c:pt idx="70">
                  <c:v>5.0485893968284703</c:v>
                </c:pt>
                <c:pt idx="71">
                  <c:v>5.6175540450118815</c:v>
                </c:pt>
                <c:pt idx="72">
                  <c:v>5.198126868380152</c:v>
                </c:pt>
                <c:pt idx="73">
                  <c:v>5.8151085467250088</c:v>
                </c:pt>
                <c:pt idx="74">
                  <c:v>5.0066579031329468</c:v>
                </c:pt>
                <c:pt idx="75">
                  <c:v>5.6075083900831721</c:v>
                </c:pt>
                <c:pt idx="76">
                  <c:v>5.0577973996343646</c:v>
                </c:pt>
                <c:pt idx="77">
                  <c:v>5.1509801093375804</c:v>
                </c:pt>
                <c:pt idx="78">
                  <c:v>10.5</c:v>
                </c:pt>
                <c:pt idx="79">
                  <c:v>10.928889976318569</c:v>
                </c:pt>
                <c:pt idx="80">
                  <c:v>10.970119415493798</c:v>
                </c:pt>
                <c:pt idx="81">
                  <c:v>10.681801376183882</c:v>
                </c:pt>
                <c:pt idx="82">
                  <c:v>10.662513068857917</c:v>
                </c:pt>
                <c:pt idx="83">
                  <c:v>10.657812418756452</c:v>
                </c:pt>
                <c:pt idx="84">
                  <c:v>10.885666293309615</c:v>
                </c:pt>
                <c:pt idx="85">
                  <c:v>10.677549308744219</c:v>
                </c:pt>
                <c:pt idx="86">
                  <c:v>10.179102420876536</c:v>
                </c:pt>
                <c:pt idx="87">
                  <c:v>10.58076791863896</c:v>
                </c:pt>
                <c:pt idx="88">
                  <c:v>10.154761738022447</c:v>
                </c:pt>
                <c:pt idx="89">
                  <c:v>10.509278630061004</c:v>
                </c:pt>
                <c:pt idx="90">
                  <c:v>10.671130041871823</c:v>
                </c:pt>
                <c:pt idx="91">
                  <c:v>10.228685260096571</c:v>
                </c:pt>
                <c:pt idx="92">
                  <c:v>10.53866929069604</c:v>
                </c:pt>
                <c:pt idx="93">
                  <c:v>10.823425316846395</c:v>
                </c:pt>
                <c:pt idx="94">
                  <c:v>10.80688528553069</c:v>
                </c:pt>
                <c:pt idx="95">
                  <c:v>10.412923789962333</c:v>
                </c:pt>
                <c:pt idx="96">
                  <c:v>10.193017726560047</c:v>
                </c:pt>
                <c:pt idx="97">
                  <c:v>10.471474158739236</c:v>
                </c:pt>
                <c:pt idx="98">
                  <c:v>10.966199178449472</c:v>
                </c:pt>
                <c:pt idx="99">
                  <c:v>10.87446486956482</c:v>
                </c:pt>
                <c:pt idx="100">
                  <c:v>10.793230015122923</c:v>
                </c:pt>
                <c:pt idx="101">
                  <c:v>10.585121483812824</c:v>
                </c:pt>
                <c:pt idx="102">
                  <c:v>10.159946574897713</c:v>
                </c:pt>
                <c:pt idx="103">
                  <c:v>10.302632500408549</c:v>
                </c:pt>
                <c:pt idx="104">
                  <c:v>10.585549646906269</c:v>
                </c:pt>
                <c:pt idx="105">
                  <c:v>10.637148247443584</c:v>
                </c:pt>
                <c:pt idx="106">
                  <c:v>10.95320587897964</c:v>
                </c:pt>
                <c:pt idx="107">
                  <c:v>10.620333568700703</c:v>
                </c:pt>
                <c:pt idx="108">
                  <c:v>10.860809544949195</c:v>
                </c:pt>
                <c:pt idx="109">
                  <c:v>10.638384048960955</c:v>
                </c:pt>
                <c:pt idx="110">
                  <c:v>10.208955310684749</c:v>
                </c:pt>
                <c:pt idx="111">
                  <c:v>10.553968575404676</c:v>
                </c:pt>
                <c:pt idx="112">
                  <c:v>10.50275664834229</c:v>
                </c:pt>
                <c:pt idx="113">
                  <c:v>10.99944374813648</c:v>
                </c:pt>
                <c:pt idx="114">
                  <c:v>10.546265332560619</c:v>
                </c:pt>
                <c:pt idx="115">
                  <c:v>10.668488024879935</c:v>
                </c:pt>
                <c:pt idx="116">
                  <c:v>10.578609034425449</c:v>
                </c:pt>
                <c:pt idx="117">
                  <c:v>10.2698680132041</c:v>
                </c:pt>
                <c:pt idx="118">
                  <c:v>10.854663043559981</c:v>
                </c:pt>
                <c:pt idx="119">
                  <c:v>10.596304384367551</c:v>
                </c:pt>
                <c:pt idx="120">
                  <c:v>10.252683595155625</c:v>
                </c:pt>
                <c:pt idx="121">
                  <c:v>10.869336583457311</c:v>
                </c:pt>
                <c:pt idx="122">
                  <c:v>10.803807597244489</c:v>
                </c:pt>
                <c:pt idx="123">
                  <c:v>10.274405490946121</c:v>
                </c:pt>
                <c:pt idx="124">
                  <c:v>10.280333601491899</c:v>
                </c:pt>
                <c:pt idx="125">
                  <c:v>10.359743995769458</c:v>
                </c:pt>
                <c:pt idx="126">
                  <c:v>10.122371834177654</c:v>
                </c:pt>
                <c:pt idx="127">
                  <c:v>10.515217805491561</c:v>
                </c:pt>
                <c:pt idx="128">
                  <c:v>10.72336330756584</c:v>
                </c:pt>
                <c:pt idx="129">
                  <c:v>10.208815931267964</c:v>
                </c:pt>
                <c:pt idx="130">
                  <c:v>10.050105415122998</c:v>
                </c:pt>
                <c:pt idx="131">
                  <c:v>10.966462048212589</c:v>
                </c:pt>
                <c:pt idx="132">
                  <c:v>10.81525201640512</c:v>
                </c:pt>
                <c:pt idx="133">
                  <c:v>10.293858878571839</c:v>
                </c:pt>
                <c:pt idx="134">
                  <c:v>10.162887171366243</c:v>
                </c:pt>
                <c:pt idx="135">
                  <c:v>10.45593601528919</c:v>
                </c:pt>
                <c:pt idx="136">
                  <c:v>10.759066698252093</c:v>
                </c:pt>
                <c:pt idx="137">
                  <c:v>10.528966780689515</c:v>
                </c:pt>
                <c:pt idx="138">
                  <c:v>10.670629090884063</c:v>
                </c:pt>
                <c:pt idx="139">
                  <c:v>10.272546008239569</c:v>
                </c:pt>
                <c:pt idx="140">
                  <c:v>10.263935218086441</c:v>
                </c:pt>
                <c:pt idx="141">
                  <c:v>10.469436394878509</c:v>
                </c:pt>
                <c:pt idx="142">
                  <c:v>10.686786452752004</c:v>
                </c:pt>
                <c:pt idx="143">
                  <c:v>10.363180498995902</c:v>
                </c:pt>
                <c:pt idx="144">
                  <c:v>10.24171757844484</c:v>
                </c:pt>
                <c:pt idx="145">
                  <c:v>10.8107472145196</c:v>
                </c:pt>
                <c:pt idx="146">
                  <c:v>10.555649295283468</c:v>
                </c:pt>
                <c:pt idx="147">
                  <c:v>10.959546591604031</c:v>
                </c:pt>
                <c:pt idx="148">
                  <c:v>10.804822287774929</c:v>
                </c:pt>
                <c:pt idx="149">
                  <c:v>10.728994987011404</c:v>
                </c:pt>
                <c:pt idx="150">
                  <c:v>10.765983773632644</c:v>
                </c:pt>
                <c:pt idx="151">
                  <c:v>10.885106228465501</c:v>
                </c:pt>
                <c:pt idx="152">
                  <c:v>10.497376484762507</c:v>
                </c:pt>
                <c:pt idx="153">
                  <c:v>10.039525262674717</c:v>
                </c:pt>
                <c:pt idx="154">
                  <c:v>10.321889605617411</c:v>
                </c:pt>
                <c:pt idx="155">
                  <c:v>10.307171093924122</c:v>
                </c:pt>
                <c:pt idx="156">
                  <c:v>10.955530837313896</c:v>
                </c:pt>
                <c:pt idx="157">
                  <c:v>10.936416252930371</c:v>
                </c:pt>
                <c:pt idx="158">
                  <c:v>10.288846957724191</c:v>
                </c:pt>
                <c:pt idx="159">
                  <c:v>10.216087179113154</c:v>
                </c:pt>
                <c:pt idx="160">
                  <c:v>10.190875737048751</c:v>
                </c:pt>
                <c:pt idx="161">
                  <c:v>10.308080655073306</c:v>
                </c:pt>
                <c:pt idx="162">
                  <c:v>10.461111763344418</c:v>
                </c:pt>
                <c:pt idx="163">
                  <c:v>10.346954582348712</c:v>
                </c:pt>
                <c:pt idx="164">
                  <c:v>10.507726105196856</c:v>
                </c:pt>
                <c:pt idx="165">
                  <c:v>10.085650988398648</c:v>
                </c:pt>
                <c:pt idx="166">
                  <c:v>10.223394446662693</c:v>
                </c:pt>
                <c:pt idx="167">
                  <c:v>10.030908730032465</c:v>
                </c:pt>
                <c:pt idx="168">
                  <c:v>10.702959850585477</c:v>
                </c:pt>
                <c:pt idx="169">
                  <c:v>10.931234955298121</c:v>
                </c:pt>
                <c:pt idx="170">
                  <c:v>10.438010360740098</c:v>
                </c:pt>
                <c:pt idx="171">
                  <c:v>10.532227071111288</c:v>
                </c:pt>
                <c:pt idx="172">
                  <c:v>10.116833969167097</c:v>
                </c:pt>
                <c:pt idx="173">
                  <c:v>10.276463216971727</c:v>
                </c:pt>
                <c:pt idx="174">
                  <c:v>10.235019070512156</c:v>
                </c:pt>
                <c:pt idx="175">
                  <c:v>10.72186598501313</c:v>
                </c:pt>
                <c:pt idx="176">
                  <c:v>10.810244169198858</c:v>
                </c:pt>
                <c:pt idx="177">
                  <c:v>10.090943093517199</c:v>
                </c:pt>
                <c:pt idx="178">
                  <c:v>10.672254193766166</c:v>
                </c:pt>
                <c:pt idx="179">
                  <c:v>10.362451047003134</c:v>
                </c:pt>
                <c:pt idx="180">
                  <c:v>15.5</c:v>
                </c:pt>
                <c:pt idx="181">
                  <c:v>15.568827260478765</c:v>
                </c:pt>
                <c:pt idx="182">
                  <c:v>15.205455391569272</c:v>
                </c:pt>
                <c:pt idx="183">
                  <c:v>15.427842193149738</c:v>
                </c:pt>
                <c:pt idx="184">
                  <c:v>15.940965915950947</c:v>
                </c:pt>
                <c:pt idx="185">
                  <c:v>15.970574082991464</c:v>
                </c:pt>
                <c:pt idx="186">
                  <c:v>15.417481169967974</c:v>
                </c:pt>
                <c:pt idx="187">
                  <c:v>15.214861336033415</c:v>
                </c:pt>
                <c:pt idx="188">
                  <c:v>15.353067019338088</c:v>
                </c:pt>
                <c:pt idx="189">
                  <c:v>15.941969018670454</c:v>
                </c:pt>
                <c:pt idx="190">
                  <c:v>15.364236365851719</c:v>
                </c:pt>
                <c:pt idx="191">
                  <c:v>15.31384210621826</c:v>
                </c:pt>
                <c:pt idx="192">
                  <c:v>15.545047395262991</c:v>
                </c:pt>
                <c:pt idx="193">
                  <c:v>15.876933185439215</c:v>
                </c:pt>
                <c:pt idx="194">
                  <c:v>15.16184626439393</c:v>
                </c:pt>
                <c:pt idx="195">
                  <c:v>15.218784329420265</c:v>
                </c:pt>
                <c:pt idx="196">
                  <c:v>15.171747070039491</c:v>
                </c:pt>
                <c:pt idx="197">
                  <c:v>15.964268675484792</c:v>
                </c:pt>
                <c:pt idx="198">
                  <c:v>15.383516308880445</c:v>
                </c:pt>
                <c:pt idx="199">
                  <c:v>15.232664035994576</c:v>
                </c:pt>
                <c:pt idx="200">
                  <c:v>15.831431542839709</c:v>
                </c:pt>
                <c:pt idx="201">
                  <c:v>15.855898637926368</c:v>
                </c:pt>
                <c:pt idx="202">
                  <c:v>15.55601476944025</c:v>
                </c:pt>
                <c:pt idx="203">
                  <c:v>20.5</c:v>
                </c:pt>
                <c:pt idx="204">
                  <c:v>20.467709844662558</c:v>
                </c:pt>
                <c:pt idx="205">
                  <c:v>20.705236799874495</c:v>
                </c:pt>
                <c:pt idx="206">
                  <c:v>20.809361450571753</c:v>
                </c:pt>
                <c:pt idx="207">
                  <c:v>20.993941531268511</c:v>
                </c:pt>
                <c:pt idx="208">
                  <c:v>20.643107106921825</c:v>
                </c:pt>
                <c:pt idx="209">
                  <c:v>20.957939305234621</c:v>
                </c:pt>
                <c:pt idx="210">
                  <c:v>20.574519393794095</c:v>
                </c:pt>
                <c:pt idx="211">
                  <c:v>20.93991459640565</c:v>
                </c:pt>
                <c:pt idx="212">
                  <c:v>20.899663343163592</c:v>
                </c:pt>
                <c:pt idx="213">
                  <c:v>20.372552707174975</c:v>
                </c:pt>
                <c:pt idx="214">
                  <c:v>20.483936234268086</c:v>
                </c:pt>
                <c:pt idx="215">
                  <c:v>20.753427051116439</c:v>
                </c:pt>
                <c:pt idx="216">
                  <c:v>20.19141885565956</c:v>
                </c:pt>
                <c:pt idx="217">
                  <c:v>20.605407973054305</c:v>
                </c:pt>
                <c:pt idx="218">
                  <c:v>20.529003841754584</c:v>
                </c:pt>
                <c:pt idx="219">
                  <c:v>20.630314832260591</c:v>
                </c:pt>
                <c:pt idx="220">
                  <c:v>20.764796830915309</c:v>
                </c:pt>
                <c:pt idx="221">
                  <c:v>20.074933335903552</c:v>
                </c:pt>
                <c:pt idx="222">
                  <c:v>20.183794460184426</c:v>
                </c:pt>
                <c:pt idx="223">
                  <c:v>20.204567613714627</c:v>
                </c:pt>
                <c:pt idx="224">
                  <c:v>20.649614318433478</c:v>
                </c:pt>
                <c:pt idx="225">
                  <c:v>20.364895987477226</c:v>
                </c:pt>
                <c:pt idx="226">
                  <c:v>20.893153983335182</c:v>
                </c:pt>
                <c:pt idx="227">
                  <c:v>20.679284588348665</c:v>
                </c:pt>
                <c:pt idx="228">
                  <c:v>20.31957404944167</c:v>
                </c:pt>
                <c:pt idx="229">
                  <c:v>20.896168727424232</c:v>
                </c:pt>
                <c:pt idx="230">
                  <c:v>20.616886667047012</c:v>
                </c:pt>
                <c:pt idx="231">
                  <c:v>20.125347142079818</c:v>
                </c:pt>
                <c:pt idx="232">
                  <c:v>20.042126556581124</c:v>
                </c:pt>
                <c:pt idx="233">
                  <c:v>20.315326099435936</c:v>
                </c:pt>
                <c:pt idx="234">
                  <c:v>20.340027995143174</c:v>
                </c:pt>
                <c:pt idx="235">
                  <c:v>20.895495530256305</c:v>
                </c:pt>
                <c:pt idx="236">
                  <c:v>20.7440007009683</c:v>
                </c:pt>
                <c:pt idx="237">
                  <c:v>20.074078729727443</c:v>
                </c:pt>
              </c:numCache>
            </c:numRef>
          </c:xVal>
          <c:yVal>
            <c:numRef>
              <c:f>singleRTs!$E$3:$E$241</c:f>
              <c:numCache>
                <c:formatCode>General</c:formatCode>
                <c:ptCount val="239"/>
                <c:pt idx="78">
                  <c:v>544.76</c:v>
                </c:pt>
                <c:pt idx="79">
                  <c:v>563.74341772094601</c:v>
                </c:pt>
                <c:pt idx="80">
                  <c:v>612.46203703700201</c:v>
                </c:pt>
                <c:pt idx="81">
                  <c:v>574.71990697672697</c:v>
                </c:pt>
                <c:pt idx="82">
                  <c:v>580.15789473684299</c:v>
                </c:pt>
                <c:pt idx="83">
                  <c:v>473.125892857135</c:v>
                </c:pt>
                <c:pt idx="84">
                  <c:v>440.54417475974401</c:v>
                </c:pt>
                <c:pt idx="85">
                  <c:v>539.69285714168404</c:v>
                </c:pt>
                <c:pt idx="86">
                  <c:v>689.68608695651801</c:v>
                </c:pt>
                <c:pt idx="87">
                  <c:v>576.22222222222194</c:v>
                </c:pt>
                <c:pt idx="88">
                  <c:v>555.71435406705496</c:v>
                </c:pt>
                <c:pt idx="89">
                  <c:v>515.93834070712398</c:v>
                </c:pt>
                <c:pt idx="90">
                  <c:v>543.87522123895201</c:v>
                </c:pt>
                <c:pt idx="91">
                  <c:v>705.49099099098396</c:v>
                </c:pt>
                <c:pt idx="92">
                  <c:v>583.40090090091803</c:v>
                </c:pt>
                <c:pt idx="93">
                  <c:v>610.18565022421296</c:v>
                </c:pt>
                <c:pt idx="94">
                  <c:v>683.57382096095</c:v>
                </c:pt>
                <c:pt idx="95">
                  <c:v>413.83426190475899</c:v>
                </c:pt>
                <c:pt idx="96">
                  <c:v>431.01175675307098</c:v>
                </c:pt>
                <c:pt idx="97">
                  <c:v>796.71223684208098</c:v>
                </c:pt>
                <c:pt idx="98">
                  <c:v>531.81382211383004</c:v>
                </c:pt>
                <c:pt idx="99">
                  <c:v>458.267914798226</c:v>
                </c:pt>
                <c:pt idx="100">
                  <c:v>590.60652173912899</c:v>
                </c:pt>
                <c:pt idx="101">
                  <c:v>559.19494949480497</c:v>
                </c:pt>
                <c:pt idx="102">
                  <c:v>476.12916666666501</c:v>
                </c:pt>
                <c:pt idx="103">
                  <c:v>538.76671171174996</c:v>
                </c:pt>
                <c:pt idx="104">
                  <c:v>469.98617903928198</c:v>
                </c:pt>
                <c:pt idx="105">
                  <c:v>611.28589743524401</c:v>
                </c:pt>
                <c:pt idx="106">
                  <c:v>618.34017857368701</c:v>
                </c:pt>
                <c:pt idx="107">
                  <c:v>465.70482758447901</c:v>
                </c:pt>
                <c:pt idx="108">
                  <c:v>616.71574074074704</c:v>
                </c:pt>
                <c:pt idx="109">
                  <c:v>405.49963675213201</c:v>
                </c:pt>
                <c:pt idx="110">
                  <c:v>911.63537037014703</c:v>
                </c:pt>
                <c:pt idx="111">
                  <c:v>555.06521739130403</c:v>
                </c:pt>
                <c:pt idx="112">
                  <c:v>559.97321428571399</c:v>
                </c:pt>
                <c:pt idx="113">
                  <c:v>514.14943478260602</c:v>
                </c:pt>
                <c:pt idx="114">
                  <c:v>455.93899082554401</c:v>
                </c:pt>
                <c:pt idx="115">
                  <c:v>534.38015283425</c:v>
                </c:pt>
                <c:pt idx="116">
                  <c:v>457.749802633005</c:v>
                </c:pt>
                <c:pt idx="117">
                  <c:v>579.31415929269201</c:v>
                </c:pt>
                <c:pt idx="118">
                  <c:v>777.80943277290498</c:v>
                </c:pt>
                <c:pt idx="119">
                  <c:v>475.91834862388902</c:v>
                </c:pt>
                <c:pt idx="120">
                  <c:v>600.931000000008</c:v>
                </c:pt>
                <c:pt idx="121">
                  <c:v>481.21743119268803</c:v>
                </c:pt>
                <c:pt idx="122">
                  <c:v>680.17273972600594</c:v>
                </c:pt>
                <c:pt idx="123">
                  <c:v>511.38916256161201</c:v>
                </c:pt>
                <c:pt idx="124">
                  <c:v>486.10497663430198</c:v>
                </c:pt>
                <c:pt idx="125">
                  <c:v>673.48883495195901</c:v>
                </c:pt>
                <c:pt idx="126">
                  <c:v>511.86470588240098</c:v>
                </c:pt>
                <c:pt idx="127">
                  <c:v>611.70551569395298</c:v>
                </c:pt>
                <c:pt idx="128">
                  <c:v>853.73170731707205</c:v>
                </c:pt>
                <c:pt idx="129">
                  <c:v>516.49017857137005</c:v>
                </c:pt>
                <c:pt idx="130">
                  <c:v>621.67568965729697</c:v>
                </c:pt>
                <c:pt idx="131">
                  <c:v>470.29114718341299</c:v>
                </c:pt>
                <c:pt idx="132">
                  <c:v>537.14345991561197</c:v>
                </c:pt>
                <c:pt idx="133">
                  <c:v>605.83148148152998</c:v>
                </c:pt>
                <c:pt idx="134">
                  <c:v>646.22822222455102</c:v>
                </c:pt>
                <c:pt idx="135">
                  <c:v>431.41192660546301</c:v>
                </c:pt>
                <c:pt idx="136">
                  <c:v>477.31441441442502</c:v>
                </c:pt>
                <c:pt idx="137">
                  <c:v>533.91096059128597</c:v>
                </c:pt>
                <c:pt idx="138">
                  <c:v>701.79613734157795</c:v>
                </c:pt>
                <c:pt idx="139">
                  <c:v>745.81800947865395</c:v>
                </c:pt>
                <c:pt idx="140">
                  <c:v>453.34685344830098</c:v>
                </c:pt>
                <c:pt idx="141">
                  <c:v>617.11644859812702</c:v>
                </c:pt>
                <c:pt idx="142">
                  <c:v>580.50380952383</c:v>
                </c:pt>
                <c:pt idx="143">
                  <c:v>856.27356828194195</c:v>
                </c:pt>
                <c:pt idx="144">
                  <c:v>667.32850241547305</c:v>
                </c:pt>
                <c:pt idx="145">
                  <c:v>462.50806382938998</c:v>
                </c:pt>
                <c:pt idx="146">
                  <c:v>459.05977272668503</c:v>
                </c:pt>
                <c:pt idx="147">
                  <c:v>454.31122448993602</c:v>
                </c:pt>
                <c:pt idx="148">
                  <c:v>582.33519396413499</c:v>
                </c:pt>
                <c:pt idx="149">
                  <c:v>822.21594827494505</c:v>
                </c:pt>
                <c:pt idx="150">
                  <c:v>583.48626609444</c:v>
                </c:pt>
                <c:pt idx="151">
                  <c:v>460.38477375560501</c:v>
                </c:pt>
                <c:pt idx="152">
                  <c:v>732.46347826131102</c:v>
                </c:pt>
                <c:pt idx="153">
                  <c:v>522.38856502245699</c:v>
                </c:pt>
                <c:pt idx="154">
                  <c:v>439.65133177467402</c:v>
                </c:pt>
                <c:pt idx="155">
                  <c:v>526.24473214330305</c:v>
                </c:pt>
                <c:pt idx="156">
                  <c:v>472.706572769964</c:v>
                </c:pt>
                <c:pt idx="157">
                  <c:v>665.45499999999299</c:v>
                </c:pt>
                <c:pt idx="158">
                  <c:v>652.84413294797696</c:v>
                </c:pt>
                <c:pt idx="159">
                  <c:v>558.96359223300794</c:v>
                </c:pt>
                <c:pt idx="160">
                  <c:v>487.82872767021303</c:v>
                </c:pt>
                <c:pt idx="161">
                  <c:v>622.82083333333605</c:v>
                </c:pt>
                <c:pt idx="162">
                  <c:v>475.328095238115</c:v>
                </c:pt>
                <c:pt idx="163">
                  <c:v>471.20982142857099</c:v>
                </c:pt>
                <c:pt idx="164">
                  <c:v>436.416129032306</c:v>
                </c:pt>
                <c:pt idx="165">
                  <c:v>698.14607843136696</c:v>
                </c:pt>
                <c:pt idx="166">
                  <c:v>487.031437499763</c:v>
                </c:pt>
                <c:pt idx="167">
                  <c:v>439.86343612334099</c:v>
                </c:pt>
                <c:pt idx="168">
                  <c:v>462.95275330429399</c:v>
                </c:pt>
                <c:pt idx="169">
                  <c:v>471.849976959939</c:v>
                </c:pt>
                <c:pt idx="170">
                  <c:v>549.97125540852903</c:v>
                </c:pt>
                <c:pt idx="171">
                  <c:v>685.67713004484301</c:v>
                </c:pt>
                <c:pt idx="172">
                  <c:v>457.90452271784602</c:v>
                </c:pt>
                <c:pt idx="173">
                  <c:v>483.88601293168199</c:v>
                </c:pt>
                <c:pt idx="174">
                  <c:v>435.36944444433999</c:v>
                </c:pt>
                <c:pt idx="175">
                  <c:v>446.71954954911399</c:v>
                </c:pt>
                <c:pt idx="176">
                  <c:v>582.55982905983103</c:v>
                </c:pt>
                <c:pt idx="177">
                  <c:v>567.58356807511404</c:v>
                </c:pt>
                <c:pt idx="178">
                  <c:v>575.35428270296802</c:v>
                </c:pt>
                <c:pt idx="179">
                  <c:v>524.86194323191205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8A-4DB5-BC44-89267711F46B}"/>
            </c:ext>
          </c:extLst>
        </c:ser>
        <c:ser>
          <c:idx val="2"/>
          <c:order val="2"/>
          <c:tx>
            <c:strRef>
              <c:f>singleRTs!$F$1</c:f>
              <c:strCache>
                <c:ptCount val="1"/>
                <c:pt idx="0">
                  <c:v>Aspiring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772FF"/>
              </a:solidFill>
              <a:ln w="12700">
                <a:solidFill>
                  <a:srgbClr val="3772FF"/>
                </a:solidFill>
              </a:ln>
              <a:effectLst/>
            </c:spPr>
          </c:marker>
          <c:xVal>
            <c:numRef>
              <c:f>singleRTs!$C$3:$C$241</c:f>
              <c:numCache>
                <c:formatCode>General</c:formatCode>
                <c:ptCount val="239"/>
                <c:pt idx="0">
                  <c:v>5.4357494726775437</c:v>
                </c:pt>
                <c:pt idx="1">
                  <c:v>5.5888692577571781</c:v>
                </c:pt>
                <c:pt idx="2">
                  <c:v>5.921093877100243</c:v>
                </c:pt>
                <c:pt idx="3">
                  <c:v>5.2667569301196835</c:v>
                </c:pt>
                <c:pt idx="4">
                  <c:v>5.5134439466877732</c:v>
                </c:pt>
                <c:pt idx="5">
                  <c:v>5.7394947293429839</c:v>
                </c:pt>
                <c:pt idx="6">
                  <c:v>5.8354449636065588</c:v>
                </c:pt>
                <c:pt idx="7">
                  <c:v>5.6618498209171362</c:v>
                </c:pt>
                <c:pt idx="8">
                  <c:v>5.3700726930612142</c:v>
                </c:pt>
                <c:pt idx="9">
                  <c:v>5.1681663096473338</c:v>
                </c:pt>
                <c:pt idx="10">
                  <c:v>5.3573089667565306</c:v>
                </c:pt>
                <c:pt idx="11">
                  <c:v>5.3330190441064946</c:v>
                </c:pt>
                <c:pt idx="12">
                  <c:v>5.7792856145496749</c:v>
                </c:pt>
                <c:pt idx="13">
                  <c:v>5.0691495342479476</c:v>
                </c:pt>
                <c:pt idx="14">
                  <c:v>5.2318431348593615</c:v>
                </c:pt>
                <c:pt idx="15">
                  <c:v>5.7121168798545998</c:v>
                </c:pt>
                <c:pt idx="16">
                  <c:v>5.415842623029901</c:v>
                </c:pt>
                <c:pt idx="17">
                  <c:v>5.5232604573876207</c:v>
                </c:pt>
                <c:pt idx="18">
                  <c:v>5.447748450464772</c:v>
                </c:pt>
                <c:pt idx="19">
                  <c:v>5.5307477669194247</c:v>
                </c:pt>
                <c:pt idx="20">
                  <c:v>5.7501665204091257</c:v>
                </c:pt>
                <c:pt idx="21">
                  <c:v>5.043414532214813</c:v>
                </c:pt>
                <c:pt idx="22">
                  <c:v>5.8401730881292391</c:v>
                </c:pt>
                <c:pt idx="23">
                  <c:v>5.4789473018487458</c:v>
                </c:pt>
                <c:pt idx="24">
                  <c:v>5.7214099016937414</c:v>
                </c:pt>
                <c:pt idx="25">
                  <c:v>5.5466206777772751</c:v>
                </c:pt>
                <c:pt idx="26">
                  <c:v>5.3009858955264422</c:v>
                </c:pt>
                <c:pt idx="27">
                  <c:v>5.4931846452113033</c:v>
                </c:pt>
                <c:pt idx="28">
                  <c:v>5.7601382324989547</c:v>
                </c:pt>
                <c:pt idx="29">
                  <c:v>5.8067319141876448</c:v>
                </c:pt>
                <c:pt idx="30">
                  <c:v>5.5207929626422843</c:v>
                </c:pt>
                <c:pt idx="31">
                  <c:v>5.1803045153068235</c:v>
                </c:pt>
                <c:pt idx="32">
                  <c:v>5.8634353006284252</c:v>
                </c:pt>
                <c:pt idx="33">
                  <c:v>5.4894636861639441</c:v>
                </c:pt>
                <c:pt idx="34">
                  <c:v>5.3345192370614241</c:v>
                </c:pt>
                <c:pt idx="35">
                  <c:v>5.9330909139930998</c:v>
                </c:pt>
                <c:pt idx="36">
                  <c:v>5.0133983036920613</c:v>
                </c:pt>
                <c:pt idx="37">
                  <c:v>5.5217335430712424</c:v>
                </c:pt>
                <c:pt idx="38">
                  <c:v>5.2826387049643415</c:v>
                </c:pt>
                <c:pt idx="39">
                  <c:v>5.0665314173765754</c:v>
                </c:pt>
                <c:pt idx="40">
                  <c:v>5.9674521133835201</c:v>
                </c:pt>
                <c:pt idx="41">
                  <c:v>5.4145085833882796</c:v>
                </c:pt>
                <c:pt idx="42">
                  <c:v>5.6699298630812134</c:v>
                </c:pt>
                <c:pt idx="43">
                  <c:v>5.4428509986451328</c:v>
                </c:pt>
                <c:pt idx="44">
                  <c:v>5.6350107469913038</c:v>
                </c:pt>
                <c:pt idx="45">
                  <c:v>5.038881049618702</c:v>
                </c:pt>
                <c:pt idx="46">
                  <c:v>5.4583351140074825</c:v>
                </c:pt>
                <c:pt idx="47">
                  <c:v>5.0408792694867701</c:v>
                </c:pt>
                <c:pt idx="48">
                  <c:v>5.2081019624302707</c:v>
                </c:pt>
                <c:pt idx="49">
                  <c:v>5.6531006084069286</c:v>
                </c:pt>
                <c:pt idx="50">
                  <c:v>5.9595001771801073</c:v>
                </c:pt>
                <c:pt idx="51">
                  <c:v>5.2494914755875595</c:v>
                </c:pt>
                <c:pt idx="52">
                  <c:v>5.2949120177823108</c:v>
                </c:pt>
                <c:pt idx="53">
                  <c:v>5.5131502035337014</c:v>
                </c:pt>
                <c:pt idx="54">
                  <c:v>5.1091725815022091</c:v>
                </c:pt>
                <c:pt idx="55">
                  <c:v>5.8887542501285495</c:v>
                </c:pt>
                <c:pt idx="56">
                  <c:v>5.7251061486874315</c:v>
                </c:pt>
                <c:pt idx="57">
                  <c:v>5.860561130220411</c:v>
                </c:pt>
                <c:pt idx="58">
                  <c:v>5.4046107044536704</c:v>
                </c:pt>
                <c:pt idx="59">
                  <c:v>5.2254208157013862</c:v>
                </c:pt>
                <c:pt idx="60">
                  <c:v>5.2761185093959799</c:v>
                </c:pt>
                <c:pt idx="61">
                  <c:v>5.4463459602307376</c:v>
                </c:pt>
                <c:pt idx="62">
                  <c:v>5.2169994948406071</c:v>
                </c:pt>
                <c:pt idx="63">
                  <c:v>5.853583707268446</c:v>
                </c:pt>
                <c:pt idx="64">
                  <c:v>5.7701314950439118</c:v>
                </c:pt>
                <c:pt idx="65">
                  <c:v>5.7176243561594768</c:v>
                </c:pt>
                <c:pt idx="66">
                  <c:v>5.7773960535675331</c:v>
                </c:pt>
                <c:pt idx="67">
                  <c:v>5.1671362473439411</c:v>
                </c:pt>
                <c:pt idx="68">
                  <c:v>5.4293387076269513</c:v>
                </c:pt>
                <c:pt idx="69">
                  <c:v>5.5949964553704925</c:v>
                </c:pt>
                <c:pt idx="70">
                  <c:v>5.0485893968284703</c:v>
                </c:pt>
                <c:pt idx="71">
                  <c:v>5.6175540450118815</c:v>
                </c:pt>
                <c:pt idx="72">
                  <c:v>5.198126868380152</c:v>
                </c:pt>
                <c:pt idx="73">
                  <c:v>5.8151085467250088</c:v>
                </c:pt>
                <c:pt idx="74">
                  <c:v>5.0066579031329468</c:v>
                </c:pt>
                <c:pt idx="75">
                  <c:v>5.6075083900831721</c:v>
                </c:pt>
                <c:pt idx="76">
                  <c:v>5.0577973996343646</c:v>
                </c:pt>
                <c:pt idx="77">
                  <c:v>5.1509801093375804</c:v>
                </c:pt>
                <c:pt idx="78">
                  <c:v>10.5</c:v>
                </c:pt>
                <c:pt idx="79">
                  <c:v>10.928889976318569</c:v>
                </c:pt>
                <c:pt idx="80">
                  <c:v>10.970119415493798</c:v>
                </c:pt>
                <c:pt idx="81">
                  <c:v>10.681801376183882</c:v>
                </c:pt>
                <c:pt idx="82">
                  <c:v>10.662513068857917</c:v>
                </c:pt>
                <c:pt idx="83">
                  <c:v>10.657812418756452</c:v>
                </c:pt>
                <c:pt idx="84">
                  <c:v>10.885666293309615</c:v>
                </c:pt>
                <c:pt idx="85">
                  <c:v>10.677549308744219</c:v>
                </c:pt>
                <c:pt idx="86">
                  <c:v>10.179102420876536</c:v>
                </c:pt>
                <c:pt idx="87">
                  <c:v>10.58076791863896</c:v>
                </c:pt>
                <c:pt idx="88">
                  <c:v>10.154761738022447</c:v>
                </c:pt>
                <c:pt idx="89">
                  <c:v>10.509278630061004</c:v>
                </c:pt>
                <c:pt idx="90">
                  <c:v>10.671130041871823</c:v>
                </c:pt>
                <c:pt idx="91">
                  <c:v>10.228685260096571</c:v>
                </c:pt>
                <c:pt idx="92">
                  <c:v>10.53866929069604</c:v>
                </c:pt>
                <c:pt idx="93">
                  <c:v>10.823425316846395</c:v>
                </c:pt>
                <c:pt idx="94">
                  <c:v>10.80688528553069</c:v>
                </c:pt>
                <c:pt idx="95">
                  <c:v>10.412923789962333</c:v>
                </c:pt>
                <c:pt idx="96">
                  <c:v>10.193017726560047</c:v>
                </c:pt>
                <c:pt idx="97">
                  <c:v>10.471474158739236</c:v>
                </c:pt>
                <c:pt idx="98">
                  <c:v>10.966199178449472</c:v>
                </c:pt>
                <c:pt idx="99">
                  <c:v>10.87446486956482</c:v>
                </c:pt>
                <c:pt idx="100">
                  <c:v>10.793230015122923</c:v>
                </c:pt>
                <c:pt idx="101">
                  <c:v>10.585121483812824</c:v>
                </c:pt>
                <c:pt idx="102">
                  <c:v>10.159946574897713</c:v>
                </c:pt>
                <c:pt idx="103">
                  <c:v>10.302632500408549</c:v>
                </c:pt>
                <c:pt idx="104">
                  <c:v>10.585549646906269</c:v>
                </c:pt>
                <c:pt idx="105">
                  <c:v>10.637148247443584</c:v>
                </c:pt>
                <c:pt idx="106">
                  <c:v>10.95320587897964</c:v>
                </c:pt>
                <c:pt idx="107">
                  <c:v>10.620333568700703</c:v>
                </c:pt>
                <c:pt idx="108">
                  <c:v>10.860809544949195</c:v>
                </c:pt>
                <c:pt idx="109">
                  <c:v>10.638384048960955</c:v>
                </c:pt>
                <c:pt idx="110">
                  <c:v>10.208955310684749</c:v>
                </c:pt>
                <c:pt idx="111">
                  <c:v>10.553968575404676</c:v>
                </c:pt>
                <c:pt idx="112">
                  <c:v>10.50275664834229</c:v>
                </c:pt>
                <c:pt idx="113">
                  <c:v>10.99944374813648</c:v>
                </c:pt>
                <c:pt idx="114">
                  <c:v>10.546265332560619</c:v>
                </c:pt>
                <c:pt idx="115">
                  <c:v>10.668488024879935</c:v>
                </c:pt>
                <c:pt idx="116">
                  <c:v>10.578609034425449</c:v>
                </c:pt>
                <c:pt idx="117">
                  <c:v>10.2698680132041</c:v>
                </c:pt>
                <c:pt idx="118">
                  <c:v>10.854663043559981</c:v>
                </c:pt>
                <c:pt idx="119">
                  <c:v>10.596304384367551</c:v>
                </c:pt>
                <c:pt idx="120">
                  <c:v>10.252683595155625</c:v>
                </c:pt>
                <c:pt idx="121">
                  <c:v>10.869336583457311</c:v>
                </c:pt>
                <c:pt idx="122">
                  <c:v>10.803807597244489</c:v>
                </c:pt>
                <c:pt idx="123">
                  <c:v>10.274405490946121</c:v>
                </c:pt>
                <c:pt idx="124">
                  <c:v>10.280333601491899</c:v>
                </c:pt>
                <c:pt idx="125">
                  <c:v>10.359743995769458</c:v>
                </c:pt>
                <c:pt idx="126">
                  <c:v>10.122371834177654</c:v>
                </c:pt>
                <c:pt idx="127">
                  <c:v>10.515217805491561</c:v>
                </c:pt>
                <c:pt idx="128">
                  <c:v>10.72336330756584</c:v>
                </c:pt>
                <c:pt idx="129">
                  <c:v>10.208815931267964</c:v>
                </c:pt>
                <c:pt idx="130">
                  <c:v>10.050105415122998</c:v>
                </c:pt>
                <c:pt idx="131">
                  <c:v>10.966462048212589</c:v>
                </c:pt>
                <c:pt idx="132">
                  <c:v>10.81525201640512</c:v>
                </c:pt>
                <c:pt idx="133">
                  <c:v>10.293858878571839</c:v>
                </c:pt>
                <c:pt idx="134">
                  <c:v>10.162887171366243</c:v>
                </c:pt>
                <c:pt idx="135">
                  <c:v>10.45593601528919</c:v>
                </c:pt>
                <c:pt idx="136">
                  <c:v>10.759066698252093</c:v>
                </c:pt>
                <c:pt idx="137">
                  <c:v>10.528966780689515</c:v>
                </c:pt>
                <c:pt idx="138">
                  <c:v>10.670629090884063</c:v>
                </c:pt>
                <c:pt idx="139">
                  <c:v>10.272546008239569</c:v>
                </c:pt>
                <c:pt idx="140">
                  <c:v>10.263935218086441</c:v>
                </c:pt>
                <c:pt idx="141">
                  <c:v>10.469436394878509</c:v>
                </c:pt>
                <c:pt idx="142">
                  <c:v>10.686786452752004</c:v>
                </c:pt>
                <c:pt idx="143">
                  <c:v>10.363180498995902</c:v>
                </c:pt>
                <c:pt idx="144">
                  <c:v>10.24171757844484</c:v>
                </c:pt>
                <c:pt idx="145">
                  <c:v>10.8107472145196</c:v>
                </c:pt>
                <c:pt idx="146">
                  <c:v>10.555649295283468</c:v>
                </c:pt>
                <c:pt idx="147">
                  <c:v>10.959546591604031</c:v>
                </c:pt>
                <c:pt idx="148">
                  <c:v>10.804822287774929</c:v>
                </c:pt>
                <c:pt idx="149">
                  <c:v>10.728994987011404</c:v>
                </c:pt>
                <c:pt idx="150">
                  <c:v>10.765983773632644</c:v>
                </c:pt>
                <c:pt idx="151">
                  <c:v>10.885106228465501</c:v>
                </c:pt>
                <c:pt idx="152">
                  <c:v>10.497376484762507</c:v>
                </c:pt>
                <c:pt idx="153">
                  <c:v>10.039525262674717</c:v>
                </c:pt>
                <c:pt idx="154">
                  <c:v>10.321889605617411</c:v>
                </c:pt>
                <c:pt idx="155">
                  <c:v>10.307171093924122</c:v>
                </c:pt>
                <c:pt idx="156">
                  <c:v>10.955530837313896</c:v>
                </c:pt>
                <c:pt idx="157">
                  <c:v>10.936416252930371</c:v>
                </c:pt>
                <c:pt idx="158">
                  <c:v>10.288846957724191</c:v>
                </c:pt>
                <c:pt idx="159">
                  <c:v>10.216087179113154</c:v>
                </c:pt>
                <c:pt idx="160">
                  <c:v>10.190875737048751</c:v>
                </c:pt>
                <c:pt idx="161">
                  <c:v>10.308080655073306</c:v>
                </c:pt>
                <c:pt idx="162">
                  <c:v>10.461111763344418</c:v>
                </c:pt>
                <c:pt idx="163">
                  <c:v>10.346954582348712</c:v>
                </c:pt>
                <c:pt idx="164">
                  <c:v>10.507726105196856</c:v>
                </c:pt>
                <c:pt idx="165">
                  <c:v>10.085650988398648</c:v>
                </c:pt>
                <c:pt idx="166">
                  <c:v>10.223394446662693</c:v>
                </c:pt>
                <c:pt idx="167">
                  <c:v>10.030908730032465</c:v>
                </c:pt>
                <c:pt idx="168">
                  <c:v>10.702959850585477</c:v>
                </c:pt>
                <c:pt idx="169">
                  <c:v>10.931234955298121</c:v>
                </c:pt>
                <c:pt idx="170">
                  <c:v>10.438010360740098</c:v>
                </c:pt>
                <c:pt idx="171">
                  <c:v>10.532227071111288</c:v>
                </c:pt>
                <c:pt idx="172">
                  <c:v>10.116833969167097</c:v>
                </c:pt>
                <c:pt idx="173">
                  <c:v>10.276463216971727</c:v>
                </c:pt>
                <c:pt idx="174">
                  <c:v>10.235019070512156</c:v>
                </c:pt>
                <c:pt idx="175">
                  <c:v>10.72186598501313</c:v>
                </c:pt>
                <c:pt idx="176">
                  <c:v>10.810244169198858</c:v>
                </c:pt>
                <c:pt idx="177">
                  <c:v>10.090943093517199</c:v>
                </c:pt>
                <c:pt idx="178">
                  <c:v>10.672254193766166</c:v>
                </c:pt>
                <c:pt idx="179">
                  <c:v>10.362451047003134</c:v>
                </c:pt>
                <c:pt idx="180">
                  <c:v>15.5</c:v>
                </c:pt>
                <c:pt idx="181">
                  <c:v>15.568827260478765</c:v>
                </c:pt>
                <c:pt idx="182">
                  <c:v>15.205455391569272</c:v>
                </c:pt>
                <c:pt idx="183">
                  <c:v>15.427842193149738</c:v>
                </c:pt>
                <c:pt idx="184">
                  <c:v>15.940965915950947</c:v>
                </c:pt>
                <c:pt idx="185">
                  <c:v>15.970574082991464</c:v>
                </c:pt>
                <c:pt idx="186">
                  <c:v>15.417481169967974</c:v>
                </c:pt>
                <c:pt idx="187">
                  <c:v>15.214861336033415</c:v>
                </c:pt>
                <c:pt idx="188">
                  <c:v>15.353067019338088</c:v>
                </c:pt>
                <c:pt idx="189">
                  <c:v>15.941969018670454</c:v>
                </c:pt>
                <c:pt idx="190">
                  <c:v>15.364236365851719</c:v>
                </c:pt>
                <c:pt idx="191">
                  <c:v>15.31384210621826</c:v>
                </c:pt>
                <c:pt idx="192">
                  <c:v>15.545047395262991</c:v>
                </c:pt>
                <c:pt idx="193">
                  <c:v>15.876933185439215</c:v>
                </c:pt>
                <c:pt idx="194">
                  <c:v>15.16184626439393</c:v>
                </c:pt>
                <c:pt idx="195">
                  <c:v>15.218784329420265</c:v>
                </c:pt>
                <c:pt idx="196">
                  <c:v>15.171747070039491</c:v>
                </c:pt>
                <c:pt idx="197">
                  <c:v>15.964268675484792</c:v>
                </c:pt>
                <c:pt idx="198">
                  <c:v>15.383516308880445</c:v>
                </c:pt>
                <c:pt idx="199">
                  <c:v>15.232664035994576</c:v>
                </c:pt>
                <c:pt idx="200">
                  <c:v>15.831431542839709</c:v>
                </c:pt>
                <c:pt idx="201">
                  <c:v>15.855898637926368</c:v>
                </c:pt>
                <c:pt idx="202">
                  <c:v>15.55601476944025</c:v>
                </c:pt>
                <c:pt idx="203">
                  <c:v>20.5</c:v>
                </c:pt>
                <c:pt idx="204">
                  <c:v>20.467709844662558</c:v>
                </c:pt>
                <c:pt idx="205">
                  <c:v>20.705236799874495</c:v>
                </c:pt>
                <c:pt idx="206">
                  <c:v>20.809361450571753</c:v>
                </c:pt>
                <c:pt idx="207">
                  <c:v>20.993941531268511</c:v>
                </c:pt>
                <c:pt idx="208">
                  <c:v>20.643107106921825</c:v>
                </c:pt>
                <c:pt idx="209">
                  <c:v>20.957939305234621</c:v>
                </c:pt>
                <c:pt idx="210">
                  <c:v>20.574519393794095</c:v>
                </c:pt>
                <c:pt idx="211">
                  <c:v>20.93991459640565</c:v>
                </c:pt>
                <c:pt idx="212">
                  <c:v>20.899663343163592</c:v>
                </c:pt>
                <c:pt idx="213">
                  <c:v>20.372552707174975</c:v>
                </c:pt>
                <c:pt idx="214">
                  <c:v>20.483936234268086</c:v>
                </c:pt>
                <c:pt idx="215">
                  <c:v>20.753427051116439</c:v>
                </c:pt>
                <c:pt idx="216">
                  <c:v>20.19141885565956</c:v>
                </c:pt>
                <c:pt idx="217">
                  <c:v>20.605407973054305</c:v>
                </c:pt>
                <c:pt idx="218">
                  <c:v>20.529003841754584</c:v>
                </c:pt>
                <c:pt idx="219">
                  <c:v>20.630314832260591</c:v>
                </c:pt>
                <c:pt idx="220">
                  <c:v>20.764796830915309</c:v>
                </c:pt>
                <c:pt idx="221">
                  <c:v>20.074933335903552</c:v>
                </c:pt>
                <c:pt idx="222">
                  <c:v>20.183794460184426</c:v>
                </c:pt>
                <c:pt idx="223">
                  <c:v>20.204567613714627</c:v>
                </c:pt>
                <c:pt idx="224">
                  <c:v>20.649614318433478</c:v>
                </c:pt>
                <c:pt idx="225">
                  <c:v>20.364895987477226</c:v>
                </c:pt>
                <c:pt idx="226">
                  <c:v>20.893153983335182</c:v>
                </c:pt>
                <c:pt idx="227">
                  <c:v>20.679284588348665</c:v>
                </c:pt>
                <c:pt idx="228">
                  <c:v>20.31957404944167</c:v>
                </c:pt>
                <c:pt idx="229">
                  <c:v>20.896168727424232</c:v>
                </c:pt>
                <c:pt idx="230">
                  <c:v>20.616886667047012</c:v>
                </c:pt>
                <c:pt idx="231">
                  <c:v>20.125347142079818</c:v>
                </c:pt>
                <c:pt idx="232">
                  <c:v>20.042126556581124</c:v>
                </c:pt>
                <c:pt idx="233">
                  <c:v>20.315326099435936</c:v>
                </c:pt>
                <c:pt idx="234">
                  <c:v>20.340027995143174</c:v>
                </c:pt>
                <c:pt idx="235">
                  <c:v>20.895495530256305</c:v>
                </c:pt>
                <c:pt idx="236">
                  <c:v>20.7440007009683</c:v>
                </c:pt>
                <c:pt idx="237">
                  <c:v>20.074078729727443</c:v>
                </c:pt>
              </c:numCache>
            </c:numRef>
          </c:xVal>
          <c:yVal>
            <c:numRef>
              <c:f>singleRTs!$F$3:$F$241</c:f>
              <c:numCache>
                <c:formatCode>General</c:formatCode>
                <c:ptCount val="239"/>
                <c:pt idx="180">
                  <c:v>572.44000000000005</c:v>
                </c:pt>
                <c:pt idx="181">
                  <c:v>457.25405829599799</c:v>
                </c:pt>
                <c:pt idx="182">
                  <c:v>435.08273504276099</c:v>
                </c:pt>
                <c:pt idx="183">
                  <c:v>534.95347222175303</c:v>
                </c:pt>
                <c:pt idx="184">
                  <c:v>495.97502212334803</c:v>
                </c:pt>
                <c:pt idx="185">
                  <c:v>468.06293722052101</c:v>
                </c:pt>
                <c:pt idx="186">
                  <c:v>466.84478540771698</c:v>
                </c:pt>
                <c:pt idx="187">
                  <c:v>462.38974683558502</c:v>
                </c:pt>
                <c:pt idx="188">
                  <c:v>515.97121681433998</c:v>
                </c:pt>
                <c:pt idx="189">
                  <c:v>567.01259433914004</c:v>
                </c:pt>
                <c:pt idx="190">
                  <c:v>656.74139150912595</c:v>
                </c:pt>
                <c:pt idx="191">
                  <c:v>555.41220183486598</c:v>
                </c:pt>
                <c:pt idx="192">
                  <c:v>433.34577922073402</c:v>
                </c:pt>
                <c:pt idx="193">
                  <c:v>549.66902777609698</c:v>
                </c:pt>
                <c:pt idx="194">
                  <c:v>425.01534883732597</c:v>
                </c:pt>
                <c:pt idx="195">
                  <c:v>519.15456331865596</c:v>
                </c:pt>
                <c:pt idx="196">
                  <c:v>625.04734299517997</c:v>
                </c:pt>
                <c:pt idx="197">
                  <c:v>652.72928571386001</c:v>
                </c:pt>
                <c:pt idx="198">
                  <c:v>694.40186046511894</c:v>
                </c:pt>
                <c:pt idx="199">
                  <c:v>566.95302521434303</c:v>
                </c:pt>
                <c:pt idx="200">
                  <c:v>574.23879716982401</c:v>
                </c:pt>
                <c:pt idx="201">
                  <c:v>665.03193717279703</c:v>
                </c:pt>
                <c:pt idx="202">
                  <c:v>664.21372549020396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8A-4DB5-BC44-89267711F46B}"/>
            </c:ext>
          </c:extLst>
        </c:ser>
        <c:ser>
          <c:idx val="3"/>
          <c:order val="3"/>
          <c:tx>
            <c:strRef>
              <c:f>singleRTs!$G$1</c:f>
              <c:strCache>
                <c:ptCount val="1"/>
                <c:pt idx="0">
                  <c:v>Semi/Professional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FF00"/>
              </a:solidFill>
              <a:ln w="12700">
                <a:solidFill>
                  <a:srgbClr val="00FF00"/>
                </a:solidFill>
              </a:ln>
              <a:effectLst/>
            </c:spPr>
          </c:marker>
          <c:xVal>
            <c:numRef>
              <c:f>singleRTs!$C$3:$C$241</c:f>
              <c:numCache>
                <c:formatCode>General</c:formatCode>
                <c:ptCount val="239"/>
                <c:pt idx="0">
                  <c:v>5.4357494726775437</c:v>
                </c:pt>
                <c:pt idx="1">
                  <c:v>5.5888692577571781</c:v>
                </c:pt>
                <c:pt idx="2">
                  <c:v>5.921093877100243</c:v>
                </c:pt>
                <c:pt idx="3">
                  <c:v>5.2667569301196835</c:v>
                </c:pt>
                <c:pt idx="4">
                  <c:v>5.5134439466877732</c:v>
                </c:pt>
                <c:pt idx="5">
                  <c:v>5.7394947293429839</c:v>
                </c:pt>
                <c:pt idx="6">
                  <c:v>5.8354449636065588</c:v>
                </c:pt>
                <c:pt idx="7">
                  <c:v>5.6618498209171362</c:v>
                </c:pt>
                <c:pt idx="8">
                  <c:v>5.3700726930612142</c:v>
                </c:pt>
                <c:pt idx="9">
                  <c:v>5.1681663096473338</c:v>
                </c:pt>
                <c:pt idx="10">
                  <c:v>5.3573089667565306</c:v>
                </c:pt>
                <c:pt idx="11">
                  <c:v>5.3330190441064946</c:v>
                </c:pt>
                <c:pt idx="12">
                  <c:v>5.7792856145496749</c:v>
                </c:pt>
                <c:pt idx="13">
                  <c:v>5.0691495342479476</c:v>
                </c:pt>
                <c:pt idx="14">
                  <c:v>5.2318431348593615</c:v>
                </c:pt>
                <c:pt idx="15">
                  <c:v>5.7121168798545998</c:v>
                </c:pt>
                <c:pt idx="16">
                  <c:v>5.415842623029901</c:v>
                </c:pt>
                <c:pt idx="17">
                  <c:v>5.5232604573876207</c:v>
                </c:pt>
                <c:pt idx="18">
                  <c:v>5.447748450464772</c:v>
                </c:pt>
                <c:pt idx="19">
                  <c:v>5.5307477669194247</c:v>
                </c:pt>
                <c:pt idx="20">
                  <c:v>5.7501665204091257</c:v>
                </c:pt>
                <c:pt idx="21">
                  <c:v>5.043414532214813</c:v>
                </c:pt>
                <c:pt idx="22">
                  <c:v>5.8401730881292391</c:v>
                </c:pt>
                <c:pt idx="23">
                  <c:v>5.4789473018487458</c:v>
                </c:pt>
                <c:pt idx="24">
                  <c:v>5.7214099016937414</c:v>
                </c:pt>
                <c:pt idx="25">
                  <c:v>5.5466206777772751</c:v>
                </c:pt>
                <c:pt idx="26">
                  <c:v>5.3009858955264422</c:v>
                </c:pt>
                <c:pt idx="27">
                  <c:v>5.4931846452113033</c:v>
                </c:pt>
                <c:pt idx="28">
                  <c:v>5.7601382324989547</c:v>
                </c:pt>
                <c:pt idx="29">
                  <c:v>5.8067319141876448</c:v>
                </c:pt>
                <c:pt idx="30">
                  <c:v>5.5207929626422843</c:v>
                </c:pt>
                <c:pt idx="31">
                  <c:v>5.1803045153068235</c:v>
                </c:pt>
                <c:pt idx="32">
                  <c:v>5.8634353006284252</c:v>
                </c:pt>
                <c:pt idx="33">
                  <c:v>5.4894636861639441</c:v>
                </c:pt>
                <c:pt idx="34">
                  <c:v>5.3345192370614241</c:v>
                </c:pt>
                <c:pt idx="35">
                  <c:v>5.9330909139930998</c:v>
                </c:pt>
                <c:pt idx="36">
                  <c:v>5.0133983036920613</c:v>
                </c:pt>
                <c:pt idx="37">
                  <c:v>5.5217335430712424</c:v>
                </c:pt>
                <c:pt idx="38">
                  <c:v>5.2826387049643415</c:v>
                </c:pt>
                <c:pt idx="39">
                  <c:v>5.0665314173765754</c:v>
                </c:pt>
                <c:pt idx="40">
                  <c:v>5.9674521133835201</c:v>
                </c:pt>
                <c:pt idx="41">
                  <c:v>5.4145085833882796</c:v>
                </c:pt>
                <c:pt idx="42">
                  <c:v>5.6699298630812134</c:v>
                </c:pt>
                <c:pt idx="43">
                  <c:v>5.4428509986451328</c:v>
                </c:pt>
                <c:pt idx="44">
                  <c:v>5.6350107469913038</c:v>
                </c:pt>
                <c:pt idx="45">
                  <c:v>5.038881049618702</c:v>
                </c:pt>
                <c:pt idx="46">
                  <c:v>5.4583351140074825</c:v>
                </c:pt>
                <c:pt idx="47">
                  <c:v>5.0408792694867701</c:v>
                </c:pt>
                <c:pt idx="48">
                  <c:v>5.2081019624302707</c:v>
                </c:pt>
                <c:pt idx="49">
                  <c:v>5.6531006084069286</c:v>
                </c:pt>
                <c:pt idx="50">
                  <c:v>5.9595001771801073</c:v>
                </c:pt>
                <c:pt idx="51">
                  <c:v>5.2494914755875595</c:v>
                </c:pt>
                <c:pt idx="52">
                  <c:v>5.2949120177823108</c:v>
                </c:pt>
                <c:pt idx="53">
                  <c:v>5.5131502035337014</c:v>
                </c:pt>
                <c:pt idx="54">
                  <c:v>5.1091725815022091</c:v>
                </c:pt>
                <c:pt idx="55">
                  <c:v>5.8887542501285495</c:v>
                </c:pt>
                <c:pt idx="56">
                  <c:v>5.7251061486874315</c:v>
                </c:pt>
                <c:pt idx="57">
                  <c:v>5.860561130220411</c:v>
                </c:pt>
                <c:pt idx="58">
                  <c:v>5.4046107044536704</c:v>
                </c:pt>
                <c:pt idx="59">
                  <c:v>5.2254208157013862</c:v>
                </c:pt>
                <c:pt idx="60">
                  <c:v>5.2761185093959799</c:v>
                </c:pt>
                <c:pt idx="61">
                  <c:v>5.4463459602307376</c:v>
                </c:pt>
                <c:pt idx="62">
                  <c:v>5.2169994948406071</c:v>
                </c:pt>
                <c:pt idx="63">
                  <c:v>5.853583707268446</c:v>
                </c:pt>
                <c:pt idx="64">
                  <c:v>5.7701314950439118</c:v>
                </c:pt>
                <c:pt idx="65">
                  <c:v>5.7176243561594768</c:v>
                </c:pt>
                <c:pt idx="66">
                  <c:v>5.7773960535675331</c:v>
                </c:pt>
                <c:pt idx="67">
                  <c:v>5.1671362473439411</c:v>
                </c:pt>
                <c:pt idx="68">
                  <c:v>5.4293387076269513</c:v>
                </c:pt>
                <c:pt idx="69">
                  <c:v>5.5949964553704925</c:v>
                </c:pt>
                <c:pt idx="70">
                  <c:v>5.0485893968284703</c:v>
                </c:pt>
                <c:pt idx="71">
                  <c:v>5.6175540450118815</c:v>
                </c:pt>
                <c:pt idx="72">
                  <c:v>5.198126868380152</c:v>
                </c:pt>
                <c:pt idx="73">
                  <c:v>5.8151085467250088</c:v>
                </c:pt>
                <c:pt idx="74">
                  <c:v>5.0066579031329468</c:v>
                </c:pt>
                <c:pt idx="75">
                  <c:v>5.6075083900831721</c:v>
                </c:pt>
                <c:pt idx="76">
                  <c:v>5.0577973996343646</c:v>
                </c:pt>
                <c:pt idx="77">
                  <c:v>5.1509801093375804</c:v>
                </c:pt>
                <c:pt idx="78">
                  <c:v>10.5</c:v>
                </c:pt>
                <c:pt idx="79">
                  <c:v>10.928889976318569</c:v>
                </c:pt>
                <c:pt idx="80">
                  <c:v>10.970119415493798</c:v>
                </c:pt>
                <c:pt idx="81">
                  <c:v>10.681801376183882</c:v>
                </c:pt>
                <c:pt idx="82">
                  <c:v>10.662513068857917</c:v>
                </c:pt>
                <c:pt idx="83">
                  <c:v>10.657812418756452</c:v>
                </c:pt>
                <c:pt idx="84">
                  <c:v>10.885666293309615</c:v>
                </c:pt>
                <c:pt idx="85">
                  <c:v>10.677549308744219</c:v>
                </c:pt>
                <c:pt idx="86">
                  <c:v>10.179102420876536</c:v>
                </c:pt>
                <c:pt idx="87">
                  <c:v>10.58076791863896</c:v>
                </c:pt>
                <c:pt idx="88">
                  <c:v>10.154761738022447</c:v>
                </c:pt>
                <c:pt idx="89">
                  <c:v>10.509278630061004</c:v>
                </c:pt>
                <c:pt idx="90">
                  <c:v>10.671130041871823</c:v>
                </c:pt>
                <c:pt idx="91">
                  <c:v>10.228685260096571</c:v>
                </c:pt>
                <c:pt idx="92">
                  <c:v>10.53866929069604</c:v>
                </c:pt>
                <c:pt idx="93">
                  <c:v>10.823425316846395</c:v>
                </c:pt>
                <c:pt idx="94">
                  <c:v>10.80688528553069</c:v>
                </c:pt>
                <c:pt idx="95">
                  <c:v>10.412923789962333</c:v>
                </c:pt>
                <c:pt idx="96">
                  <c:v>10.193017726560047</c:v>
                </c:pt>
                <c:pt idx="97">
                  <c:v>10.471474158739236</c:v>
                </c:pt>
                <c:pt idx="98">
                  <c:v>10.966199178449472</c:v>
                </c:pt>
                <c:pt idx="99">
                  <c:v>10.87446486956482</c:v>
                </c:pt>
                <c:pt idx="100">
                  <c:v>10.793230015122923</c:v>
                </c:pt>
                <c:pt idx="101">
                  <c:v>10.585121483812824</c:v>
                </c:pt>
                <c:pt idx="102">
                  <c:v>10.159946574897713</c:v>
                </c:pt>
                <c:pt idx="103">
                  <c:v>10.302632500408549</c:v>
                </c:pt>
                <c:pt idx="104">
                  <c:v>10.585549646906269</c:v>
                </c:pt>
                <c:pt idx="105">
                  <c:v>10.637148247443584</c:v>
                </c:pt>
                <c:pt idx="106">
                  <c:v>10.95320587897964</c:v>
                </c:pt>
                <c:pt idx="107">
                  <c:v>10.620333568700703</c:v>
                </c:pt>
                <c:pt idx="108">
                  <c:v>10.860809544949195</c:v>
                </c:pt>
                <c:pt idx="109">
                  <c:v>10.638384048960955</c:v>
                </c:pt>
                <c:pt idx="110">
                  <c:v>10.208955310684749</c:v>
                </c:pt>
                <c:pt idx="111">
                  <c:v>10.553968575404676</c:v>
                </c:pt>
                <c:pt idx="112">
                  <c:v>10.50275664834229</c:v>
                </c:pt>
                <c:pt idx="113">
                  <c:v>10.99944374813648</c:v>
                </c:pt>
                <c:pt idx="114">
                  <c:v>10.546265332560619</c:v>
                </c:pt>
                <c:pt idx="115">
                  <c:v>10.668488024879935</c:v>
                </c:pt>
                <c:pt idx="116">
                  <c:v>10.578609034425449</c:v>
                </c:pt>
                <c:pt idx="117">
                  <c:v>10.2698680132041</c:v>
                </c:pt>
                <c:pt idx="118">
                  <c:v>10.854663043559981</c:v>
                </c:pt>
                <c:pt idx="119">
                  <c:v>10.596304384367551</c:v>
                </c:pt>
                <c:pt idx="120">
                  <c:v>10.252683595155625</c:v>
                </c:pt>
                <c:pt idx="121">
                  <c:v>10.869336583457311</c:v>
                </c:pt>
                <c:pt idx="122">
                  <c:v>10.803807597244489</c:v>
                </c:pt>
                <c:pt idx="123">
                  <c:v>10.274405490946121</c:v>
                </c:pt>
                <c:pt idx="124">
                  <c:v>10.280333601491899</c:v>
                </c:pt>
                <c:pt idx="125">
                  <c:v>10.359743995769458</c:v>
                </c:pt>
                <c:pt idx="126">
                  <c:v>10.122371834177654</c:v>
                </c:pt>
                <c:pt idx="127">
                  <c:v>10.515217805491561</c:v>
                </c:pt>
                <c:pt idx="128">
                  <c:v>10.72336330756584</c:v>
                </c:pt>
                <c:pt idx="129">
                  <c:v>10.208815931267964</c:v>
                </c:pt>
                <c:pt idx="130">
                  <c:v>10.050105415122998</c:v>
                </c:pt>
                <c:pt idx="131">
                  <c:v>10.966462048212589</c:v>
                </c:pt>
                <c:pt idx="132">
                  <c:v>10.81525201640512</c:v>
                </c:pt>
                <c:pt idx="133">
                  <c:v>10.293858878571839</c:v>
                </c:pt>
                <c:pt idx="134">
                  <c:v>10.162887171366243</c:v>
                </c:pt>
                <c:pt idx="135">
                  <c:v>10.45593601528919</c:v>
                </c:pt>
                <c:pt idx="136">
                  <c:v>10.759066698252093</c:v>
                </c:pt>
                <c:pt idx="137">
                  <c:v>10.528966780689515</c:v>
                </c:pt>
                <c:pt idx="138">
                  <c:v>10.670629090884063</c:v>
                </c:pt>
                <c:pt idx="139">
                  <c:v>10.272546008239569</c:v>
                </c:pt>
                <c:pt idx="140">
                  <c:v>10.263935218086441</c:v>
                </c:pt>
                <c:pt idx="141">
                  <c:v>10.469436394878509</c:v>
                </c:pt>
                <c:pt idx="142">
                  <c:v>10.686786452752004</c:v>
                </c:pt>
                <c:pt idx="143">
                  <c:v>10.363180498995902</c:v>
                </c:pt>
                <c:pt idx="144">
                  <c:v>10.24171757844484</c:v>
                </c:pt>
                <c:pt idx="145">
                  <c:v>10.8107472145196</c:v>
                </c:pt>
                <c:pt idx="146">
                  <c:v>10.555649295283468</c:v>
                </c:pt>
                <c:pt idx="147">
                  <c:v>10.959546591604031</c:v>
                </c:pt>
                <c:pt idx="148">
                  <c:v>10.804822287774929</c:v>
                </c:pt>
                <c:pt idx="149">
                  <c:v>10.728994987011404</c:v>
                </c:pt>
                <c:pt idx="150">
                  <c:v>10.765983773632644</c:v>
                </c:pt>
                <c:pt idx="151">
                  <c:v>10.885106228465501</c:v>
                </c:pt>
                <c:pt idx="152">
                  <c:v>10.497376484762507</c:v>
                </c:pt>
                <c:pt idx="153">
                  <c:v>10.039525262674717</c:v>
                </c:pt>
                <c:pt idx="154">
                  <c:v>10.321889605617411</c:v>
                </c:pt>
                <c:pt idx="155">
                  <c:v>10.307171093924122</c:v>
                </c:pt>
                <c:pt idx="156">
                  <c:v>10.955530837313896</c:v>
                </c:pt>
                <c:pt idx="157">
                  <c:v>10.936416252930371</c:v>
                </c:pt>
                <c:pt idx="158">
                  <c:v>10.288846957724191</c:v>
                </c:pt>
                <c:pt idx="159">
                  <c:v>10.216087179113154</c:v>
                </c:pt>
                <c:pt idx="160">
                  <c:v>10.190875737048751</c:v>
                </c:pt>
                <c:pt idx="161">
                  <c:v>10.308080655073306</c:v>
                </c:pt>
                <c:pt idx="162">
                  <c:v>10.461111763344418</c:v>
                </c:pt>
                <c:pt idx="163">
                  <c:v>10.346954582348712</c:v>
                </c:pt>
                <c:pt idx="164">
                  <c:v>10.507726105196856</c:v>
                </c:pt>
                <c:pt idx="165">
                  <c:v>10.085650988398648</c:v>
                </c:pt>
                <c:pt idx="166">
                  <c:v>10.223394446662693</c:v>
                </c:pt>
                <c:pt idx="167">
                  <c:v>10.030908730032465</c:v>
                </c:pt>
                <c:pt idx="168">
                  <c:v>10.702959850585477</c:v>
                </c:pt>
                <c:pt idx="169">
                  <c:v>10.931234955298121</c:v>
                </c:pt>
                <c:pt idx="170">
                  <c:v>10.438010360740098</c:v>
                </c:pt>
                <c:pt idx="171">
                  <c:v>10.532227071111288</c:v>
                </c:pt>
                <c:pt idx="172">
                  <c:v>10.116833969167097</c:v>
                </c:pt>
                <c:pt idx="173">
                  <c:v>10.276463216971727</c:v>
                </c:pt>
                <c:pt idx="174">
                  <c:v>10.235019070512156</c:v>
                </c:pt>
                <c:pt idx="175">
                  <c:v>10.72186598501313</c:v>
                </c:pt>
                <c:pt idx="176">
                  <c:v>10.810244169198858</c:v>
                </c:pt>
                <c:pt idx="177">
                  <c:v>10.090943093517199</c:v>
                </c:pt>
                <c:pt idx="178">
                  <c:v>10.672254193766166</c:v>
                </c:pt>
                <c:pt idx="179">
                  <c:v>10.362451047003134</c:v>
                </c:pt>
                <c:pt idx="180">
                  <c:v>15.5</c:v>
                </c:pt>
                <c:pt idx="181">
                  <c:v>15.568827260478765</c:v>
                </c:pt>
                <c:pt idx="182">
                  <c:v>15.205455391569272</c:v>
                </c:pt>
                <c:pt idx="183">
                  <c:v>15.427842193149738</c:v>
                </c:pt>
                <c:pt idx="184">
                  <c:v>15.940965915950947</c:v>
                </c:pt>
                <c:pt idx="185">
                  <c:v>15.970574082991464</c:v>
                </c:pt>
                <c:pt idx="186">
                  <c:v>15.417481169967974</c:v>
                </c:pt>
                <c:pt idx="187">
                  <c:v>15.214861336033415</c:v>
                </c:pt>
                <c:pt idx="188">
                  <c:v>15.353067019338088</c:v>
                </c:pt>
                <c:pt idx="189">
                  <c:v>15.941969018670454</c:v>
                </c:pt>
                <c:pt idx="190">
                  <c:v>15.364236365851719</c:v>
                </c:pt>
                <c:pt idx="191">
                  <c:v>15.31384210621826</c:v>
                </c:pt>
                <c:pt idx="192">
                  <c:v>15.545047395262991</c:v>
                </c:pt>
                <c:pt idx="193">
                  <c:v>15.876933185439215</c:v>
                </c:pt>
                <c:pt idx="194">
                  <c:v>15.16184626439393</c:v>
                </c:pt>
                <c:pt idx="195">
                  <c:v>15.218784329420265</c:v>
                </c:pt>
                <c:pt idx="196">
                  <c:v>15.171747070039491</c:v>
                </c:pt>
                <c:pt idx="197">
                  <c:v>15.964268675484792</c:v>
                </c:pt>
                <c:pt idx="198">
                  <c:v>15.383516308880445</c:v>
                </c:pt>
                <c:pt idx="199">
                  <c:v>15.232664035994576</c:v>
                </c:pt>
                <c:pt idx="200">
                  <c:v>15.831431542839709</c:v>
                </c:pt>
                <c:pt idx="201">
                  <c:v>15.855898637926368</c:v>
                </c:pt>
                <c:pt idx="202">
                  <c:v>15.55601476944025</c:v>
                </c:pt>
                <c:pt idx="203">
                  <c:v>20.5</c:v>
                </c:pt>
                <c:pt idx="204">
                  <c:v>20.467709844662558</c:v>
                </c:pt>
                <c:pt idx="205">
                  <c:v>20.705236799874495</c:v>
                </c:pt>
                <c:pt idx="206">
                  <c:v>20.809361450571753</c:v>
                </c:pt>
                <c:pt idx="207">
                  <c:v>20.993941531268511</c:v>
                </c:pt>
                <c:pt idx="208">
                  <c:v>20.643107106921825</c:v>
                </c:pt>
                <c:pt idx="209">
                  <c:v>20.957939305234621</c:v>
                </c:pt>
                <c:pt idx="210">
                  <c:v>20.574519393794095</c:v>
                </c:pt>
                <c:pt idx="211">
                  <c:v>20.93991459640565</c:v>
                </c:pt>
                <c:pt idx="212">
                  <c:v>20.899663343163592</c:v>
                </c:pt>
                <c:pt idx="213">
                  <c:v>20.372552707174975</c:v>
                </c:pt>
                <c:pt idx="214">
                  <c:v>20.483936234268086</c:v>
                </c:pt>
                <c:pt idx="215">
                  <c:v>20.753427051116439</c:v>
                </c:pt>
                <c:pt idx="216">
                  <c:v>20.19141885565956</c:v>
                </c:pt>
                <c:pt idx="217">
                  <c:v>20.605407973054305</c:v>
                </c:pt>
                <c:pt idx="218">
                  <c:v>20.529003841754584</c:v>
                </c:pt>
                <c:pt idx="219">
                  <c:v>20.630314832260591</c:v>
                </c:pt>
                <c:pt idx="220">
                  <c:v>20.764796830915309</c:v>
                </c:pt>
                <c:pt idx="221">
                  <c:v>20.074933335903552</c:v>
                </c:pt>
                <c:pt idx="222">
                  <c:v>20.183794460184426</c:v>
                </c:pt>
                <c:pt idx="223">
                  <c:v>20.204567613714627</c:v>
                </c:pt>
                <c:pt idx="224">
                  <c:v>20.649614318433478</c:v>
                </c:pt>
                <c:pt idx="225">
                  <c:v>20.364895987477226</c:v>
                </c:pt>
                <c:pt idx="226">
                  <c:v>20.893153983335182</c:v>
                </c:pt>
                <c:pt idx="227">
                  <c:v>20.679284588348665</c:v>
                </c:pt>
                <c:pt idx="228">
                  <c:v>20.31957404944167</c:v>
                </c:pt>
                <c:pt idx="229">
                  <c:v>20.896168727424232</c:v>
                </c:pt>
                <c:pt idx="230">
                  <c:v>20.616886667047012</c:v>
                </c:pt>
                <c:pt idx="231">
                  <c:v>20.125347142079818</c:v>
                </c:pt>
                <c:pt idx="232">
                  <c:v>20.042126556581124</c:v>
                </c:pt>
                <c:pt idx="233">
                  <c:v>20.315326099435936</c:v>
                </c:pt>
                <c:pt idx="234">
                  <c:v>20.340027995143174</c:v>
                </c:pt>
                <c:pt idx="235">
                  <c:v>20.895495530256305</c:v>
                </c:pt>
                <c:pt idx="236">
                  <c:v>20.7440007009683</c:v>
                </c:pt>
                <c:pt idx="237">
                  <c:v>20.074078729727443</c:v>
                </c:pt>
              </c:numCache>
            </c:numRef>
          </c:xVal>
          <c:yVal>
            <c:numRef>
              <c:f>singleRTs!$G$3:$G$241</c:f>
              <c:numCache>
                <c:formatCode>General</c:formatCode>
                <c:ptCount val="239"/>
                <c:pt idx="203">
                  <c:v>519.12</c:v>
                </c:pt>
                <c:pt idx="204">
                  <c:v>425.630493273507</c:v>
                </c:pt>
                <c:pt idx="205">
                  <c:v>523.13947825662206</c:v>
                </c:pt>
                <c:pt idx="206">
                  <c:v>578.22837563464702</c:v>
                </c:pt>
                <c:pt idx="207">
                  <c:v>460.778971963451</c:v>
                </c:pt>
                <c:pt idx="208">
                  <c:v>466.04602510460302</c:v>
                </c:pt>
                <c:pt idx="209">
                  <c:v>756.58789237661404</c:v>
                </c:pt>
                <c:pt idx="210">
                  <c:v>441.84976958521497</c:v>
                </c:pt>
                <c:pt idx="211">
                  <c:v>530.08301886791503</c:v>
                </c:pt>
                <c:pt idx="212">
                  <c:v>450.67366071429399</c:v>
                </c:pt>
                <c:pt idx="213">
                  <c:v>590.17086124401101</c:v>
                </c:pt>
                <c:pt idx="214">
                  <c:v>771.45493562231604</c:v>
                </c:pt>
                <c:pt idx="215">
                  <c:v>460.88594016962298</c:v>
                </c:pt>
                <c:pt idx="216">
                  <c:v>633.13110047811006</c:v>
                </c:pt>
                <c:pt idx="217">
                  <c:v>478.62089285714399</c:v>
                </c:pt>
                <c:pt idx="218">
                  <c:v>444.65045871557197</c:v>
                </c:pt>
                <c:pt idx="219">
                  <c:v>576.13852657045902</c:v>
                </c:pt>
                <c:pt idx="220">
                  <c:v>608.07868085101404</c:v>
                </c:pt>
                <c:pt idx="221">
                  <c:v>783.22903225823302</c:v>
                </c:pt>
                <c:pt idx="222">
                  <c:v>738.67090909082401</c:v>
                </c:pt>
                <c:pt idx="223">
                  <c:v>734.95432773070399</c:v>
                </c:pt>
                <c:pt idx="224">
                  <c:v>473.68582568775997</c:v>
                </c:pt>
                <c:pt idx="225">
                  <c:v>531.50518867832398</c:v>
                </c:pt>
                <c:pt idx="226">
                  <c:v>517.29981042654902</c:v>
                </c:pt>
                <c:pt idx="227">
                  <c:v>519.465389610388</c:v>
                </c:pt>
                <c:pt idx="228">
                  <c:v>544.90099557476105</c:v>
                </c:pt>
                <c:pt idx="229">
                  <c:v>409.21262931042997</c:v>
                </c:pt>
                <c:pt idx="230">
                  <c:v>442.76915887819001</c:v>
                </c:pt>
                <c:pt idx="231">
                  <c:v>446.78490566036601</c:v>
                </c:pt>
                <c:pt idx="232">
                  <c:v>725.50355329950003</c:v>
                </c:pt>
                <c:pt idx="233">
                  <c:v>673.94703703693403</c:v>
                </c:pt>
                <c:pt idx="234">
                  <c:v>520.99532710280096</c:v>
                </c:pt>
                <c:pt idx="235">
                  <c:v>479.78922566359802</c:v>
                </c:pt>
                <c:pt idx="236">
                  <c:v>653.40330188700204</c:v>
                </c:pt>
                <c:pt idx="237">
                  <c:v>512.17014218010104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8A-4DB5-BC44-89267711F46B}"/>
            </c:ext>
          </c:extLst>
        </c:ser>
        <c:ser>
          <c:idx val="4"/>
          <c:order val="4"/>
          <c:tx>
            <c:strRef>
              <c:f>singleRTs!$A$2</c:f>
              <c:strCache>
                <c:ptCount val="1"/>
                <c:pt idx="0">
                  <c:v>Mean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xVal>
            <c:numRef>
              <c:f>(singleRTs!$C$2,singleRTs!$C$81,singleRTs!$C$183,singleRTs!$C$206)</c:f>
              <c:numCache>
                <c:formatCode>General</c:formatCode>
                <c:ptCount val="4"/>
                <c:pt idx="0">
                  <c:v>5.5</c:v>
                </c:pt>
                <c:pt idx="1">
                  <c:v>10.5</c:v>
                </c:pt>
                <c:pt idx="2">
                  <c:v>15.5</c:v>
                </c:pt>
                <c:pt idx="3">
                  <c:v>20.5</c:v>
                </c:pt>
              </c:numCache>
            </c:numRef>
          </c:xVal>
          <c:yVal>
            <c:numRef>
              <c:f>(singleRTs!$D$2,singleRTs!$E$81,singleRTs!$F$183,singleRTs!$G$206)</c:f>
              <c:numCache>
                <c:formatCode>General</c:formatCode>
                <c:ptCount val="4"/>
                <c:pt idx="0">
                  <c:v>607.64</c:v>
                </c:pt>
                <c:pt idx="1">
                  <c:v>544.76</c:v>
                </c:pt>
                <c:pt idx="2">
                  <c:v>572.44000000000005</c:v>
                </c:pt>
                <c:pt idx="3">
                  <c:v>519.12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68A-4DB5-BC44-89267711F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87535"/>
        <c:axId val="297787951"/>
      </c:scatterChart>
      <c:valAx>
        <c:axId val="297787535"/>
        <c:scaling>
          <c:orientation val="minMax"/>
          <c:max val="22.5"/>
          <c:min val="2.5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Expertise Cluster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297787951"/>
        <c:crosses val="autoZero"/>
        <c:crossBetween val="midCat"/>
      </c:valAx>
      <c:valAx>
        <c:axId val="297787951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Reaction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787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repRTs!$D$1</c:f>
              <c:strCache>
                <c:ptCount val="1"/>
                <c:pt idx="0">
                  <c:v>Casual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5BB00"/>
              </a:solidFill>
              <a:ln w="12700">
                <a:solidFill>
                  <a:srgbClr val="F5BB00"/>
                </a:solidFill>
              </a:ln>
              <a:effectLst/>
            </c:spPr>
          </c:marker>
          <c:xVal>
            <c:numRef>
              <c:f>repRTs!$C$3:$C$241</c:f>
              <c:numCache>
                <c:formatCode>General</c:formatCode>
                <c:ptCount val="239"/>
                <c:pt idx="0">
                  <c:v>5.7734839480033839</c:v>
                </c:pt>
                <c:pt idx="1">
                  <c:v>5.7780900802101112</c:v>
                </c:pt>
                <c:pt idx="2">
                  <c:v>5.7270819027164555</c:v>
                </c:pt>
                <c:pt idx="3">
                  <c:v>5.2786712359952297</c:v>
                </c:pt>
                <c:pt idx="4">
                  <c:v>5.0915817970311208</c:v>
                </c:pt>
                <c:pt idx="5">
                  <c:v>5.1174938804696692</c:v>
                </c:pt>
                <c:pt idx="6">
                  <c:v>5.8641475772506304</c:v>
                </c:pt>
                <c:pt idx="7">
                  <c:v>5.8418451623905234</c:v>
                </c:pt>
                <c:pt idx="8">
                  <c:v>5.7524287427566136</c:v>
                </c:pt>
                <c:pt idx="9">
                  <c:v>5.0805873498044241</c:v>
                </c:pt>
                <c:pt idx="10">
                  <c:v>5.8983407669074239</c:v>
                </c:pt>
                <c:pt idx="11">
                  <c:v>5.7648312857199944</c:v>
                </c:pt>
                <c:pt idx="12">
                  <c:v>5.1509084838167141</c:v>
                </c:pt>
                <c:pt idx="13">
                  <c:v>5.5498659854341685</c:v>
                </c:pt>
                <c:pt idx="14">
                  <c:v>5.395360033172107</c:v>
                </c:pt>
                <c:pt idx="15">
                  <c:v>5.5956613512639439</c:v>
                </c:pt>
                <c:pt idx="16">
                  <c:v>5.4549918657500003</c:v>
                </c:pt>
                <c:pt idx="17">
                  <c:v>5.6509461871369036</c:v>
                </c:pt>
                <c:pt idx="18">
                  <c:v>5.741024115981892</c:v>
                </c:pt>
                <c:pt idx="19">
                  <c:v>5.1425575206783787</c:v>
                </c:pt>
                <c:pt idx="20">
                  <c:v>5.7444176201200516</c:v>
                </c:pt>
                <c:pt idx="21">
                  <c:v>5.9905334189279857</c:v>
                </c:pt>
                <c:pt idx="22">
                  <c:v>5.2550742720106403</c:v>
                </c:pt>
                <c:pt idx="23">
                  <c:v>5.484144133782606</c:v>
                </c:pt>
                <c:pt idx="24">
                  <c:v>5.7784545230487963</c:v>
                </c:pt>
                <c:pt idx="25">
                  <c:v>5.6246172337547993</c:v>
                </c:pt>
                <c:pt idx="26">
                  <c:v>5.8861552731034825</c:v>
                </c:pt>
                <c:pt idx="27">
                  <c:v>5.0631348758036099</c:v>
                </c:pt>
                <c:pt idx="28">
                  <c:v>5.7205566624777351</c:v>
                </c:pt>
                <c:pt idx="29">
                  <c:v>5.7788901469177594</c:v>
                </c:pt>
                <c:pt idx="30">
                  <c:v>5.7965532242841551</c:v>
                </c:pt>
                <c:pt idx="31">
                  <c:v>5.4445172944256104</c:v>
                </c:pt>
                <c:pt idx="32">
                  <c:v>5.775783638773242</c:v>
                </c:pt>
                <c:pt idx="33">
                  <c:v>5.3416929648495941</c:v>
                </c:pt>
                <c:pt idx="34">
                  <c:v>5.987943213481449</c:v>
                </c:pt>
                <c:pt idx="35">
                  <c:v>5.4763218763807648</c:v>
                </c:pt>
                <c:pt idx="36">
                  <c:v>5.0087711888878399</c:v>
                </c:pt>
                <c:pt idx="37">
                  <c:v>5.4565660521132875</c:v>
                </c:pt>
                <c:pt idx="38">
                  <c:v>5.2159421086083704</c:v>
                </c:pt>
                <c:pt idx="39">
                  <c:v>5.8873867316812074</c:v>
                </c:pt>
                <c:pt idx="40">
                  <c:v>5.031617808802018</c:v>
                </c:pt>
                <c:pt idx="41">
                  <c:v>5.9489040725125966</c:v>
                </c:pt>
                <c:pt idx="42">
                  <c:v>5.3187067435037161</c:v>
                </c:pt>
                <c:pt idx="43">
                  <c:v>5.7755576611554869</c:v>
                </c:pt>
                <c:pt idx="44">
                  <c:v>5.5500368717753839</c:v>
                </c:pt>
                <c:pt idx="45">
                  <c:v>5.307881986857133</c:v>
                </c:pt>
                <c:pt idx="46">
                  <c:v>5.0880233471859491</c:v>
                </c:pt>
                <c:pt idx="47">
                  <c:v>5.5622810069586821</c:v>
                </c:pt>
                <c:pt idx="48">
                  <c:v>5.1069930111713324</c:v>
                </c:pt>
                <c:pt idx="49">
                  <c:v>5.1961809813519571</c:v>
                </c:pt>
                <c:pt idx="50">
                  <c:v>5.3804961034682508</c:v>
                </c:pt>
                <c:pt idx="51">
                  <c:v>5.4522582838419256</c:v>
                </c:pt>
                <c:pt idx="52">
                  <c:v>5.5998310421078523</c:v>
                </c:pt>
                <c:pt idx="53">
                  <c:v>5.4253672353546794</c:v>
                </c:pt>
                <c:pt idx="54">
                  <c:v>5.374357747890147</c:v>
                </c:pt>
                <c:pt idx="55">
                  <c:v>5.3852283322938321</c:v>
                </c:pt>
                <c:pt idx="56">
                  <c:v>5.8445944112579564</c:v>
                </c:pt>
                <c:pt idx="57">
                  <c:v>5.3413768554446719</c:v>
                </c:pt>
                <c:pt idx="58">
                  <c:v>5.1272661468293643</c:v>
                </c:pt>
                <c:pt idx="59">
                  <c:v>5.0080229775942255</c:v>
                </c:pt>
                <c:pt idx="60">
                  <c:v>5.6383236175550957</c:v>
                </c:pt>
                <c:pt idx="61">
                  <c:v>5.6233320443453518</c:v>
                </c:pt>
                <c:pt idx="62">
                  <c:v>5.5975736311745559</c:v>
                </c:pt>
                <c:pt idx="63">
                  <c:v>5.2191333685324084</c:v>
                </c:pt>
                <c:pt idx="64">
                  <c:v>5.2013685085747472</c:v>
                </c:pt>
                <c:pt idx="65">
                  <c:v>5.8276597711703637</c:v>
                </c:pt>
                <c:pt idx="66">
                  <c:v>5.0825999930538872</c:v>
                </c:pt>
                <c:pt idx="67">
                  <c:v>5.4582383204595164</c:v>
                </c:pt>
                <c:pt idx="68">
                  <c:v>5.4531703688687783</c:v>
                </c:pt>
                <c:pt idx="69">
                  <c:v>5.1826508604815018</c:v>
                </c:pt>
                <c:pt idx="70">
                  <c:v>5.9980944588530978</c:v>
                </c:pt>
                <c:pt idx="71">
                  <c:v>5.0304556012105905</c:v>
                </c:pt>
                <c:pt idx="72">
                  <c:v>5.2611746698218624</c:v>
                </c:pt>
                <c:pt idx="73">
                  <c:v>5.727771132223233</c:v>
                </c:pt>
                <c:pt idx="74">
                  <c:v>5.6909630800684887</c:v>
                </c:pt>
                <c:pt idx="75">
                  <c:v>5.2937795810271444</c:v>
                </c:pt>
                <c:pt idx="76">
                  <c:v>5.941056273989993</c:v>
                </c:pt>
                <c:pt idx="77">
                  <c:v>5.3974329218142962</c:v>
                </c:pt>
                <c:pt idx="78">
                  <c:v>10.5</c:v>
                </c:pt>
                <c:pt idx="79">
                  <c:v>10.960180586845055</c:v>
                </c:pt>
                <c:pt idx="80">
                  <c:v>10.036119187983317</c:v>
                </c:pt>
                <c:pt idx="81">
                  <c:v>10.061324241888927</c:v>
                </c:pt>
                <c:pt idx="82">
                  <c:v>10.975354993404217</c:v>
                </c:pt>
                <c:pt idx="83">
                  <c:v>10.283493318019573</c:v>
                </c:pt>
                <c:pt idx="84">
                  <c:v>10.408511549121453</c:v>
                </c:pt>
                <c:pt idx="85">
                  <c:v>10.572577802211278</c:v>
                </c:pt>
                <c:pt idx="86">
                  <c:v>10.826291925743789</c:v>
                </c:pt>
                <c:pt idx="87">
                  <c:v>10.269043120168153</c:v>
                </c:pt>
                <c:pt idx="88">
                  <c:v>10.293277414769527</c:v>
                </c:pt>
                <c:pt idx="89">
                  <c:v>10.218671324756711</c:v>
                </c:pt>
                <c:pt idx="90">
                  <c:v>10.782298470057979</c:v>
                </c:pt>
                <c:pt idx="91">
                  <c:v>10.586004884582442</c:v>
                </c:pt>
                <c:pt idx="92">
                  <c:v>10.700781624636475</c:v>
                </c:pt>
                <c:pt idx="93">
                  <c:v>10.291002844458982</c:v>
                </c:pt>
                <c:pt idx="94">
                  <c:v>10.416543419466468</c:v>
                </c:pt>
                <c:pt idx="95">
                  <c:v>10.104878798413253</c:v>
                </c:pt>
                <c:pt idx="96">
                  <c:v>10.139209261386959</c:v>
                </c:pt>
                <c:pt idx="97">
                  <c:v>10.678575429421644</c:v>
                </c:pt>
                <c:pt idx="98">
                  <c:v>10.731499833948947</c:v>
                </c:pt>
                <c:pt idx="99">
                  <c:v>10.188889916611693</c:v>
                </c:pt>
                <c:pt idx="100">
                  <c:v>10.896576813861984</c:v>
                </c:pt>
                <c:pt idx="101">
                  <c:v>10.016364762242903</c:v>
                </c:pt>
                <c:pt idx="102">
                  <c:v>10.476189796789198</c:v>
                </c:pt>
                <c:pt idx="103">
                  <c:v>10.260751960046216</c:v>
                </c:pt>
                <c:pt idx="104">
                  <c:v>10.11884205972925</c:v>
                </c:pt>
                <c:pt idx="105">
                  <c:v>10.215904773516739</c:v>
                </c:pt>
                <c:pt idx="106">
                  <c:v>10.657405846498973</c:v>
                </c:pt>
                <c:pt idx="107">
                  <c:v>10.054625104735271</c:v>
                </c:pt>
                <c:pt idx="108">
                  <c:v>10.26337407558902</c:v>
                </c:pt>
                <c:pt idx="109">
                  <c:v>10.518983140811832</c:v>
                </c:pt>
                <c:pt idx="110">
                  <c:v>10.141206725549212</c:v>
                </c:pt>
                <c:pt idx="111">
                  <c:v>10.796359993834056</c:v>
                </c:pt>
                <c:pt idx="112">
                  <c:v>10.113429241539928</c:v>
                </c:pt>
                <c:pt idx="113">
                  <c:v>10.783362253990081</c:v>
                </c:pt>
                <c:pt idx="114">
                  <c:v>10.569897685531977</c:v>
                </c:pt>
                <c:pt idx="115">
                  <c:v>10.120800337509998</c:v>
                </c:pt>
                <c:pt idx="116">
                  <c:v>10.550684521876031</c:v>
                </c:pt>
                <c:pt idx="117">
                  <c:v>10.444298408559183</c:v>
                </c:pt>
                <c:pt idx="118">
                  <c:v>10.46132382942166</c:v>
                </c:pt>
                <c:pt idx="119">
                  <c:v>10.54092624278656</c:v>
                </c:pt>
                <c:pt idx="120">
                  <c:v>10.763528879576439</c:v>
                </c:pt>
                <c:pt idx="121">
                  <c:v>10.926746726432278</c:v>
                </c:pt>
                <c:pt idx="122">
                  <c:v>10.162039103092797</c:v>
                </c:pt>
                <c:pt idx="123">
                  <c:v>10.712053444770385</c:v>
                </c:pt>
                <c:pt idx="124">
                  <c:v>10.534842589861416</c:v>
                </c:pt>
                <c:pt idx="125">
                  <c:v>10.742901746431428</c:v>
                </c:pt>
                <c:pt idx="126">
                  <c:v>10.3688069949122</c:v>
                </c:pt>
                <c:pt idx="127">
                  <c:v>10.516020468197535</c:v>
                </c:pt>
                <c:pt idx="128">
                  <c:v>10.724915086138335</c:v>
                </c:pt>
                <c:pt idx="129">
                  <c:v>10.673388560183859</c:v>
                </c:pt>
                <c:pt idx="130">
                  <c:v>10.376092962031539</c:v>
                </c:pt>
                <c:pt idx="131">
                  <c:v>10.411205462260222</c:v>
                </c:pt>
                <c:pt idx="132">
                  <c:v>10.784027461430114</c:v>
                </c:pt>
                <c:pt idx="133">
                  <c:v>10.495719231454316</c:v>
                </c:pt>
                <c:pt idx="134">
                  <c:v>10.661479633138359</c:v>
                </c:pt>
                <c:pt idx="135">
                  <c:v>10.964383554757323</c:v>
                </c:pt>
                <c:pt idx="136">
                  <c:v>10.689738461417322</c:v>
                </c:pt>
                <c:pt idx="137">
                  <c:v>10.380904505552273</c:v>
                </c:pt>
                <c:pt idx="138">
                  <c:v>10.830403627531615</c:v>
                </c:pt>
                <c:pt idx="139">
                  <c:v>10.304058130366505</c:v>
                </c:pt>
                <c:pt idx="140">
                  <c:v>10.786544482285516</c:v>
                </c:pt>
                <c:pt idx="141">
                  <c:v>10.63678202927707</c:v>
                </c:pt>
                <c:pt idx="142">
                  <c:v>10.898773926865823</c:v>
                </c:pt>
                <c:pt idx="143">
                  <c:v>10.375355365045094</c:v>
                </c:pt>
                <c:pt idx="144">
                  <c:v>10.261709275683581</c:v>
                </c:pt>
                <c:pt idx="145">
                  <c:v>10.119895607463748</c:v>
                </c:pt>
                <c:pt idx="146">
                  <c:v>10.493563465346083</c:v>
                </c:pt>
                <c:pt idx="147">
                  <c:v>10.026485038987401</c:v>
                </c:pt>
                <c:pt idx="148">
                  <c:v>10.675322027707969</c:v>
                </c:pt>
                <c:pt idx="149">
                  <c:v>10.538132662415538</c:v>
                </c:pt>
                <c:pt idx="150">
                  <c:v>10.708641104624512</c:v>
                </c:pt>
                <c:pt idx="151">
                  <c:v>10.712582903095576</c:v>
                </c:pt>
                <c:pt idx="152">
                  <c:v>10.201601567743662</c:v>
                </c:pt>
                <c:pt idx="153">
                  <c:v>10.828379808222227</c:v>
                </c:pt>
                <c:pt idx="154">
                  <c:v>10.24922087668393</c:v>
                </c:pt>
                <c:pt idx="155">
                  <c:v>10.949252621857335</c:v>
                </c:pt>
                <c:pt idx="156">
                  <c:v>10.098365721989339</c:v>
                </c:pt>
                <c:pt idx="157">
                  <c:v>10.650500896329909</c:v>
                </c:pt>
                <c:pt idx="158">
                  <c:v>10.695248513355361</c:v>
                </c:pt>
                <c:pt idx="159">
                  <c:v>10.327084640594666</c:v>
                </c:pt>
                <c:pt idx="160">
                  <c:v>10.101164938225303</c:v>
                </c:pt>
                <c:pt idx="161">
                  <c:v>10.862426237014478</c:v>
                </c:pt>
                <c:pt idx="162">
                  <c:v>10.651409084113194</c:v>
                </c:pt>
                <c:pt idx="163">
                  <c:v>10.061977315387969</c:v>
                </c:pt>
                <c:pt idx="164">
                  <c:v>10.025940658954445</c:v>
                </c:pt>
                <c:pt idx="165">
                  <c:v>10.18483214373976</c:v>
                </c:pt>
                <c:pt idx="166">
                  <c:v>10.990796447068913</c:v>
                </c:pt>
                <c:pt idx="167">
                  <c:v>10.615474641421855</c:v>
                </c:pt>
                <c:pt idx="168">
                  <c:v>10.775000252763174</c:v>
                </c:pt>
                <c:pt idx="169">
                  <c:v>10.344037588684419</c:v>
                </c:pt>
                <c:pt idx="170">
                  <c:v>10.448659938017505</c:v>
                </c:pt>
                <c:pt idx="171">
                  <c:v>10.398423769149929</c:v>
                </c:pt>
                <c:pt idx="172">
                  <c:v>10.23142883277082</c:v>
                </c:pt>
                <c:pt idx="173">
                  <c:v>10.706723931607767</c:v>
                </c:pt>
                <c:pt idx="174">
                  <c:v>10.094747631432977</c:v>
                </c:pt>
                <c:pt idx="175">
                  <c:v>10.335397354138159</c:v>
                </c:pt>
                <c:pt idx="176">
                  <c:v>10.242335068896283</c:v>
                </c:pt>
                <c:pt idx="177">
                  <c:v>10.368406602876533</c:v>
                </c:pt>
                <c:pt idx="178">
                  <c:v>10.0263668962645</c:v>
                </c:pt>
                <c:pt idx="179">
                  <c:v>10.82460325467223</c:v>
                </c:pt>
                <c:pt idx="180">
                  <c:v>15.5</c:v>
                </c:pt>
                <c:pt idx="181">
                  <c:v>15.286634332348678</c:v>
                </c:pt>
                <c:pt idx="182">
                  <c:v>15.414333111352409</c:v>
                </c:pt>
                <c:pt idx="183">
                  <c:v>15.161474872491524</c:v>
                </c:pt>
                <c:pt idx="184">
                  <c:v>15.898834300882227</c:v>
                </c:pt>
                <c:pt idx="185">
                  <c:v>15.638877345585893</c:v>
                </c:pt>
                <c:pt idx="186">
                  <c:v>15.093874162777533</c:v>
                </c:pt>
                <c:pt idx="187">
                  <c:v>15.745038318793709</c:v>
                </c:pt>
                <c:pt idx="188">
                  <c:v>15.112499949628836</c:v>
                </c:pt>
                <c:pt idx="189">
                  <c:v>15.932418602060256</c:v>
                </c:pt>
                <c:pt idx="190">
                  <c:v>15.847641809356084</c:v>
                </c:pt>
                <c:pt idx="191">
                  <c:v>15.564817454717662</c:v>
                </c:pt>
                <c:pt idx="192">
                  <c:v>15.110365383483854</c:v>
                </c:pt>
                <c:pt idx="193">
                  <c:v>15.749824332740001</c:v>
                </c:pt>
                <c:pt idx="194">
                  <c:v>15.650732881053214</c:v>
                </c:pt>
                <c:pt idx="195">
                  <c:v>15.836557061797508</c:v>
                </c:pt>
                <c:pt idx="196">
                  <c:v>15.448954219487693</c:v>
                </c:pt>
                <c:pt idx="197">
                  <c:v>15.599041197283302</c:v>
                </c:pt>
                <c:pt idx="198">
                  <c:v>15.25938075226996</c:v>
                </c:pt>
                <c:pt idx="199">
                  <c:v>15.000585161834834</c:v>
                </c:pt>
                <c:pt idx="200">
                  <c:v>15.569680987017</c:v>
                </c:pt>
                <c:pt idx="201">
                  <c:v>15.468929549677298</c:v>
                </c:pt>
                <c:pt idx="202">
                  <c:v>15.845693983537467</c:v>
                </c:pt>
                <c:pt idx="203">
                  <c:v>20.5</c:v>
                </c:pt>
                <c:pt idx="204">
                  <c:v>20.409660202158982</c:v>
                </c:pt>
                <c:pt idx="205">
                  <c:v>20.569558911601359</c:v>
                </c:pt>
                <c:pt idx="206">
                  <c:v>20.729824083362601</c:v>
                </c:pt>
                <c:pt idx="207">
                  <c:v>20.16597792487666</c:v>
                </c:pt>
                <c:pt idx="208">
                  <c:v>20.725771391775783</c:v>
                </c:pt>
                <c:pt idx="209">
                  <c:v>20.32381102845066</c:v>
                </c:pt>
                <c:pt idx="210">
                  <c:v>20.279715143229964</c:v>
                </c:pt>
                <c:pt idx="211">
                  <c:v>20.305402962914375</c:v>
                </c:pt>
                <c:pt idx="212">
                  <c:v>20.155634146067097</c:v>
                </c:pt>
                <c:pt idx="213">
                  <c:v>20.949752934713036</c:v>
                </c:pt>
                <c:pt idx="214">
                  <c:v>20.780083720311307</c:v>
                </c:pt>
                <c:pt idx="215">
                  <c:v>20.573884298566107</c:v>
                </c:pt>
                <c:pt idx="216">
                  <c:v>20.385337103258749</c:v>
                </c:pt>
                <c:pt idx="217">
                  <c:v>20.957674404526884</c:v>
                </c:pt>
                <c:pt idx="218">
                  <c:v>20.240190087818995</c:v>
                </c:pt>
                <c:pt idx="219">
                  <c:v>20.248401570708349</c:v>
                </c:pt>
                <c:pt idx="220">
                  <c:v>20.546382830731737</c:v>
                </c:pt>
                <c:pt idx="221">
                  <c:v>20.506047971503715</c:v>
                </c:pt>
                <c:pt idx="222">
                  <c:v>20.266845871263573</c:v>
                </c:pt>
                <c:pt idx="223">
                  <c:v>20.569990181144476</c:v>
                </c:pt>
                <c:pt idx="224">
                  <c:v>20.05608069100392</c:v>
                </c:pt>
                <c:pt idx="225">
                  <c:v>20.355045845258914</c:v>
                </c:pt>
                <c:pt idx="226">
                  <c:v>20.898436788692692</c:v>
                </c:pt>
                <c:pt idx="227">
                  <c:v>20.425986316204686</c:v>
                </c:pt>
                <c:pt idx="228">
                  <c:v>20.285706556427915</c:v>
                </c:pt>
                <c:pt idx="229">
                  <c:v>20.319111217290512</c:v>
                </c:pt>
                <c:pt idx="230">
                  <c:v>20.87123465042216</c:v>
                </c:pt>
                <c:pt idx="231">
                  <c:v>20.031988435783123</c:v>
                </c:pt>
                <c:pt idx="232">
                  <c:v>20.207562364353802</c:v>
                </c:pt>
                <c:pt idx="233">
                  <c:v>20.642190548892867</c:v>
                </c:pt>
                <c:pt idx="234">
                  <c:v>20.848505384770654</c:v>
                </c:pt>
                <c:pt idx="235">
                  <c:v>20.912614420314426</c:v>
                </c:pt>
                <c:pt idx="236">
                  <c:v>20.259307569035567</c:v>
                </c:pt>
                <c:pt idx="237">
                  <c:v>20.901848086662902</c:v>
                </c:pt>
              </c:numCache>
            </c:numRef>
          </c:xVal>
          <c:yVal>
            <c:numRef>
              <c:f>repRTs!$D$3:$D$241</c:f>
              <c:numCache>
                <c:formatCode>General</c:formatCode>
                <c:ptCount val="239"/>
                <c:pt idx="0">
                  <c:v>830.65188524589598</c:v>
                </c:pt>
                <c:pt idx="1">
                  <c:v>934.09272727175505</c:v>
                </c:pt>
                <c:pt idx="2">
                  <c:v>1748.87719298246</c:v>
                </c:pt>
                <c:pt idx="3">
                  <c:v>892.030727272901</c:v>
                </c:pt>
                <c:pt idx="4">
                  <c:v>748.37758928541496</c:v>
                </c:pt>
                <c:pt idx="5">
                  <c:v>998.25263157840698</c:v>
                </c:pt>
                <c:pt idx="6">
                  <c:v>793.30799999996395</c:v>
                </c:pt>
                <c:pt idx="7">
                  <c:v>869.69620689743704</c:v>
                </c:pt>
                <c:pt idx="8">
                  <c:v>918.97366666695802</c:v>
                </c:pt>
                <c:pt idx="9">
                  <c:v>835.51303571325002</c:v>
                </c:pt>
                <c:pt idx="10">
                  <c:v>827.46912280568404</c:v>
                </c:pt>
                <c:pt idx="11">
                  <c:v>1259.97464912392</c:v>
                </c:pt>
                <c:pt idx="12">
                  <c:v>1036.8314035083099</c:v>
                </c:pt>
                <c:pt idx="13">
                  <c:v>510.08526316084198</c:v>
                </c:pt>
                <c:pt idx="14">
                  <c:v>990.85745901598398</c:v>
                </c:pt>
                <c:pt idx="15">
                  <c:v>1082.2825409836</c:v>
                </c:pt>
                <c:pt idx="16">
                  <c:v>890.88347457325597</c:v>
                </c:pt>
                <c:pt idx="17">
                  <c:v>1260.0807142880501</c:v>
                </c:pt>
                <c:pt idx="18">
                  <c:v>665.79045454802201</c:v>
                </c:pt>
                <c:pt idx="19">
                  <c:v>202.35483870967701</c:v>
                </c:pt>
                <c:pt idx="20">
                  <c:v>864.89423076920104</c:v>
                </c:pt>
                <c:pt idx="21">
                  <c:v>847.569596773434</c:v>
                </c:pt>
                <c:pt idx="22">
                  <c:v>966.22577586207797</c:v>
                </c:pt>
                <c:pt idx="23">
                  <c:v>1166.8203508771101</c:v>
                </c:pt>
                <c:pt idx="24">
                  <c:v>767.51535714282602</c:v>
                </c:pt>
                <c:pt idx="25">
                  <c:v>1355.26391666475</c:v>
                </c:pt>
                <c:pt idx="26">
                  <c:v>989.28301886792497</c:v>
                </c:pt>
                <c:pt idx="27">
                  <c:v>1273.5033333336701</c:v>
                </c:pt>
                <c:pt idx="28">
                  <c:v>949.13144067782196</c:v>
                </c:pt>
                <c:pt idx="29">
                  <c:v>1075.29721311608</c:v>
                </c:pt>
                <c:pt idx="30">
                  <c:v>709.75614035109095</c:v>
                </c:pt>
                <c:pt idx="31">
                  <c:v>859.66249999910406</c:v>
                </c:pt>
                <c:pt idx="32">
                  <c:v>874.15241380021405</c:v>
                </c:pt>
                <c:pt idx="33">
                  <c:v>836.19750000000897</c:v>
                </c:pt>
                <c:pt idx="34">
                  <c:v>1010.09690909096</c:v>
                </c:pt>
                <c:pt idx="35">
                  <c:v>828.267857142857</c:v>
                </c:pt>
                <c:pt idx="36">
                  <c:v>935.66821428568301</c:v>
                </c:pt>
                <c:pt idx="37">
                  <c:v>791.14814814813599</c:v>
                </c:pt>
                <c:pt idx="38">
                  <c:v>978.76610169364801</c:v>
                </c:pt>
                <c:pt idx="39">
                  <c:v>636.91314817751197</c:v>
                </c:pt>
                <c:pt idx="40">
                  <c:v>849.66140350868704</c:v>
                </c:pt>
                <c:pt idx="41">
                  <c:v>1075.1637931017899</c:v>
                </c:pt>
                <c:pt idx="42">
                  <c:v>855.198181818222</c:v>
                </c:pt>
                <c:pt idx="43">
                  <c:v>930.06666666671197</c:v>
                </c:pt>
                <c:pt idx="44">
                  <c:v>948.34046296303404</c:v>
                </c:pt>
                <c:pt idx="45">
                  <c:v>684.28579545500497</c:v>
                </c:pt>
                <c:pt idx="46">
                  <c:v>1052.4624999999701</c:v>
                </c:pt>
                <c:pt idx="47">
                  <c:v>797.894000000088</c:v>
                </c:pt>
                <c:pt idx="48">
                  <c:v>1298.52203389847</c:v>
                </c:pt>
                <c:pt idx="49">
                  <c:v>1101.0999999983001</c:v>
                </c:pt>
                <c:pt idx="50">
                  <c:v>1079.0341964290899</c:v>
                </c:pt>
                <c:pt idx="51">
                  <c:v>1160.3610169485801</c:v>
                </c:pt>
                <c:pt idx="52">
                  <c:v>1263.0883606556199</c:v>
                </c:pt>
                <c:pt idx="53">
                  <c:v>859.93301724525304</c:v>
                </c:pt>
                <c:pt idx="54">
                  <c:v>1009.00771929797</c:v>
                </c:pt>
                <c:pt idx="55">
                  <c:v>1030.3897540978201</c:v>
                </c:pt>
                <c:pt idx="56">
                  <c:v>751.02971428566195</c:v>
                </c:pt>
                <c:pt idx="57">
                  <c:v>616.82244897932503</c:v>
                </c:pt>
                <c:pt idx="58">
                  <c:v>1043.7796610169501</c:v>
                </c:pt>
                <c:pt idx="59">
                  <c:v>825.00526315906404</c:v>
                </c:pt>
                <c:pt idx="60">
                  <c:v>874.235267860058</c:v>
                </c:pt>
                <c:pt idx="61">
                  <c:v>908.48813559291705</c:v>
                </c:pt>
                <c:pt idx="62">
                  <c:v>963.79272727592104</c:v>
                </c:pt>
                <c:pt idx="63">
                  <c:v>942.65566666791597</c:v>
                </c:pt>
                <c:pt idx="64">
                  <c:v>1788.7022321428301</c:v>
                </c:pt>
                <c:pt idx="65">
                  <c:v>1076.41904762325</c:v>
                </c:pt>
                <c:pt idx="66">
                  <c:v>689.71086956517104</c:v>
                </c:pt>
                <c:pt idx="67">
                  <c:v>1019.30000000045</c:v>
                </c:pt>
                <c:pt idx="68">
                  <c:v>842.66101694915301</c:v>
                </c:pt>
                <c:pt idx="69">
                  <c:v>956.89999999999304</c:v>
                </c:pt>
                <c:pt idx="70">
                  <c:v>784.94698275683504</c:v>
                </c:pt>
                <c:pt idx="71">
                  <c:v>773.04625000012697</c:v>
                </c:pt>
                <c:pt idx="72">
                  <c:v>1260.60327868844</c:v>
                </c:pt>
                <c:pt idx="73">
                  <c:v>1018.7</c:v>
                </c:pt>
                <c:pt idx="74">
                  <c:v>1218.68196721298</c:v>
                </c:pt>
                <c:pt idx="75">
                  <c:v>1135.138113212</c:v>
                </c:pt>
                <c:pt idx="76">
                  <c:v>1286.80163934506</c:v>
                </c:pt>
                <c:pt idx="77">
                  <c:v>850.81456140350497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51-4570-95D0-B0D797C3B621}"/>
            </c:ext>
          </c:extLst>
        </c:ser>
        <c:ser>
          <c:idx val="1"/>
          <c:order val="1"/>
          <c:tx>
            <c:strRef>
              <c:f>repRTs!$E$1</c:f>
              <c:strCache>
                <c:ptCount val="1"/>
                <c:pt idx="0">
                  <c:v>Experienced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038FF"/>
              </a:solidFill>
              <a:ln w="12700">
                <a:solidFill>
                  <a:srgbClr val="F038FF"/>
                </a:solidFill>
              </a:ln>
              <a:effectLst/>
            </c:spPr>
          </c:marker>
          <c:xVal>
            <c:numRef>
              <c:f>repRTs!$C$3:$C$241</c:f>
              <c:numCache>
                <c:formatCode>General</c:formatCode>
                <c:ptCount val="239"/>
                <c:pt idx="0">
                  <c:v>5.7734839480033839</c:v>
                </c:pt>
                <c:pt idx="1">
                  <c:v>5.7780900802101112</c:v>
                </c:pt>
                <c:pt idx="2">
                  <c:v>5.7270819027164555</c:v>
                </c:pt>
                <c:pt idx="3">
                  <c:v>5.2786712359952297</c:v>
                </c:pt>
                <c:pt idx="4">
                  <c:v>5.0915817970311208</c:v>
                </c:pt>
                <c:pt idx="5">
                  <c:v>5.1174938804696692</c:v>
                </c:pt>
                <c:pt idx="6">
                  <c:v>5.8641475772506304</c:v>
                </c:pt>
                <c:pt idx="7">
                  <c:v>5.8418451623905234</c:v>
                </c:pt>
                <c:pt idx="8">
                  <c:v>5.7524287427566136</c:v>
                </c:pt>
                <c:pt idx="9">
                  <c:v>5.0805873498044241</c:v>
                </c:pt>
                <c:pt idx="10">
                  <c:v>5.8983407669074239</c:v>
                </c:pt>
                <c:pt idx="11">
                  <c:v>5.7648312857199944</c:v>
                </c:pt>
                <c:pt idx="12">
                  <c:v>5.1509084838167141</c:v>
                </c:pt>
                <c:pt idx="13">
                  <c:v>5.5498659854341685</c:v>
                </c:pt>
                <c:pt idx="14">
                  <c:v>5.395360033172107</c:v>
                </c:pt>
                <c:pt idx="15">
                  <c:v>5.5956613512639439</c:v>
                </c:pt>
                <c:pt idx="16">
                  <c:v>5.4549918657500003</c:v>
                </c:pt>
                <c:pt idx="17">
                  <c:v>5.6509461871369036</c:v>
                </c:pt>
                <c:pt idx="18">
                  <c:v>5.741024115981892</c:v>
                </c:pt>
                <c:pt idx="19">
                  <c:v>5.1425575206783787</c:v>
                </c:pt>
                <c:pt idx="20">
                  <c:v>5.7444176201200516</c:v>
                </c:pt>
                <c:pt idx="21">
                  <c:v>5.9905334189279857</c:v>
                </c:pt>
                <c:pt idx="22">
                  <c:v>5.2550742720106403</c:v>
                </c:pt>
                <c:pt idx="23">
                  <c:v>5.484144133782606</c:v>
                </c:pt>
                <c:pt idx="24">
                  <c:v>5.7784545230487963</c:v>
                </c:pt>
                <c:pt idx="25">
                  <c:v>5.6246172337547993</c:v>
                </c:pt>
                <c:pt idx="26">
                  <c:v>5.8861552731034825</c:v>
                </c:pt>
                <c:pt idx="27">
                  <c:v>5.0631348758036099</c:v>
                </c:pt>
                <c:pt idx="28">
                  <c:v>5.7205566624777351</c:v>
                </c:pt>
                <c:pt idx="29">
                  <c:v>5.7788901469177594</c:v>
                </c:pt>
                <c:pt idx="30">
                  <c:v>5.7965532242841551</c:v>
                </c:pt>
                <c:pt idx="31">
                  <c:v>5.4445172944256104</c:v>
                </c:pt>
                <c:pt idx="32">
                  <c:v>5.775783638773242</c:v>
                </c:pt>
                <c:pt idx="33">
                  <c:v>5.3416929648495941</c:v>
                </c:pt>
                <c:pt idx="34">
                  <c:v>5.987943213481449</c:v>
                </c:pt>
                <c:pt idx="35">
                  <c:v>5.4763218763807648</c:v>
                </c:pt>
                <c:pt idx="36">
                  <c:v>5.0087711888878399</c:v>
                </c:pt>
                <c:pt idx="37">
                  <c:v>5.4565660521132875</c:v>
                </c:pt>
                <c:pt idx="38">
                  <c:v>5.2159421086083704</c:v>
                </c:pt>
                <c:pt idx="39">
                  <c:v>5.8873867316812074</c:v>
                </c:pt>
                <c:pt idx="40">
                  <c:v>5.031617808802018</c:v>
                </c:pt>
                <c:pt idx="41">
                  <c:v>5.9489040725125966</c:v>
                </c:pt>
                <c:pt idx="42">
                  <c:v>5.3187067435037161</c:v>
                </c:pt>
                <c:pt idx="43">
                  <c:v>5.7755576611554869</c:v>
                </c:pt>
                <c:pt idx="44">
                  <c:v>5.5500368717753839</c:v>
                </c:pt>
                <c:pt idx="45">
                  <c:v>5.307881986857133</c:v>
                </c:pt>
                <c:pt idx="46">
                  <c:v>5.0880233471859491</c:v>
                </c:pt>
                <c:pt idx="47">
                  <c:v>5.5622810069586821</c:v>
                </c:pt>
                <c:pt idx="48">
                  <c:v>5.1069930111713324</c:v>
                </c:pt>
                <c:pt idx="49">
                  <c:v>5.1961809813519571</c:v>
                </c:pt>
                <c:pt idx="50">
                  <c:v>5.3804961034682508</c:v>
                </c:pt>
                <c:pt idx="51">
                  <c:v>5.4522582838419256</c:v>
                </c:pt>
                <c:pt idx="52">
                  <c:v>5.5998310421078523</c:v>
                </c:pt>
                <c:pt idx="53">
                  <c:v>5.4253672353546794</c:v>
                </c:pt>
                <c:pt idx="54">
                  <c:v>5.374357747890147</c:v>
                </c:pt>
                <c:pt idx="55">
                  <c:v>5.3852283322938321</c:v>
                </c:pt>
                <c:pt idx="56">
                  <c:v>5.8445944112579564</c:v>
                </c:pt>
                <c:pt idx="57">
                  <c:v>5.3413768554446719</c:v>
                </c:pt>
                <c:pt idx="58">
                  <c:v>5.1272661468293643</c:v>
                </c:pt>
                <c:pt idx="59">
                  <c:v>5.0080229775942255</c:v>
                </c:pt>
                <c:pt idx="60">
                  <c:v>5.6383236175550957</c:v>
                </c:pt>
                <c:pt idx="61">
                  <c:v>5.6233320443453518</c:v>
                </c:pt>
                <c:pt idx="62">
                  <c:v>5.5975736311745559</c:v>
                </c:pt>
                <c:pt idx="63">
                  <c:v>5.2191333685324084</c:v>
                </c:pt>
                <c:pt idx="64">
                  <c:v>5.2013685085747472</c:v>
                </c:pt>
                <c:pt idx="65">
                  <c:v>5.8276597711703637</c:v>
                </c:pt>
                <c:pt idx="66">
                  <c:v>5.0825999930538872</c:v>
                </c:pt>
                <c:pt idx="67">
                  <c:v>5.4582383204595164</c:v>
                </c:pt>
                <c:pt idx="68">
                  <c:v>5.4531703688687783</c:v>
                </c:pt>
                <c:pt idx="69">
                  <c:v>5.1826508604815018</c:v>
                </c:pt>
                <c:pt idx="70">
                  <c:v>5.9980944588530978</c:v>
                </c:pt>
                <c:pt idx="71">
                  <c:v>5.0304556012105905</c:v>
                </c:pt>
                <c:pt idx="72">
                  <c:v>5.2611746698218624</c:v>
                </c:pt>
                <c:pt idx="73">
                  <c:v>5.727771132223233</c:v>
                </c:pt>
                <c:pt idx="74">
                  <c:v>5.6909630800684887</c:v>
                </c:pt>
                <c:pt idx="75">
                  <c:v>5.2937795810271444</c:v>
                </c:pt>
                <c:pt idx="76">
                  <c:v>5.941056273989993</c:v>
                </c:pt>
                <c:pt idx="77">
                  <c:v>5.3974329218142962</c:v>
                </c:pt>
                <c:pt idx="78">
                  <c:v>10.5</c:v>
                </c:pt>
                <c:pt idx="79">
                  <c:v>10.960180586845055</c:v>
                </c:pt>
                <c:pt idx="80">
                  <c:v>10.036119187983317</c:v>
                </c:pt>
                <c:pt idx="81">
                  <c:v>10.061324241888927</c:v>
                </c:pt>
                <c:pt idx="82">
                  <c:v>10.975354993404217</c:v>
                </c:pt>
                <c:pt idx="83">
                  <c:v>10.283493318019573</c:v>
                </c:pt>
                <c:pt idx="84">
                  <c:v>10.408511549121453</c:v>
                </c:pt>
                <c:pt idx="85">
                  <c:v>10.572577802211278</c:v>
                </c:pt>
                <c:pt idx="86">
                  <c:v>10.826291925743789</c:v>
                </c:pt>
                <c:pt idx="87">
                  <c:v>10.269043120168153</c:v>
                </c:pt>
                <c:pt idx="88">
                  <c:v>10.293277414769527</c:v>
                </c:pt>
                <c:pt idx="89">
                  <c:v>10.218671324756711</c:v>
                </c:pt>
                <c:pt idx="90">
                  <c:v>10.782298470057979</c:v>
                </c:pt>
                <c:pt idx="91">
                  <c:v>10.586004884582442</c:v>
                </c:pt>
                <c:pt idx="92">
                  <c:v>10.700781624636475</c:v>
                </c:pt>
                <c:pt idx="93">
                  <c:v>10.291002844458982</c:v>
                </c:pt>
                <c:pt idx="94">
                  <c:v>10.416543419466468</c:v>
                </c:pt>
                <c:pt idx="95">
                  <c:v>10.104878798413253</c:v>
                </c:pt>
                <c:pt idx="96">
                  <c:v>10.139209261386959</c:v>
                </c:pt>
                <c:pt idx="97">
                  <c:v>10.678575429421644</c:v>
                </c:pt>
                <c:pt idx="98">
                  <c:v>10.731499833948947</c:v>
                </c:pt>
                <c:pt idx="99">
                  <c:v>10.188889916611693</c:v>
                </c:pt>
                <c:pt idx="100">
                  <c:v>10.896576813861984</c:v>
                </c:pt>
                <c:pt idx="101">
                  <c:v>10.016364762242903</c:v>
                </c:pt>
                <c:pt idx="102">
                  <c:v>10.476189796789198</c:v>
                </c:pt>
                <c:pt idx="103">
                  <c:v>10.260751960046216</c:v>
                </c:pt>
                <c:pt idx="104">
                  <c:v>10.11884205972925</c:v>
                </c:pt>
                <c:pt idx="105">
                  <c:v>10.215904773516739</c:v>
                </c:pt>
                <c:pt idx="106">
                  <c:v>10.657405846498973</c:v>
                </c:pt>
                <c:pt idx="107">
                  <c:v>10.054625104735271</c:v>
                </c:pt>
                <c:pt idx="108">
                  <c:v>10.26337407558902</c:v>
                </c:pt>
                <c:pt idx="109">
                  <c:v>10.518983140811832</c:v>
                </c:pt>
                <c:pt idx="110">
                  <c:v>10.141206725549212</c:v>
                </c:pt>
                <c:pt idx="111">
                  <c:v>10.796359993834056</c:v>
                </c:pt>
                <c:pt idx="112">
                  <c:v>10.113429241539928</c:v>
                </c:pt>
                <c:pt idx="113">
                  <c:v>10.783362253990081</c:v>
                </c:pt>
                <c:pt idx="114">
                  <c:v>10.569897685531977</c:v>
                </c:pt>
                <c:pt idx="115">
                  <c:v>10.120800337509998</c:v>
                </c:pt>
                <c:pt idx="116">
                  <c:v>10.550684521876031</c:v>
                </c:pt>
                <c:pt idx="117">
                  <c:v>10.444298408559183</c:v>
                </c:pt>
                <c:pt idx="118">
                  <c:v>10.46132382942166</c:v>
                </c:pt>
                <c:pt idx="119">
                  <c:v>10.54092624278656</c:v>
                </c:pt>
                <c:pt idx="120">
                  <c:v>10.763528879576439</c:v>
                </c:pt>
                <c:pt idx="121">
                  <c:v>10.926746726432278</c:v>
                </c:pt>
                <c:pt idx="122">
                  <c:v>10.162039103092797</c:v>
                </c:pt>
                <c:pt idx="123">
                  <c:v>10.712053444770385</c:v>
                </c:pt>
                <c:pt idx="124">
                  <c:v>10.534842589861416</c:v>
                </c:pt>
                <c:pt idx="125">
                  <c:v>10.742901746431428</c:v>
                </c:pt>
                <c:pt idx="126">
                  <c:v>10.3688069949122</c:v>
                </c:pt>
                <c:pt idx="127">
                  <c:v>10.516020468197535</c:v>
                </c:pt>
                <c:pt idx="128">
                  <c:v>10.724915086138335</c:v>
                </c:pt>
                <c:pt idx="129">
                  <c:v>10.673388560183859</c:v>
                </c:pt>
                <c:pt idx="130">
                  <c:v>10.376092962031539</c:v>
                </c:pt>
                <c:pt idx="131">
                  <c:v>10.411205462260222</c:v>
                </c:pt>
                <c:pt idx="132">
                  <c:v>10.784027461430114</c:v>
                </c:pt>
                <c:pt idx="133">
                  <c:v>10.495719231454316</c:v>
                </c:pt>
                <c:pt idx="134">
                  <c:v>10.661479633138359</c:v>
                </c:pt>
                <c:pt idx="135">
                  <c:v>10.964383554757323</c:v>
                </c:pt>
                <c:pt idx="136">
                  <c:v>10.689738461417322</c:v>
                </c:pt>
                <c:pt idx="137">
                  <c:v>10.380904505552273</c:v>
                </c:pt>
                <c:pt idx="138">
                  <c:v>10.830403627531615</c:v>
                </c:pt>
                <c:pt idx="139">
                  <c:v>10.304058130366505</c:v>
                </c:pt>
                <c:pt idx="140">
                  <c:v>10.786544482285516</c:v>
                </c:pt>
                <c:pt idx="141">
                  <c:v>10.63678202927707</c:v>
                </c:pt>
                <c:pt idx="142">
                  <c:v>10.898773926865823</c:v>
                </c:pt>
                <c:pt idx="143">
                  <c:v>10.375355365045094</c:v>
                </c:pt>
                <c:pt idx="144">
                  <c:v>10.261709275683581</c:v>
                </c:pt>
                <c:pt idx="145">
                  <c:v>10.119895607463748</c:v>
                </c:pt>
                <c:pt idx="146">
                  <c:v>10.493563465346083</c:v>
                </c:pt>
                <c:pt idx="147">
                  <c:v>10.026485038987401</c:v>
                </c:pt>
                <c:pt idx="148">
                  <c:v>10.675322027707969</c:v>
                </c:pt>
                <c:pt idx="149">
                  <c:v>10.538132662415538</c:v>
                </c:pt>
                <c:pt idx="150">
                  <c:v>10.708641104624512</c:v>
                </c:pt>
                <c:pt idx="151">
                  <c:v>10.712582903095576</c:v>
                </c:pt>
                <c:pt idx="152">
                  <c:v>10.201601567743662</c:v>
                </c:pt>
                <c:pt idx="153">
                  <c:v>10.828379808222227</c:v>
                </c:pt>
                <c:pt idx="154">
                  <c:v>10.24922087668393</c:v>
                </c:pt>
                <c:pt idx="155">
                  <c:v>10.949252621857335</c:v>
                </c:pt>
                <c:pt idx="156">
                  <c:v>10.098365721989339</c:v>
                </c:pt>
                <c:pt idx="157">
                  <c:v>10.650500896329909</c:v>
                </c:pt>
                <c:pt idx="158">
                  <c:v>10.695248513355361</c:v>
                </c:pt>
                <c:pt idx="159">
                  <c:v>10.327084640594666</c:v>
                </c:pt>
                <c:pt idx="160">
                  <c:v>10.101164938225303</c:v>
                </c:pt>
                <c:pt idx="161">
                  <c:v>10.862426237014478</c:v>
                </c:pt>
                <c:pt idx="162">
                  <c:v>10.651409084113194</c:v>
                </c:pt>
                <c:pt idx="163">
                  <c:v>10.061977315387969</c:v>
                </c:pt>
                <c:pt idx="164">
                  <c:v>10.025940658954445</c:v>
                </c:pt>
                <c:pt idx="165">
                  <c:v>10.18483214373976</c:v>
                </c:pt>
                <c:pt idx="166">
                  <c:v>10.990796447068913</c:v>
                </c:pt>
                <c:pt idx="167">
                  <c:v>10.615474641421855</c:v>
                </c:pt>
                <c:pt idx="168">
                  <c:v>10.775000252763174</c:v>
                </c:pt>
                <c:pt idx="169">
                  <c:v>10.344037588684419</c:v>
                </c:pt>
                <c:pt idx="170">
                  <c:v>10.448659938017505</c:v>
                </c:pt>
                <c:pt idx="171">
                  <c:v>10.398423769149929</c:v>
                </c:pt>
                <c:pt idx="172">
                  <c:v>10.23142883277082</c:v>
                </c:pt>
                <c:pt idx="173">
                  <c:v>10.706723931607767</c:v>
                </c:pt>
                <c:pt idx="174">
                  <c:v>10.094747631432977</c:v>
                </c:pt>
                <c:pt idx="175">
                  <c:v>10.335397354138159</c:v>
                </c:pt>
                <c:pt idx="176">
                  <c:v>10.242335068896283</c:v>
                </c:pt>
                <c:pt idx="177">
                  <c:v>10.368406602876533</c:v>
                </c:pt>
                <c:pt idx="178">
                  <c:v>10.0263668962645</c:v>
                </c:pt>
                <c:pt idx="179">
                  <c:v>10.82460325467223</c:v>
                </c:pt>
                <c:pt idx="180">
                  <c:v>15.5</c:v>
                </c:pt>
                <c:pt idx="181">
                  <c:v>15.286634332348678</c:v>
                </c:pt>
                <c:pt idx="182">
                  <c:v>15.414333111352409</c:v>
                </c:pt>
                <c:pt idx="183">
                  <c:v>15.161474872491524</c:v>
                </c:pt>
                <c:pt idx="184">
                  <c:v>15.898834300882227</c:v>
                </c:pt>
                <c:pt idx="185">
                  <c:v>15.638877345585893</c:v>
                </c:pt>
                <c:pt idx="186">
                  <c:v>15.093874162777533</c:v>
                </c:pt>
                <c:pt idx="187">
                  <c:v>15.745038318793709</c:v>
                </c:pt>
                <c:pt idx="188">
                  <c:v>15.112499949628836</c:v>
                </c:pt>
                <c:pt idx="189">
                  <c:v>15.932418602060256</c:v>
                </c:pt>
                <c:pt idx="190">
                  <c:v>15.847641809356084</c:v>
                </c:pt>
                <c:pt idx="191">
                  <c:v>15.564817454717662</c:v>
                </c:pt>
                <c:pt idx="192">
                  <c:v>15.110365383483854</c:v>
                </c:pt>
                <c:pt idx="193">
                  <c:v>15.749824332740001</c:v>
                </c:pt>
                <c:pt idx="194">
                  <c:v>15.650732881053214</c:v>
                </c:pt>
                <c:pt idx="195">
                  <c:v>15.836557061797508</c:v>
                </c:pt>
                <c:pt idx="196">
                  <c:v>15.448954219487693</c:v>
                </c:pt>
                <c:pt idx="197">
                  <c:v>15.599041197283302</c:v>
                </c:pt>
                <c:pt idx="198">
                  <c:v>15.25938075226996</c:v>
                </c:pt>
                <c:pt idx="199">
                  <c:v>15.000585161834834</c:v>
                </c:pt>
                <c:pt idx="200">
                  <c:v>15.569680987017</c:v>
                </c:pt>
                <c:pt idx="201">
                  <c:v>15.468929549677298</c:v>
                </c:pt>
                <c:pt idx="202">
                  <c:v>15.845693983537467</c:v>
                </c:pt>
                <c:pt idx="203">
                  <c:v>20.5</c:v>
                </c:pt>
                <c:pt idx="204">
                  <c:v>20.409660202158982</c:v>
                </c:pt>
                <c:pt idx="205">
                  <c:v>20.569558911601359</c:v>
                </c:pt>
                <c:pt idx="206">
                  <c:v>20.729824083362601</c:v>
                </c:pt>
                <c:pt idx="207">
                  <c:v>20.16597792487666</c:v>
                </c:pt>
                <c:pt idx="208">
                  <c:v>20.725771391775783</c:v>
                </c:pt>
                <c:pt idx="209">
                  <c:v>20.32381102845066</c:v>
                </c:pt>
                <c:pt idx="210">
                  <c:v>20.279715143229964</c:v>
                </c:pt>
                <c:pt idx="211">
                  <c:v>20.305402962914375</c:v>
                </c:pt>
                <c:pt idx="212">
                  <c:v>20.155634146067097</c:v>
                </c:pt>
                <c:pt idx="213">
                  <c:v>20.949752934713036</c:v>
                </c:pt>
                <c:pt idx="214">
                  <c:v>20.780083720311307</c:v>
                </c:pt>
                <c:pt idx="215">
                  <c:v>20.573884298566107</c:v>
                </c:pt>
                <c:pt idx="216">
                  <c:v>20.385337103258749</c:v>
                </c:pt>
                <c:pt idx="217">
                  <c:v>20.957674404526884</c:v>
                </c:pt>
                <c:pt idx="218">
                  <c:v>20.240190087818995</c:v>
                </c:pt>
                <c:pt idx="219">
                  <c:v>20.248401570708349</c:v>
                </c:pt>
                <c:pt idx="220">
                  <c:v>20.546382830731737</c:v>
                </c:pt>
                <c:pt idx="221">
                  <c:v>20.506047971503715</c:v>
                </c:pt>
                <c:pt idx="222">
                  <c:v>20.266845871263573</c:v>
                </c:pt>
                <c:pt idx="223">
                  <c:v>20.569990181144476</c:v>
                </c:pt>
                <c:pt idx="224">
                  <c:v>20.05608069100392</c:v>
                </c:pt>
                <c:pt idx="225">
                  <c:v>20.355045845258914</c:v>
                </c:pt>
                <c:pt idx="226">
                  <c:v>20.898436788692692</c:v>
                </c:pt>
                <c:pt idx="227">
                  <c:v>20.425986316204686</c:v>
                </c:pt>
                <c:pt idx="228">
                  <c:v>20.285706556427915</c:v>
                </c:pt>
                <c:pt idx="229">
                  <c:v>20.319111217290512</c:v>
                </c:pt>
                <c:pt idx="230">
                  <c:v>20.87123465042216</c:v>
                </c:pt>
                <c:pt idx="231">
                  <c:v>20.031988435783123</c:v>
                </c:pt>
                <c:pt idx="232">
                  <c:v>20.207562364353802</c:v>
                </c:pt>
                <c:pt idx="233">
                  <c:v>20.642190548892867</c:v>
                </c:pt>
                <c:pt idx="234">
                  <c:v>20.848505384770654</c:v>
                </c:pt>
                <c:pt idx="235">
                  <c:v>20.912614420314426</c:v>
                </c:pt>
                <c:pt idx="236">
                  <c:v>20.259307569035567</c:v>
                </c:pt>
                <c:pt idx="237">
                  <c:v>20.901848086662902</c:v>
                </c:pt>
              </c:numCache>
            </c:numRef>
          </c:xVal>
          <c:yVal>
            <c:numRef>
              <c:f>repRTs!$E$3:$E$241</c:f>
              <c:numCache>
                <c:formatCode>General</c:formatCode>
                <c:ptCount val="239"/>
                <c:pt idx="78">
                  <c:v>931.97</c:v>
                </c:pt>
                <c:pt idx="79">
                  <c:v>1162.7389473688399</c:v>
                </c:pt>
                <c:pt idx="80">
                  <c:v>1352.5907407407301</c:v>
                </c:pt>
                <c:pt idx="81">
                  <c:v>215.551935483889</c:v>
                </c:pt>
                <c:pt idx="82">
                  <c:v>865.76666666667404</c:v>
                </c:pt>
                <c:pt idx="83">
                  <c:v>805.91851851803904</c:v>
                </c:pt>
                <c:pt idx="84">
                  <c:v>898.38428571030295</c:v>
                </c:pt>
                <c:pt idx="85">
                  <c:v>818.20538461369495</c:v>
                </c:pt>
                <c:pt idx="86">
                  <c:v>1315.0593220338901</c:v>
                </c:pt>
                <c:pt idx="87">
                  <c:v>907.89655172413802</c:v>
                </c:pt>
                <c:pt idx="88">
                  <c:v>1199.0576315800899</c:v>
                </c:pt>
                <c:pt idx="89">
                  <c:v>1132.0731481461801</c:v>
                </c:pt>
                <c:pt idx="90">
                  <c:v>962.94035087723501</c:v>
                </c:pt>
                <c:pt idx="91">
                  <c:v>1281.98245614035</c:v>
                </c:pt>
                <c:pt idx="92">
                  <c:v>916.87037037030905</c:v>
                </c:pt>
                <c:pt idx="93">
                  <c:v>1379.83818181835</c:v>
                </c:pt>
                <c:pt idx="94">
                  <c:v>1071.8072881385399</c:v>
                </c:pt>
                <c:pt idx="95">
                  <c:v>970.78567796625498</c:v>
                </c:pt>
                <c:pt idx="96">
                  <c:v>1111.3267592585601</c:v>
                </c:pt>
                <c:pt idx="97">
                  <c:v>1292.08687499997</c:v>
                </c:pt>
                <c:pt idx="98">
                  <c:v>1123.62903846056</c:v>
                </c:pt>
                <c:pt idx="99">
                  <c:v>1006.84901785722</c:v>
                </c:pt>
                <c:pt idx="100">
                  <c:v>549.87749999978098</c:v>
                </c:pt>
                <c:pt idx="101">
                  <c:v>1047.2056603768599</c:v>
                </c:pt>
                <c:pt idx="102">
                  <c:v>778.65000000001498</c:v>
                </c:pt>
                <c:pt idx="103">
                  <c:v>1269.6894999999699</c:v>
                </c:pt>
                <c:pt idx="104">
                  <c:v>879.119508196845</c:v>
                </c:pt>
                <c:pt idx="105">
                  <c:v>1021.8901639345301</c:v>
                </c:pt>
                <c:pt idx="106">
                  <c:v>994.44999999728395</c:v>
                </c:pt>
                <c:pt idx="107">
                  <c:v>953.043934421568</c:v>
                </c:pt>
                <c:pt idx="108">
                  <c:v>1303.30727272739</c:v>
                </c:pt>
                <c:pt idx="109">
                  <c:v>793.96245454546397</c:v>
                </c:pt>
                <c:pt idx="110">
                  <c:v>1651.46216666642</c:v>
                </c:pt>
                <c:pt idx="111">
                  <c:v>847.232142857143</c:v>
                </c:pt>
                <c:pt idx="112">
                  <c:v>1173.43333333333</c:v>
                </c:pt>
                <c:pt idx="113">
                  <c:v>771.78192982455505</c:v>
                </c:pt>
                <c:pt idx="114">
                  <c:v>734.477586207375</c:v>
                </c:pt>
                <c:pt idx="115">
                  <c:v>1030.6814285805899</c:v>
                </c:pt>
                <c:pt idx="116">
                  <c:v>702.83172413975694</c:v>
                </c:pt>
                <c:pt idx="117">
                  <c:v>1031.7068965518499</c:v>
                </c:pt>
                <c:pt idx="118">
                  <c:v>1171.6254838705199</c:v>
                </c:pt>
                <c:pt idx="119">
                  <c:v>830.90175438592905</c:v>
                </c:pt>
                <c:pt idx="120">
                  <c:v>1097.0894736841899</c:v>
                </c:pt>
                <c:pt idx="121">
                  <c:v>881.68823529414101</c:v>
                </c:pt>
                <c:pt idx="122">
                  <c:v>1309.8991818181701</c:v>
                </c:pt>
                <c:pt idx="123">
                  <c:v>972.37592592598401</c:v>
                </c:pt>
                <c:pt idx="124">
                  <c:v>761.90475409814201</c:v>
                </c:pt>
                <c:pt idx="125">
                  <c:v>844.30943396384998</c:v>
                </c:pt>
                <c:pt idx="126">
                  <c:v>823.449090909044</c:v>
                </c:pt>
                <c:pt idx="127">
                  <c:v>1121.40298245695</c:v>
                </c:pt>
                <c:pt idx="128">
                  <c:v>1027.57407407408</c:v>
                </c:pt>
                <c:pt idx="129">
                  <c:v>919.76666666691995</c:v>
                </c:pt>
                <c:pt idx="130">
                  <c:v>972.41318965499295</c:v>
                </c:pt>
                <c:pt idx="131">
                  <c:v>973.28805084877001</c:v>
                </c:pt>
                <c:pt idx="132">
                  <c:v>802.77966101694904</c:v>
                </c:pt>
                <c:pt idx="133">
                  <c:v>1335.29090909101</c:v>
                </c:pt>
                <c:pt idx="134">
                  <c:v>848.73196429024199</c:v>
                </c:pt>
                <c:pt idx="135">
                  <c:v>738.93018867929004</c:v>
                </c:pt>
                <c:pt idx="136">
                  <c:v>849.41578947346704</c:v>
                </c:pt>
                <c:pt idx="137">
                  <c:v>849.21991935510596</c:v>
                </c:pt>
                <c:pt idx="138">
                  <c:v>1093.2921551786201</c:v>
                </c:pt>
                <c:pt idx="139">
                  <c:v>926.96415094337999</c:v>
                </c:pt>
                <c:pt idx="140">
                  <c:v>740.804224135053</c:v>
                </c:pt>
                <c:pt idx="141">
                  <c:v>962.132452830185</c:v>
                </c:pt>
                <c:pt idx="142">
                  <c:v>1101.5727272727499</c:v>
                </c:pt>
                <c:pt idx="143">
                  <c:v>1136.06315789473</c:v>
                </c:pt>
                <c:pt idx="144">
                  <c:v>1175.6610169491501</c:v>
                </c:pt>
                <c:pt idx="145">
                  <c:v>829.87089285623904</c:v>
                </c:pt>
                <c:pt idx="146">
                  <c:v>825.786403509004</c:v>
                </c:pt>
                <c:pt idx="147">
                  <c:v>790.03555555552998</c:v>
                </c:pt>
                <c:pt idx="148">
                  <c:v>969.73008620512599</c:v>
                </c:pt>
                <c:pt idx="149">
                  <c:v>1264.6327586182199</c:v>
                </c:pt>
                <c:pt idx="150">
                  <c:v>819.91967213121598</c:v>
                </c:pt>
                <c:pt idx="151">
                  <c:v>774.91857142877097</c:v>
                </c:pt>
                <c:pt idx="152">
                  <c:v>1283.3366666648801</c:v>
                </c:pt>
                <c:pt idx="153">
                  <c:v>987.63517241366503</c:v>
                </c:pt>
                <c:pt idx="154">
                  <c:v>939.36276785409802</c:v>
                </c:pt>
                <c:pt idx="155">
                  <c:v>1094.6738793081099</c:v>
                </c:pt>
                <c:pt idx="156">
                  <c:v>749.78793103452495</c:v>
                </c:pt>
                <c:pt idx="157">
                  <c:v>1108.3979591836301</c:v>
                </c:pt>
                <c:pt idx="158">
                  <c:v>1194.9120491815099</c:v>
                </c:pt>
                <c:pt idx="159">
                  <c:v>1018.72826086956</c:v>
                </c:pt>
                <c:pt idx="160">
                  <c:v>887.07198273663505</c:v>
                </c:pt>
                <c:pt idx="161">
                  <c:v>877.40322580645204</c:v>
                </c:pt>
                <c:pt idx="162">
                  <c:v>815.36964285717499</c:v>
                </c:pt>
                <c:pt idx="163">
                  <c:v>848.74576271186402</c:v>
                </c:pt>
                <c:pt idx="164">
                  <c:v>802.95517241380605</c:v>
                </c:pt>
                <c:pt idx="165">
                  <c:v>1122.71132075472</c:v>
                </c:pt>
                <c:pt idx="166">
                  <c:v>906.74894230793097</c:v>
                </c:pt>
                <c:pt idx="167">
                  <c:v>738.23454545451102</c:v>
                </c:pt>
                <c:pt idx="168">
                  <c:v>1033.2077966101001</c:v>
                </c:pt>
                <c:pt idx="169">
                  <c:v>895.45144068207401</c:v>
                </c:pt>
                <c:pt idx="170">
                  <c:v>1049.9057627166601</c:v>
                </c:pt>
                <c:pt idx="171">
                  <c:v>1106.8181818181799</c:v>
                </c:pt>
                <c:pt idx="172">
                  <c:v>821.06483048933001</c:v>
                </c:pt>
                <c:pt idx="173">
                  <c:v>946.63900000014098</c:v>
                </c:pt>
                <c:pt idx="174">
                  <c:v>752.72127659549597</c:v>
                </c:pt>
                <c:pt idx="175">
                  <c:v>780.83203389887501</c:v>
                </c:pt>
                <c:pt idx="176">
                  <c:v>887.08620689655595</c:v>
                </c:pt>
                <c:pt idx="177">
                  <c:v>892.87924528299504</c:v>
                </c:pt>
                <c:pt idx="178">
                  <c:v>1027.0150000015101</c:v>
                </c:pt>
                <c:pt idx="179">
                  <c:v>849.56900000339397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51-4570-95D0-B0D797C3B621}"/>
            </c:ext>
          </c:extLst>
        </c:ser>
        <c:ser>
          <c:idx val="2"/>
          <c:order val="2"/>
          <c:tx>
            <c:strRef>
              <c:f>repRTs!$F$1</c:f>
              <c:strCache>
                <c:ptCount val="1"/>
                <c:pt idx="0">
                  <c:v>Aspiring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772FF"/>
              </a:solidFill>
              <a:ln w="12700">
                <a:solidFill>
                  <a:srgbClr val="3772FF"/>
                </a:solidFill>
              </a:ln>
              <a:effectLst/>
            </c:spPr>
          </c:marker>
          <c:xVal>
            <c:numRef>
              <c:f>repRTs!$C$3:$C$241</c:f>
              <c:numCache>
                <c:formatCode>General</c:formatCode>
                <c:ptCount val="239"/>
                <c:pt idx="0">
                  <c:v>5.7734839480033839</c:v>
                </c:pt>
                <c:pt idx="1">
                  <c:v>5.7780900802101112</c:v>
                </c:pt>
                <c:pt idx="2">
                  <c:v>5.7270819027164555</c:v>
                </c:pt>
                <c:pt idx="3">
                  <c:v>5.2786712359952297</c:v>
                </c:pt>
                <c:pt idx="4">
                  <c:v>5.0915817970311208</c:v>
                </c:pt>
                <c:pt idx="5">
                  <c:v>5.1174938804696692</c:v>
                </c:pt>
                <c:pt idx="6">
                  <c:v>5.8641475772506304</c:v>
                </c:pt>
                <c:pt idx="7">
                  <c:v>5.8418451623905234</c:v>
                </c:pt>
                <c:pt idx="8">
                  <c:v>5.7524287427566136</c:v>
                </c:pt>
                <c:pt idx="9">
                  <c:v>5.0805873498044241</c:v>
                </c:pt>
                <c:pt idx="10">
                  <c:v>5.8983407669074239</c:v>
                </c:pt>
                <c:pt idx="11">
                  <c:v>5.7648312857199944</c:v>
                </c:pt>
                <c:pt idx="12">
                  <c:v>5.1509084838167141</c:v>
                </c:pt>
                <c:pt idx="13">
                  <c:v>5.5498659854341685</c:v>
                </c:pt>
                <c:pt idx="14">
                  <c:v>5.395360033172107</c:v>
                </c:pt>
                <c:pt idx="15">
                  <c:v>5.5956613512639439</c:v>
                </c:pt>
                <c:pt idx="16">
                  <c:v>5.4549918657500003</c:v>
                </c:pt>
                <c:pt idx="17">
                  <c:v>5.6509461871369036</c:v>
                </c:pt>
                <c:pt idx="18">
                  <c:v>5.741024115981892</c:v>
                </c:pt>
                <c:pt idx="19">
                  <c:v>5.1425575206783787</c:v>
                </c:pt>
                <c:pt idx="20">
                  <c:v>5.7444176201200516</c:v>
                </c:pt>
                <c:pt idx="21">
                  <c:v>5.9905334189279857</c:v>
                </c:pt>
                <c:pt idx="22">
                  <c:v>5.2550742720106403</c:v>
                </c:pt>
                <c:pt idx="23">
                  <c:v>5.484144133782606</c:v>
                </c:pt>
                <c:pt idx="24">
                  <c:v>5.7784545230487963</c:v>
                </c:pt>
                <c:pt idx="25">
                  <c:v>5.6246172337547993</c:v>
                </c:pt>
                <c:pt idx="26">
                  <c:v>5.8861552731034825</c:v>
                </c:pt>
                <c:pt idx="27">
                  <c:v>5.0631348758036099</c:v>
                </c:pt>
                <c:pt idx="28">
                  <c:v>5.7205566624777351</c:v>
                </c:pt>
                <c:pt idx="29">
                  <c:v>5.7788901469177594</c:v>
                </c:pt>
                <c:pt idx="30">
                  <c:v>5.7965532242841551</c:v>
                </c:pt>
                <c:pt idx="31">
                  <c:v>5.4445172944256104</c:v>
                </c:pt>
                <c:pt idx="32">
                  <c:v>5.775783638773242</c:v>
                </c:pt>
                <c:pt idx="33">
                  <c:v>5.3416929648495941</c:v>
                </c:pt>
                <c:pt idx="34">
                  <c:v>5.987943213481449</c:v>
                </c:pt>
                <c:pt idx="35">
                  <c:v>5.4763218763807648</c:v>
                </c:pt>
                <c:pt idx="36">
                  <c:v>5.0087711888878399</c:v>
                </c:pt>
                <c:pt idx="37">
                  <c:v>5.4565660521132875</c:v>
                </c:pt>
                <c:pt idx="38">
                  <c:v>5.2159421086083704</c:v>
                </c:pt>
                <c:pt idx="39">
                  <c:v>5.8873867316812074</c:v>
                </c:pt>
                <c:pt idx="40">
                  <c:v>5.031617808802018</c:v>
                </c:pt>
                <c:pt idx="41">
                  <c:v>5.9489040725125966</c:v>
                </c:pt>
                <c:pt idx="42">
                  <c:v>5.3187067435037161</c:v>
                </c:pt>
                <c:pt idx="43">
                  <c:v>5.7755576611554869</c:v>
                </c:pt>
                <c:pt idx="44">
                  <c:v>5.5500368717753839</c:v>
                </c:pt>
                <c:pt idx="45">
                  <c:v>5.307881986857133</c:v>
                </c:pt>
                <c:pt idx="46">
                  <c:v>5.0880233471859491</c:v>
                </c:pt>
                <c:pt idx="47">
                  <c:v>5.5622810069586821</c:v>
                </c:pt>
                <c:pt idx="48">
                  <c:v>5.1069930111713324</c:v>
                </c:pt>
                <c:pt idx="49">
                  <c:v>5.1961809813519571</c:v>
                </c:pt>
                <c:pt idx="50">
                  <c:v>5.3804961034682508</c:v>
                </c:pt>
                <c:pt idx="51">
                  <c:v>5.4522582838419256</c:v>
                </c:pt>
                <c:pt idx="52">
                  <c:v>5.5998310421078523</c:v>
                </c:pt>
                <c:pt idx="53">
                  <c:v>5.4253672353546794</c:v>
                </c:pt>
                <c:pt idx="54">
                  <c:v>5.374357747890147</c:v>
                </c:pt>
                <c:pt idx="55">
                  <c:v>5.3852283322938321</c:v>
                </c:pt>
                <c:pt idx="56">
                  <c:v>5.8445944112579564</c:v>
                </c:pt>
                <c:pt idx="57">
                  <c:v>5.3413768554446719</c:v>
                </c:pt>
                <c:pt idx="58">
                  <c:v>5.1272661468293643</c:v>
                </c:pt>
                <c:pt idx="59">
                  <c:v>5.0080229775942255</c:v>
                </c:pt>
                <c:pt idx="60">
                  <c:v>5.6383236175550957</c:v>
                </c:pt>
                <c:pt idx="61">
                  <c:v>5.6233320443453518</c:v>
                </c:pt>
                <c:pt idx="62">
                  <c:v>5.5975736311745559</c:v>
                </c:pt>
                <c:pt idx="63">
                  <c:v>5.2191333685324084</c:v>
                </c:pt>
                <c:pt idx="64">
                  <c:v>5.2013685085747472</c:v>
                </c:pt>
                <c:pt idx="65">
                  <c:v>5.8276597711703637</c:v>
                </c:pt>
                <c:pt idx="66">
                  <c:v>5.0825999930538872</c:v>
                </c:pt>
                <c:pt idx="67">
                  <c:v>5.4582383204595164</c:v>
                </c:pt>
                <c:pt idx="68">
                  <c:v>5.4531703688687783</c:v>
                </c:pt>
                <c:pt idx="69">
                  <c:v>5.1826508604815018</c:v>
                </c:pt>
                <c:pt idx="70">
                  <c:v>5.9980944588530978</c:v>
                </c:pt>
                <c:pt idx="71">
                  <c:v>5.0304556012105905</c:v>
                </c:pt>
                <c:pt idx="72">
                  <c:v>5.2611746698218624</c:v>
                </c:pt>
                <c:pt idx="73">
                  <c:v>5.727771132223233</c:v>
                </c:pt>
                <c:pt idx="74">
                  <c:v>5.6909630800684887</c:v>
                </c:pt>
                <c:pt idx="75">
                  <c:v>5.2937795810271444</c:v>
                </c:pt>
                <c:pt idx="76">
                  <c:v>5.941056273989993</c:v>
                </c:pt>
                <c:pt idx="77">
                  <c:v>5.3974329218142962</c:v>
                </c:pt>
                <c:pt idx="78">
                  <c:v>10.5</c:v>
                </c:pt>
                <c:pt idx="79">
                  <c:v>10.960180586845055</c:v>
                </c:pt>
                <c:pt idx="80">
                  <c:v>10.036119187983317</c:v>
                </c:pt>
                <c:pt idx="81">
                  <c:v>10.061324241888927</c:v>
                </c:pt>
                <c:pt idx="82">
                  <c:v>10.975354993404217</c:v>
                </c:pt>
                <c:pt idx="83">
                  <c:v>10.283493318019573</c:v>
                </c:pt>
                <c:pt idx="84">
                  <c:v>10.408511549121453</c:v>
                </c:pt>
                <c:pt idx="85">
                  <c:v>10.572577802211278</c:v>
                </c:pt>
                <c:pt idx="86">
                  <c:v>10.826291925743789</c:v>
                </c:pt>
                <c:pt idx="87">
                  <c:v>10.269043120168153</c:v>
                </c:pt>
                <c:pt idx="88">
                  <c:v>10.293277414769527</c:v>
                </c:pt>
                <c:pt idx="89">
                  <c:v>10.218671324756711</c:v>
                </c:pt>
                <c:pt idx="90">
                  <c:v>10.782298470057979</c:v>
                </c:pt>
                <c:pt idx="91">
                  <c:v>10.586004884582442</c:v>
                </c:pt>
                <c:pt idx="92">
                  <c:v>10.700781624636475</c:v>
                </c:pt>
                <c:pt idx="93">
                  <c:v>10.291002844458982</c:v>
                </c:pt>
                <c:pt idx="94">
                  <c:v>10.416543419466468</c:v>
                </c:pt>
                <c:pt idx="95">
                  <c:v>10.104878798413253</c:v>
                </c:pt>
                <c:pt idx="96">
                  <c:v>10.139209261386959</c:v>
                </c:pt>
                <c:pt idx="97">
                  <c:v>10.678575429421644</c:v>
                </c:pt>
                <c:pt idx="98">
                  <c:v>10.731499833948947</c:v>
                </c:pt>
                <c:pt idx="99">
                  <c:v>10.188889916611693</c:v>
                </c:pt>
                <c:pt idx="100">
                  <c:v>10.896576813861984</c:v>
                </c:pt>
                <c:pt idx="101">
                  <c:v>10.016364762242903</c:v>
                </c:pt>
                <c:pt idx="102">
                  <c:v>10.476189796789198</c:v>
                </c:pt>
                <c:pt idx="103">
                  <c:v>10.260751960046216</c:v>
                </c:pt>
                <c:pt idx="104">
                  <c:v>10.11884205972925</c:v>
                </c:pt>
                <c:pt idx="105">
                  <c:v>10.215904773516739</c:v>
                </c:pt>
                <c:pt idx="106">
                  <c:v>10.657405846498973</c:v>
                </c:pt>
                <c:pt idx="107">
                  <c:v>10.054625104735271</c:v>
                </c:pt>
                <c:pt idx="108">
                  <c:v>10.26337407558902</c:v>
                </c:pt>
                <c:pt idx="109">
                  <c:v>10.518983140811832</c:v>
                </c:pt>
                <c:pt idx="110">
                  <c:v>10.141206725549212</c:v>
                </c:pt>
                <c:pt idx="111">
                  <c:v>10.796359993834056</c:v>
                </c:pt>
                <c:pt idx="112">
                  <c:v>10.113429241539928</c:v>
                </c:pt>
                <c:pt idx="113">
                  <c:v>10.783362253990081</c:v>
                </c:pt>
                <c:pt idx="114">
                  <c:v>10.569897685531977</c:v>
                </c:pt>
                <c:pt idx="115">
                  <c:v>10.120800337509998</c:v>
                </c:pt>
                <c:pt idx="116">
                  <c:v>10.550684521876031</c:v>
                </c:pt>
                <c:pt idx="117">
                  <c:v>10.444298408559183</c:v>
                </c:pt>
                <c:pt idx="118">
                  <c:v>10.46132382942166</c:v>
                </c:pt>
                <c:pt idx="119">
                  <c:v>10.54092624278656</c:v>
                </c:pt>
                <c:pt idx="120">
                  <c:v>10.763528879576439</c:v>
                </c:pt>
                <c:pt idx="121">
                  <c:v>10.926746726432278</c:v>
                </c:pt>
                <c:pt idx="122">
                  <c:v>10.162039103092797</c:v>
                </c:pt>
                <c:pt idx="123">
                  <c:v>10.712053444770385</c:v>
                </c:pt>
                <c:pt idx="124">
                  <c:v>10.534842589861416</c:v>
                </c:pt>
                <c:pt idx="125">
                  <c:v>10.742901746431428</c:v>
                </c:pt>
                <c:pt idx="126">
                  <c:v>10.3688069949122</c:v>
                </c:pt>
                <c:pt idx="127">
                  <c:v>10.516020468197535</c:v>
                </c:pt>
                <c:pt idx="128">
                  <c:v>10.724915086138335</c:v>
                </c:pt>
                <c:pt idx="129">
                  <c:v>10.673388560183859</c:v>
                </c:pt>
                <c:pt idx="130">
                  <c:v>10.376092962031539</c:v>
                </c:pt>
                <c:pt idx="131">
                  <c:v>10.411205462260222</c:v>
                </c:pt>
                <c:pt idx="132">
                  <c:v>10.784027461430114</c:v>
                </c:pt>
                <c:pt idx="133">
                  <c:v>10.495719231454316</c:v>
                </c:pt>
                <c:pt idx="134">
                  <c:v>10.661479633138359</c:v>
                </c:pt>
                <c:pt idx="135">
                  <c:v>10.964383554757323</c:v>
                </c:pt>
                <c:pt idx="136">
                  <c:v>10.689738461417322</c:v>
                </c:pt>
                <c:pt idx="137">
                  <c:v>10.380904505552273</c:v>
                </c:pt>
                <c:pt idx="138">
                  <c:v>10.830403627531615</c:v>
                </c:pt>
                <c:pt idx="139">
                  <c:v>10.304058130366505</c:v>
                </c:pt>
                <c:pt idx="140">
                  <c:v>10.786544482285516</c:v>
                </c:pt>
                <c:pt idx="141">
                  <c:v>10.63678202927707</c:v>
                </c:pt>
                <c:pt idx="142">
                  <c:v>10.898773926865823</c:v>
                </c:pt>
                <c:pt idx="143">
                  <c:v>10.375355365045094</c:v>
                </c:pt>
                <c:pt idx="144">
                  <c:v>10.261709275683581</c:v>
                </c:pt>
                <c:pt idx="145">
                  <c:v>10.119895607463748</c:v>
                </c:pt>
                <c:pt idx="146">
                  <c:v>10.493563465346083</c:v>
                </c:pt>
                <c:pt idx="147">
                  <c:v>10.026485038987401</c:v>
                </c:pt>
                <c:pt idx="148">
                  <c:v>10.675322027707969</c:v>
                </c:pt>
                <c:pt idx="149">
                  <c:v>10.538132662415538</c:v>
                </c:pt>
                <c:pt idx="150">
                  <c:v>10.708641104624512</c:v>
                </c:pt>
                <c:pt idx="151">
                  <c:v>10.712582903095576</c:v>
                </c:pt>
                <c:pt idx="152">
                  <c:v>10.201601567743662</c:v>
                </c:pt>
                <c:pt idx="153">
                  <c:v>10.828379808222227</c:v>
                </c:pt>
                <c:pt idx="154">
                  <c:v>10.24922087668393</c:v>
                </c:pt>
                <c:pt idx="155">
                  <c:v>10.949252621857335</c:v>
                </c:pt>
                <c:pt idx="156">
                  <c:v>10.098365721989339</c:v>
                </c:pt>
                <c:pt idx="157">
                  <c:v>10.650500896329909</c:v>
                </c:pt>
                <c:pt idx="158">
                  <c:v>10.695248513355361</c:v>
                </c:pt>
                <c:pt idx="159">
                  <c:v>10.327084640594666</c:v>
                </c:pt>
                <c:pt idx="160">
                  <c:v>10.101164938225303</c:v>
                </c:pt>
                <c:pt idx="161">
                  <c:v>10.862426237014478</c:v>
                </c:pt>
                <c:pt idx="162">
                  <c:v>10.651409084113194</c:v>
                </c:pt>
                <c:pt idx="163">
                  <c:v>10.061977315387969</c:v>
                </c:pt>
                <c:pt idx="164">
                  <c:v>10.025940658954445</c:v>
                </c:pt>
                <c:pt idx="165">
                  <c:v>10.18483214373976</c:v>
                </c:pt>
                <c:pt idx="166">
                  <c:v>10.990796447068913</c:v>
                </c:pt>
                <c:pt idx="167">
                  <c:v>10.615474641421855</c:v>
                </c:pt>
                <c:pt idx="168">
                  <c:v>10.775000252763174</c:v>
                </c:pt>
                <c:pt idx="169">
                  <c:v>10.344037588684419</c:v>
                </c:pt>
                <c:pt idx="170">
                  <c:v>10.448659938017505</c:v>
                </c:pt>
                <c:pt idx="171">
                  <c:v>10.398423769149929</c:v>
                </c:pt>
                <c:pt idx="172">
                  <c:v>10.23142883277082</c:v>
                </c:pt>
                <c:pt idx="173">
                  <c:v>10.706723931607767</c:v>
                </c:pt>
                <c:pt idx="174">
                  <c:v>10.094747631432977</c:v>
                </c:pt>
                <c:pt idx="175">
                  <c:v>10.335397354138159</c:v>
                </c:pt>
                <c:pt idx="176">
                  <c:v>10.242335068896283</c:v>
                </c:pt>
                <c:pt idx="177">
                  <c:v>10.368406602876533</c:v>
                </c:pt>
                <c:pt idx="178">
                  <c:v>10.0263668962645</c:v>
                </c:pt>
                <c:pt idx="179">
                  <c:v>10.82460325467223</c:v>
                </c:pt>
                <c:pt idx="180">
                  <c:v>15.5</c:v>
                </c:pt>
                <c:pt idx="181">
                  <c:v>15.286634332348678</c:v>
                </c:pt>
                <c:pt idx="182">
                  <c:v>15.414333111352409</c:v>
                </c:pt>
                <c:pt idx="183">
                  <c:v>15.161474872491524</c:v>
                </c:pt>
                <c:pt idx="184">
                  <c:v>15.898834300882227</c:v>
                </c:pt>
                <c:pt idx="185">
                  <c:v>15.638877345585893</c:v>
                </c:pt>
                <c:pt idx="186">
                  <c:v>15.093874162777533</c:v>
                </c:pt>
                <c:pt idx="187">
                  <c:v>15.745038318793709</c:v>
                </c:pt>
                <c:pt idx="188">
                  <c:v>15.112499949628836</c:v>
                </c:pt>
                <c:pt idx="189">
                  <c:v>15.932418602060256</c:v>
                </c:pt>
                <c:pt idx="190">
                  <c:v>15.847641809356084</c:v>
                </c:pt>
                <c:pt idx="191">
                  <c:v>15.564817454717662</c:v>
                </c:pt>
                <c:pt idx="192">
                  <c:v>15.110365383483854</c:v>
                </c:pt>
                <c:pt idx="193">
                  <c:v>15.749824332740001</c:v>
                </c:pt>
                <c:pt idx="194">
                  <c:v>15.650732881053214</c:v>
                </c:pt>
                <c:pt idx="195">
                  <c:v>15.836557061797508</c:v>
                </c:pt>
                <c:pt idx="196">
                  <c:v>15.448954219487693</c:v>
                </c:pt>
                <c:pt idx="197">
                  <c:v>15.599041197283302</c:v>
                </c:pt>
                <c:pt idx="198">
                  <c:v>15.25938075226996</c:v>
                </c:pt>
                <c:pt idx="199">
                  <c:v>15.000585161834834</c:v>
                </c:pt>
                <c:pt idx="200">
                  <c:v>15.569680987017</c:v>
                </c:pt>
                <c:pt idx="201">
                  <c:v>15.468929549677298</c:v>
                </c:pt>
                <c:pt idx="202">
                  <c:v>15.845693983537467</c:v>
                </c:pt>
                <c:pt idx="203">
                  <c:v>20.5</c:v>
                </c:pt>
                <c:pt idx="204">
                  <c:v>20.409660202158982</c:v>
                </c:pt>
                <c:pt idx="205">
                  <c:v>20.569558911601359</c:v>
                </c:pt>
                <c:pt idx="206">
                  <c:v>20.729824083362601</c:v>
                </c:pt>
                <c:pt idx="207">
                  <c:v>20.16597792487666</c:v>
                </c:pt>
                <c:pt idx="208">
                  <c:v>20.725771391775783</c:v>
                </c:pt>
                <c:pt idx="209">
                  <c:v>20.32381102845066</c:v>
                </c:pt>
                <c:pt idx="210">
                  <c:v>20.279715143229964</c:v>
                </c:pt>
                <c:pt idx="211">
                  <c:v>20.305402962914375</c:v>
                </c:pt>
                <c:pt idx="212">
                  <c:v>20.155634146067097</c:v>
                </c:pt>
                <c:pt idx="213">
                  <c:v>20.949752934713036</c:v>
                </c:pt>
                <c:pt idx="214">
                  <c:v>20.780083720311307</c:v>
                </c:pt>
                <c:pt idx="215">
                  <c:v>20.573884298566107</c:v>
                </c:pt>
                <c:pt idx="216">
                  <c:v>20.385337103258749</c:v>
                </c:pt>
                <c:pt idx="217">
                  <c:v>20.957674404526884</c:v>
                </c:pt>
                <c:pt idx="218">
                  <c:v>20.240190087818995</c:v>
                </c:pt>
                <c:pt idx="219">
                  <c:v>20.248401570708349</c:v>
                </c:pt>
                <c:pt idx="220">
                  <c:v>20.546382830731737</c:v>
                </c:pt>
                <c:pt idx="221">
                  <c:v>20.506047971503715</c:v>
                </c:pt>
                <c:pt idx="222">
                  <c:v>20.266845871263573</c:v>
                </c:pt>
                <c:pt idx="223">
                  <c:v>20.569990181144476</c:v>
                </c:pt>
                <c:pt idx="224">
                  <c:v>20.05608069100392</c:v>
                </c:pt>
                <c:pt idx="225">
                  <c:v>20.355045845258914</c:v>
                </c:pt>
                <c:pt idx="226">
                  <c:v>20.898436788692692</c:v>
                </c:pt>
                <c:pt idx="227">
                  <c:v>20.425986316204686</c:v>
                </c:pt>
                <c:pt idx="228">
                  <c:v>20.285706556427915</c:v>
                </c:pt>
                <c:pt idx="229">
                  <c:v>20.319111217290512</c:v>
                </c:pt>
                <c:pt idx="230">
                  <c:v>20.87123465042216</c:v>
                </c:pt>
                <c:pt idx="231">
                  <c:v>20.031988435783123</c:v>
                </c:pt>
                <c:pt idx="232">
                  <c:v>20.207562364353802</c:v>
                </c:pt>
                <c:pt idx="233">
                  <c:v>20.642190548892867</c:v>
                </c:pt>
                <c:pt idx="234">
                  <c:v>20.848505384770654</c:v>
                </c:pt>
                <c:pt idx="235">
                  <c:v>20.912614420314426</c:v>
                </c:pt>
                <c:pt idx="236">
                  <c:v>20.259307569035567</c:v>
                </c:pt>
                <c:pt idx="237">
                  <c:v>20.901848086662902</c:v>
                </c:pt>
              </c:numCache>
            </c:numRef>
          </c:xVal>
          <c:yVal>
            <c:numRef>
              <c:f>repRTs!$F$3:$F$241</c:f>
              <c:numCache>
                <c:formatCode>General</c:formatCode>
                <c:ptCount val="239"/>
                <c:pt idx="180">
                  <c:v>964.89</c:v>
                </c:pt>
                <c:pt idx="181">
                  <c:v>708.26696428574598</c:v>
                </c:pt>
                <c:pt idx="182">
                  <c:v>822.89025000008598</c:v>
                </c:pt>
                <c:pt idx="183">
                  <c:v>1043.67877358795</c:v>
                </c:pt>
                <c:pt idx="184">
                  <c:v>981.54215516667</c:v>
                </c:pt>
                <c:pt idx="185">
                  <c:v>894.72642857124004</c:v>
                </c:pt>
                <c:pt idx="186">
                  <c:v>858.879761904715</c:v>
                </c:pt>
                <c:pt idx="187">
                  <c:v>732.88557377057498</c:v>
                </c:pt>
                <c:pt idx="188">
                  <c:v>1222.07535087683</c:v>
                </c:pt>
                <c:pt idx="189">
                  <c:v>848.03909999784105</c:v>
                </c:pt>
                <c:pt idx="190">
                  <c:v>1359.6300862063099</c:v>
                </c:pt>
                <c:pt idx="191">
                  <c:v>903.90272727271997</c:v>
                </c:pt>
                <c:pt idx="192">
                  <c:v>774.016147540784</c:v>
                </c:pt>
                <c:pt idx="193">
                  <c:v>937.96390909066599</c:v>
                </c:pt>
                <c:pt idx="194">
                  <c:v>818.43928571418496</c:v>
                </c:pt>
                <c:pt idx="195">
                  <c:v>848.16461538461101</c:v>
                </c:pt>
                <c:pt idx="196">
                  <c:v>1120.5811320754599</c:v>
                </c:pt>
                <c:pt idx="197">
                  <c:v>1085.8765573758001</c:v>
                </c:pt>
                <c:pt idx="198">
                  <c:v>895.80175438601202</c:v>
                </c:pt>
                <c:pt idx="199">
                  <c:v>1102.3178947293</c:v>
                </c:pt>
                <c:pt idx="200">
                  <c:v>890.55313559322894</c:v>
                </c:pt>
                <c:pt idx="201">
                  <c:v>999.66481481483902</c:v>
                </c:pt>
                <c:pt idx="202">
                  <c:v>1091.9127272727001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51-4570-95D0-B0D797C3B621}"/>
            </c:ext>
          </c:extLst>
        </c:ser>
        <c:ser>
          <c:idx val="3"/>
          <c:order val="3"/>
          <c:tx>
            <c:strRef>
              <c:f>repRTs!$G$1</c:f>
              <c:strCache>
                <c:ptCount val="1"/>
                <c:pt idx="0">
                  <c:v>Semi/Professional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FF00"/>
              </a:solidFill>
              <a:ln w="12700">
                <a:solidFill>
                  <a:srgbClr val="00FF00"/>
                </a:solidFill>
              </a:ln>
              <a:effectLst/>
            </c:spPr>
          </c:marker>
          <c:xVal>
            <c:numRef>
              <c:f>repRTs!$C$3:$C$241</c:f>
              <c:numCache>
                <c:formatCode>General</c:formatCode>
                <c:ptCount val="239"/>
                <c:pt idx="0">
                  <c:v>5.7734839480033839</c:v>
                </c:pt>
                <c:pt idx="1">
                  <c:v>5.7780900802101112</c:v>
                </c:pt>
                <c:pt idx="2">
                  <c:v>5.7270819027164555</c:v>
                </c:pt>
                <c:pt idx="3">
                  <c:v>5.2786712359952297</c:v>
                </c:pt>
                <c:pt idx="4">
                  <c:v>5.0915817970311208</c:v>
                </c:pt>
                <c:pt idx="5">
                  <c:v>5.1174938804696692</c:v>
                </c:pt>
                <c:pt idx="6">
                  <c:v>5.8641475772506304</c:v>
                </c:pt>
                <c:pt idx="7">
                  <c:v>5.8418451623905234</c:v>
                </c:pt>
                <c:pt idx="8">
                  <c:v>5.7524287427566136</c:v>
                </c:pt>
                <c:pt idx="9">
                  <c:v>5.0805873498044241</c:v>
                </c:pt>
                <c:pt idx="10">
                  <c:v>5.8983407669074239</c:v>
                </c:pt>
                <c:pt idx="11">
                  <c:v>5.7648312857199944</c:v>
                </c:pt>
                <c:pt idx="12">
                  <c:v>5.1509084838167141</c:v>
                </c:pt>
                <c:pt idx="13">
                  <c:v>5.5498659854341685</c:v>
                </c:pt>
                <c:pt idx="14">
                  <c:v>5.395360033172107</c:v>
                </c:pt>
                <c:pt idx="15">
                  <c:v>5.5956613512639439</c:v>
                </c:pt>
                <c:pt idx="16">
                  <c:v>5.4549918657500003</c:v>
                </c:pt>
                <c:pt idx="17">
                  <c:v>5.6509461871369036</c:v>
                </c:pt>
                <c:pt idx="18">
                  <c:v>5.741024115981892</c:v>
                </c:pt>
                <c:pt idx="19">
                  <c:v>5.1425575206783787</c:v>
                </c:pt>
                <c:pt idx="20">
                  <c:v>5.7444176201200516</c:v>
                </c:pt>
                <c:pt idx="21">
                  <c:v>5.9905334189279857</c:v>
                </c:pt>
                <c:pt idx="22">
                  <c:v>5.2550742720106403</c:v>
                </c:pt>
                <c:pt idx="23">
                  <c:v>5.484144133782606</c:v>
                </c:pt>
                <c:pt idx="24">
                  <c:v>5.7784545230487963</c:v>
                </c:pt>
                <c:pt idx="25">
                  <c:v>5.6246172337547993</c:v>
                </c:pt>
                <c:pt idx="26">
                  <c:v>5.8861552731034825</c:v>
                </c:pt>
                <c:pt idx="27">
                  <c:v>5.0631348758036099</c:v>
                </c:pt>
                <c:pt idx="28">
                  <c:v>5.7205566624777351</c:v>
                </c:pt>
                <c:pt idx="29">
                  <c:v>5.7788901469177594</c:v>
                </c:pt>
                <c:pt idx="30">
                  <c:v>5.7965532242841551</c:v>
                </c:pt>
                <c:pt idx="31">
                  <c:v>5.4445172944256104</c:v>
                </c:pt>
                <c:pt idx="32">
                  <c:v>5.775783638773242</c:v>
                </c:pt>
                <c:pt idx="33">
                  <c:v>5.3416929648495941</c:v>
                </c:pt>
                <c:pt idx="34">
                  <c:v>5.987943213481449</c:v>
                </c:pt>
                <c:pt idx="35">
                  <c:v>5.4763218763807648</c:v>
                </c:pt>
                <c:pt idx="36">
                  <c:v>5.0087711888878399</c:v>
                </c:pt>
                <c:pt idx="37">
                  <c:v>5.4565660521132875</c:v>
                </c:pt>
                <c:pt idx="38">
                  <c:v>5.2159421086083704</c:v>
                </c:pt>
                <c:pt idx="39">
                  <c:v>5.8873867316812074</c:v>
                </c:pt>
                <c:pt idx="40">
                  <c:v>5.031617808802018</c:v>
                </c:pt>
                <c:pt idx="41">
                  <c:v>5.9489040725125966</c:v>
                </c:pt>
                <c:pt idx="42">
                  <c:v>5.3187067435037161</c:v>
                </c:pt>
                <c:pt idx="43">
                  <c:v>5.7755576611554869</c:v>
                </c:pt>
                <c:pt idx="44">
                  <c:v>5.5500368717753839</c:v>
                </c:pt>
                <c:pt idx="45">
                  <c:v>5.307881986857133</c:v>
                </c:pt>
                <c:pt idx="46">
                  <c:v>5.0880233471859491</c:v>
                </c:pt>
                <c:pt idx="47">
                  <c:v>5.5622810069586821</c:v>
                </c:pt>
                <c:pt idx="48">
                  <c:v>5.1069930111713324</c:v>
                </c:pt>
                <c:pt idx="49">
                  <c:v>5.1961809813519571</c:v>
                </c:pt>
                <c:pt idx="50">
                  <c:v>5.3804961034682508</c:v>
                </c:pt>
                <c:pt idx="51">
                  <c:v>5.4522582838419256</c:v>
                </c:pt>
                <c:pt idx="52">
                  <c:v>5.5998310421078523</c:v>
                </c:pt>
                <c:pt idx="53">
                  <c:v>5.4253672353546794</c:v>
                </c:pt>
                <c:pt idx="54">
                  <c:v>5.374357747890147</c:v>
                </c:pt>
                <c:pt idx="55">
                  <c:v>5.3852283322938321</c:v>
                </c:pt>
                <c:pt idx="56">
                  <c:v>5.8445944112579564</c:v>
                </c:pt>
                <c:pt idx="57">
                  <c:v>5.3413768554446719</c:v>
                </c:pt>
                <c:pt idx="58">
                  <c:v>5.1272661468293643</c:v>
                </c:pt>
                <c:pt idx="59">
                  <c:v>5.0080229775942255</c:v>
                </c:pt>
                <c:pt idx="60">
                  <c:v>5.6383236175550957</c:v>
                </c:pt>
                <c:pt idx="61">
                  <c:v>5.6233320443453518</c:v>
                </c:pt>
                <c:pt idx="62">
                  <c:v>5.5975736311745559</c:v>
                </c:pt>
                <c:pt idx="63">
                  <c:v>5.2191333685324084</c:v>
                </c:pt>
                <c:pt idx="64">
                  <c:v>5.2013685085747472</c:v>
                </c:pt>
                <c:pt idx="65">
                  <c:v>5.8276597711703637</c:v>
                </c:pt>
                <c:pt idx="66">
                  <c:v>5.0825999930538872</c:v>
                </c:pt>
                <c:pt idx="67">
                  <c:v>5.4582383204595164</c:v>
                </c:pt>
                <c:pt idx="68">
                  <c:v>5.4531703688687783</c:v>
                </c:pt>
                <c:pt idx="69">
                  <c:v>5.1826508604815018</c:v>
                </c:pt>
                <c:pt idx="70">
                  <c:v>5.9980944588530978</c:v>
                </c:pt>
                <c:pt idx="71">
                  <c:v>5.0304556012105905</c:v>
                </c:pt>
                <c:pt idx="72">
                  <c:v>5.2611746698218624</c:v>
                </c:pt>
                <c:pt idx="73">
                  <c:v>5.727771132223233</c:v>
                </c:pt>
                <c:pt idx="74">
                  <c:v>5.6909630800684887</c:v>
                </c:pt>
                <c:pt idx="75">
                  <c:v>5.2937795810271444</c:v>
                </c:pt>
                <c:pt idx="76">
                  <c:v>5.941056273989993</c:v>
                </c:pt>
                <c:pt idx="77">
                  <c:v>5.3974329218142962</c:v>
                </c:pt>
                <c:pt idx="78">
                  <c:v>10.5</c:v>
                </c:pt>
                <c:pt idx="79">
                  <c:v>10.960180586845055</c:v>
                </c:pt>
                <c:pt idx="80">
                  <c:v>10.036119187983317</c:v>
                </c:pt>
                <c:pt idx="81">
                  <c:v>10.061324241888927</c:v>
                </c:pt>
                <c:pt idx="82">
                  <c:v>10.975354993404217</c:v>
                </c:pt>
                <c:pt idx="83">
                  <c:v>10.283493318019573</c:v>
                </c:pt>
                <c:pt idx="84">
                  <c:v>10.408511549121453</c:v>
                </c:pt>
                <c:pt idx="85">
                  <c:v>10.572577802211278</c:v>
                </c:pt>
                <c:pt idx="86">
                  <c:v>10.826291925743789</c:v>
                </c:pt>
                <c:pt idx="87">
                  <c:v>10.269043120168153</c:v>
                </c:pt>
                <c:pt idx="88">
                  <c:v>10.293277414769527</c:v>
                </c:pt>
                <c:pt idx="89">
                  <c:v>10.218671324756711</c:v>
                </c:pt>
                <c:pt idx="90">
                  <c:v>10.782298470057979</c:v>
                </c:pt>
                <c:pt idx="91">
                  <c:v>10.586004884582442</c:v>
                </c:pt>
                <c:pt idx="92">
                  <c:v>10.700781624636475</c:v>
                </c:pt>
                <c:pt idx="93">
                  <c:v>10.291002844458982</c:v>
                </c:pt>
                <c:pt idx="94">
                  <c:v>10.416543419466468</c:v>
                </c:pt>
                <c:pt idx="95">
                  <c:v>10.104878798413253</c:v>
                </c:pt>
                <c:pt idx="96">
                  <c:v>10.139209261386959</c:v>
                </c:pt>
                <c:pt idx="97">
                  <c:v>10.678575429421644</c:v>
                </c:pt>
                <c:pt idx="98">
                  <c:v>10.731499833948947</c:v>
                </c:pt>
                <c:pt idx="99">
                  <c:v>10.188889916611693</c:v>
                </c:pt>
                <c:pt idx="100">
                  <c:v>10.896576813861984</c:v>
                </c:pt>
                <c:pt idx="101">
                  <c:v>10.016364762242903</c:v>
                </c:pt>
                <c:pt idx="102">
                  <c:v>10.476189796789198</c:v>
                </c:pt>
                <c:pt idx="103">
                  <c:v>10.260751960046216</c:v>
                </c:pt>
                <c:pt idx="104">
                  <c:v>10.11884205972925</c:v>
                </c:pt>
                <c:pt idx="105">
                  <c:v>10.215904773516739</c:v>
                </c:pt>
                <c:pt idx="106">
                  <c:v>10.657405846498973</c:v>
                </c:pt>
                <c:pt idx="107">
                  <c:v>10.054625104735271</c:v>
                </c:pt>
                <c:pt idx="108">
                  <c:v>10.26337407558902</c:v>
                </c:pt>
                <c:pt idx="109">
                  <c:v>10.518983140811832</c:v>
                </c:pt>
                <c:pt idx="110">
                  <c:v>10.141206725549212</c:v>
                </c:pt>
                <c:pt idx="111">
                  <c:v>10.796359993834056</c:v>
                </c:pt>
                <c:pt idx="112">
                  <c:v>10.113429241539928</c:v>
                </c:pt>
                <c:pt idx="113">
                  <c:v>10.783362253990081</c:v>
                </c:pt>
                <c:pt idx="114">
                  <c:v>10.569897685531977</c:v>
                </c:pt>
                <c:pt idx="115">
                  <c:v>10.120800337509998</c:v>
                </c:pt>
                <c:pt idx="116">
                  <c:v>10.550684521876031</c:v>
                </c:pt>
                <c:pt idx="117">
                  <c:v>10.444298408559183</c:v>
                </c:pt>
                <c:pt idx="118">
                  <c:v>10.46132382942166</c:v>
                </c:pt>
                <c:pt idx="119">
                  <c:v>10.54092624278656</c:v>
                </c:pt>
                <c:pt idx="120">
                  <c:v>10.763528879576439</c:v>
                </c:pt>
                <c:pt idx="121">
                  <c:v>10.926746726432278</c:v>
                </c:pt>
                <c:pt idx="122">
                  <c:v>10.162039103092797</c:v>
                </c:pt>
                <c:pt idx="123">
                  <c:v>10.712053444770385</c:v>
                </c:pt>
                <c:pt idx="124">
                  <c:v>10.534842589861416</c:v>
                </c:pt>
                <c:pt idx="125">
                  <c:v>10.742901746431428</c:v>
                </c:pt>
                <c:pt idx="126">
                  <c:v>10.3688069949122</c:v>
                </c:pt>
                <c:pt idx="127">
                  <c:v>10.516020468197535</c:v>
                </c:pt>
                <c:pt idx="128">
                  <c:v>10.724915086138335</c:v>
                </c:pt>
                <c:pt idx="129">
                  <c:v>10.673388560183859</c:v>
                </c:pt>
                <c:pt idx="130">
                  <c:v>10.376092962031539</c:v>
                </c:pt>
                <c:pt idx="131">
                  <c:v>10.411205462260222</c:v>
                </c:pt>
                <c:pt idx="132">
                  <c:v>10.784027461430114</c:v>
                </c:pt>
                <c:pt idx="133">
                  <c:v>10.495719231454316</c:v>
                </c:pt>
                <c:pt idx="134">
                  <c:v>10.661479633138359</c:v>
                </c:pt>
                <c:pt idx="135">
                  <c:v>10.964383554757323</c:v>
                </c:pt>
                <c:pt idx="136">
                  <c:v>10.689738461417322</c:v>
                </c:pt>
                <c:pt idx="137">
                  <c:v>10.380904505552273</c:v>
                </c:pt>
                <c:pt idx="138">
                  <c:v>10.830403627531615</c:v>
                </c:pt>
                <c:pt idx="139">
                  <c:v>10.304058130366505</c:v>
                </c:pt>
                <c:pt idx="140">
                  <c:v>10.786544482285516</c:v>
                </c:pt>
                <c:pt idx="141">
                  <c:v>10.63678202927707</c:v>
                </c:pt>
                <c:pt idx="142">
                  <c:v>10.898773926865823</c:v>
                </c:pt>
                <c:pt idx="143">
                  <c:v>10.375355365045094</c:v>
                </c:pt>
                <c:pt idx="144">
                  <c:v>10.261709275683581</c:v>
                </c:pt>
                <c:pt idx="145">
                  <c:v>10.119895607463748</c:v>
                </c:pt>
                <c:pt idx="146">
                  <c:v>10.493563465346083</c:v>
                </c:pt>
                <c:pt idx="147">
                  <c:v>10.026485038987401</c:v>
                </c:pt>
                <c:pt idx="148">
                  <c:v>10.675322027707969</c:v>
                </c:pt>
                <c:pt idx="149">
                  <c:v>10.538132662415538</c:v>
                </c:pt>
                <c:pt idx="150">
                  <c:v>10.708641104624512</c:v>
                </c:pt>
                <c:pt idx="151">
                  <c:v>10.712582903095576</c:v>
                </c:pt>
                <c:pt idx="152">
                  <c:v>10.201601567743662</c:v>
                </c:pt>
                <c:pt idx="153">
                  <c:v>10.828379808222227</c:v>
                </c:pt>
                <c:pt idx="154">
                  <c:v>10.24922087668393</c:v>
                </c:pt>
                <c:pt idx="155">
                  <c:v>10.949252621857335</c:v>
                </c:pt>
                <c:pt idx="156">
                  <c:v>10.098365721989339</c:v>
                </c:pt>
                <c:pt idx="157">
                  <c:v>10.650500896329909</c:v>
                </c:pt>
                <c:pt idx="158">
                  <c:v>10.695248513355361</c:v>
                </c:pt>
                <c:pt idx="159">
                  <c:v>10.327084640594666</c:v>
                </c:pt>
                <c:pt idx="160">
                  <c:v>10.101164938225303</c:v>
                </c:pt>
                <c:pt idx="161">
                  <c:v>10.862426237014478</c:v>
                </c:pt>
                <c:pt idx="162">
                  <c:v>10.651409084113194</c:v>
                </c:pt>
                <c:pt idx="163">
                  <c:v>10.061977315387969</c:v>
                </c:pt>
                <c:pt idx="164">
                  <c:v>10.025940658954445</c:v>
                </c:pt>
                <c:pt idx="165">
                  <c:v>10.18483214373976</c:v>
                </c:pt>
                <c:pt idx="166">
                  <c:v>10.990796447068913</c:v>
                </c:pt>
                <c:pt idx="167">
                  <c:v>10.615474641421855</c:v>
                </c:pt>
                <c:pt idx="168">
                  <c:v>10.775000252763174</c:v>
                </c:pt>
                <c:pt idx="169">
                  <c:v>10.344037588684419</c:v>
                </c:pt>
                <c:pt idx="170">
                  <c:v>10.448659938017505</c:v>
                </c:pt>
                <c:pt idx="171">
                  <c:v>10.398423769149929</c:v>
                </c:pt>
                <c:pt idx="172">
                  <c:v>10.23142883277082</c:v>
                </c:pt>
                <c:pt idx="173">
                  <c:v>10.706723931607767</c:v>
                </c:pt>
                <c:pt idx="174">
                  <c:v>10.094747631432977</c:v>
                </c:pt>
                <c:pt idx="175">
                  <c:v>10.335397354138159</c:v>
                </c:pt>
                <c:pt idx="176">
                  <c:v>10.242335068896283</c:v>
                </c:pt>
                <c:pt idx="177">
                  <c:v>10.368406602876533</c:v>
                </c:pt>
                <c:pt idx="178">
                  <c:v>10.0263668962645</c:v>
                </c:pt>
                <c:pt idx="179">
                  <c:v>10.82460325467223</c:v>
                </c:pt>
                <c:pt idx="180">
                  <c:v>15.5</c:v>
                </c:pt>
                <c:pt idx="181">
                  <c:v>15.286634332348678</c:v>
                </c:pt>
                <c:pt idx="182">
                  <c:v>15.414333111352409</c:v>
                </c:pt>
                <c:pt idx="183">
                  <c:v>15.161474872491524</c:v>
                </c:pt>
                <c:pt idx="184">
                  <c:v>15.898834300882227</c:v>
                </c:pt>
                <c:pt idx="185">
                  <c:v>15.638877345585893</c:v>
                </c:pt>
                <c:pt idx="186">
                  <c:v>15.093874162777533</c:v>
                </c:pt>
                <c:pt idx="187">
                  <c:v>15.745038318793709</c:v>
                </c:pt>
                <c:pt idx="188">
                  <c:v>15.112499949628836</c:v>
                </c:pt>
                <c:pt idx="189">
                  <c:v>15.932418602060256</c:v>
                </c:pt>
                <c:pt idx="190">
                  <c:v>15.847641809356084</c:v>
                </c:pt>
                <c:pt idx="191">
                  <c:v>15.564817454717662</c:v>
                </c:pt>
                <c:pt idx="192">
                  <c:v>15.110365383483854</c:v>
                </c:pt>
                <c:pt idx="193">
                  <c:v>15.749824332740001</c:v>
                </c:pt>
                <c:pt idx="194">
                  <c:v>15.650732881053214</c:v>
                </c:pt>
                <c:pt idx="195">
                  <c:v>15.836557061797508</c:v>
                </c:pt>
                <c:pt idx="196">
                  <c:v>15.448954219487693</c:v>
                </c:pt>
                <c:pt idx="197">
                  <c:v>15.599041197283302</c:v>
                </c:pt>
                <c:pt idx="198">
                  <c:v>15.25938075226996</c:v>
                </c:pt>
                <c:pt idx="199">
                  <c:v>15.000585161834834</c:v>
                </c:pt>
                <c:pt idx="200">
                  <c:v>15.569680987017</c:v>
                </c:pt>
                <c:pt idx="201">
                  <c:v>15.468929549677298</c:v>
                </c:pt>
                <c:pt idx="202">
                  <c:v>15.845693983537467</c:v>
                </c:pt>
                <c:pt idx="203">
                  <c:v>20.5</c:v>
                </c:pt>
                <c:pt idx="204">
                  <c:v>20.409660202158982</c:v>
                </c:pt>
                <c:pt idx="205">
                  <c:v>20.569558911601359</c:v>
                </c:pt>
                <c:pt idx="206">
                  <c:v>20.729824083362601</c:v>
                </c:pt>
                <c:pt idx="207">
                  <c:v>20.16597792487666</c:v>
                </c:pt>
                <c:pt idx="208">
                  <c:v>20.725771391775783</c:v>
                </c:pt>
                <c:pt idx="209">
                  <c:v>20.32381102845066</c:v>
                </c:pt>
                <c:pt idx="210">
                  <c:v>20.279715143229964</c:v>
                </c:pt>
                <c:pt idx="211">
                  <c:v>20.305402962914375</c:v>
                </c:pt>
                <c:pt idx="212">
                  <c:v>20.155634146067097</c:v>
                </c:pt>
                <c:pt idx="213">
                  <c:v>20.949752934713036</c:v>
                </c:pt>
                <c:pt idx="214">
                  <c:v>20.780083720311307</c:v>
                </c:pt>
                <c:pt idx="215">
                  <c:v>20.573884298566107</c:v>
                </c:pt>
                <c:pt idx="216">
                  <c:v>20.385337103258749</c:v>
                </c:pt>
                <c:pt idx="217">
                  <c:v>20.957674404526884</c:v>
                </c:pt>
                <c:pt idx="218">
                  <c:v>20.240190087818995</c:v>
                </c:pt>
                <c:pt idx="219">
                  <c:v>20.248401570708349</c:v>
                </c:pt>
                <c:pt idx="220">
                  <c:v>20.546382830731737</c:v>
                </c:pt>
                <c:pt idx="221">
                  <c:v>20.506047971503715</c:v>
                </c:pt>
                <c:pt idx="222">
                  <c:v>20.266845871263573</c:v>
                </c:pt>
                <c:pt idx="223">
                  <c:v>20.569990181144476</c:v>
                </c:pt>
                <c:pt idx="224">
                  <c:v>20.05608069100392</c:v>
                </c:pt>
                <c:pt idx="225">
                  <c:v>20.355045845258914</c:v>
                </c:pt>
                <c:pt idx="226">
                  <c:v>20.898436788692692</c:v>
                </c:pt>
                <c:pt idx="227">
                  <c:v>20.425986316204686</c:v>
                </c:pt>
                <c:pt idx="228">
                  <c:v>20.285706556427915</c:v>
                </c:pt>
                <c:pt idx="229">
                  <c:v>20.319111217290512</c:v>
                </c:pt>
                <c:pt idx="230">
                  <c:v>20.87123465042216</c:v>
                </c:pt>
                <c:pt idx="231">
                  <c:v>20.031988435783123</c:v>
                </c:pt>
                <c:pt idx="232">
                  <c:v>20.207562364353802</c:v>
                </c:pt>
                <c:pt idx="233">
                  <c:v>20.642190548892867</c:v>
                </c:pt>
                <c:pt idx="234">
                  <c:v>20.848505384770654</c:v>
                </c:pt>
                <c:pt idx="235">
                  <c:v>20.912614420314426</c:v>
                </c:pt>
                <c:pt idx="236">
                  <c:v>20.259307569035567</c:v>
                </c:pt>
                <c:pt idx="237">
                  <c:v>20.901848086662902</c:v>
                </c:pt>
              </c:numCache>
            </c:numRef>
          </c:xVal>
          <c:yVal>
            <c:numRef>
              <c:f>repRTs!$G$3:$G$241</c:f>
              <c:numCache>
                <c:formatCode>General</c:formatCode>
                <c:ptCount val="239"/>
                <c:pt idx="203">
                  <c:v>920.15</c:v>
                </c:pt>
                <c:pt idx="204">
                  <c:v>721.63559322029198</c:v>
                </c:pt>
                <c:pt idx="205">
                  <c:v>1039.8644354906</c:v>
                </c:pt>
                <c:pt idx="206">
                  <c:v>1138.6387931033801</c:v>
                </c:pt>
                <c:pt idx="207">
                  <c:v>744.29214285919397</c:v>
                </c:pt>
                <c:pt idx="208">
                  <c:v>999.65</c:v>
                </c:pt>
                <c:pt idx="209">
                  <c:v>820.90000000017596</c:v>
                </c:pt>
                <c:pt idx="210">
                  <c:v>789.00677966113699</c:v>
                </c:pt>
                <c:pt idx="211">
                  <c:v>917.72857142849602</c:v>
                </c:pt>
                <c:pt idx="212">
                  <c:v>815.90545454545997</c:v>
                </c:pt>
                <c:pt idx="213">
                  <c:v>838.86616071415301</c:v>
                </c:pt>
                <c:pt idx="214">
                  <c:v>1110.75409836065</c:v>
                </c:pt>
                <c:pt idx="215">
                  <c:v>852.12572726992596</c:v>
                </c:pt>
                <c:pt idx="216">
                  <c:v>1270.2471698106599</c:v>
                </c:pt>
                <c:pt idx="217">
                  <c:v>1218.0797321428799</c:v>
                </c:pt>
                <c:pt idx="218">
                  <c:v>677.26249999996503</c:v>
                </c:pt>
                <c:pt idx="219">
                  <c:v>1144.44763158252</c:v>
                </c:pt>
                <c:pt idx="220">
                  <c:v>477.691836734589</c:v>
                </c:pt>
                <c:pt idx="221">
                  <c:v>934.83518518466099</c:v>
                </c:pt>
                <c:pt idx="222">
                  <c:v>1160.01141666693</c:v>
                </c:pt>
                <c:pt idx="223">
                  <c:v>1102.38698275975</c:v>
                </c:pt>
                <c:pt idx="224">
                  <c:v>1126.4412698415899</c:v>
                </c:pt>
                <c:pt idx="225">
                  <c:v>788.13703703808301</c:v>
                </c:pt>
                <c:pt idx="226">
                  <c:v>982.58401639347801</c:v>
                </c:pt>
                <c:pt idx="227">
                  <c:v>803.75728813548801</c:v>
                </c:pt>
                <c:pt idx="228">
                  <c:v>955.17210526342797</c:v>
                </c:pt>
                <c:pt idx="229">
                  <c:v>505.23148648681098</c:v>
                </c:pt>
                <c:pt idx="230">
                  <c:v>763.11052631555299</c:v>
                </c:pt>
                <c:pt idx="231">
                  <c:v>767.78421052624299</c:v>
                </c:pt>
                <c:pt idx="232">
                  <c:v>1428.9589285714401</c:v>
                </c:pt>
                <c:pt idx="233">
                  <c:v>1193.8563709674399</c:v>
                </c:pt>
                <c:pt idx="234">
                  <c:v>808.03148148146602</c:v>
                </c:pt>
                <c:pt idx="235">
                  <c:v>880.63789473657005</c:v>
                </c:pt>
                <c:pt idx="236">
                  <c:v>1177.5055555557501</c:v>
                </c:pt>
                <c:pt idx="237">
                  <c:v>834.11636363635603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51-4570-95D0-B0D797C3B621}"/>
            </c:ext>
          </c:extLst>
        </c:ser>
        <c:ser>
          <c:idx val="4"/>
          <c:order val="4"/>
          <c:tx>
            <c:strRef>
              <c:f>repRTs!$A$2</c:f>
              <c:strCache>
                <c:ptCount val="1"/>
                <c:pt idx="0">
                  <c:v>Mean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xVal>
            <c:numRef>
              <c:f>(repRTs!$C$2,repRTs!$C$81,repRTs!$C$183,repRTs!$C$206)</c:f>
              <c:numCache>
                <c:formatCode>General</c:formatCode>
                <c:ptCount val="4"/>
                <c:pt idx="0">
                  <c:v>5.5</c:v>
                </c:pt>
                <c:pt idx="1">
                  <c:v>10.5</c:v>
                </c:pt>
                <c:pt idx="2">
                  <c:v>15.5</c:v>
                </c:pt>
                <c:pt idx="3">
                  <c:v>20.5</c:v>
                </c:pt>
              </c:numCache>
            </c:numRef>
          </c:xVal>
          <c:yVal>
            <c:numRef>
              <c:f>(repRTs!$D$2,repRTs!$E$81,repRTs!$F$183,repRTs!$G$206)</c:f>
              <c:numCache>
                <c:formatCode>General</c:formatCode>
                <c:ptCount val="4"/>
                <c:pt idx="0">
                  <c:v>1013.01</c:v>
                </c:pt>
                <c:pt idx="1">
                  <c:v>931.97</c:v>
                </c:pt>
                <c:pt idx="2">
                  <c:v>964.89</c:v>
                </c:pt>
                <c:pt idx="3">
                  <c:v>920.15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851-4570-95D0-B0D797C3B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87535"/>
        <c:axId val="297787951"/>
      </c:scatterChart>
      <c:valAx>
        <c:axId val="297787535"/>
        <c:scaling>
          <c:orientation val="minMax"/>
          <c:max val="22.5"/>
          <c:min val="2.5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Expertise Cluster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297787951"/>
        <c:crosses val="autoZero"/>
        <c:crossBetween val="midCat"/>
      </c:valAx>
      <c:valAx>
        <c:axId val="297787951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Reaction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787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switchRTs!$D$1</c:f>
              <c:strCache>
                <c:ptCount val="1"/>
                <c:pt idx="0">
                  <c:v>Casual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5BB00"/>
              </a:solidFill>
              <a:ln w="12700">
                <a:solidFill>
                  <a:srgbClr val="F5BB00"/>
                </a:solidFill>
              </a:ln>
              <a:effectLst/>
            </c:spPr>
          </c:marker>
          <c:xVal>
            <c:numRef>
              <c:f>switchRTs!$C$3:$C$241</c:f>
              <c:numCache>
                <c:formatCode>General</c:formatCode>
                <c:ptCount val="239"/>
                <c:pt idx="0">
                  <c:v>5.3829170846282244</c:v>
                </c:pt>
                <c:pt idx="1">
                  <c:v>5.8260142581967367</c:v>
                </c:pt>
                <c:pt idx="2">
                  <c:v>5.420334274225417</c:v>
                </c:pt>
                <c:pt idx="3">
                  <c:v>5.2524638459561661</c:v>
                </c:pt>
                <c:pt idx="4">
                  <c:v>5.4445669972161399</c:v>
                </c:pt>
                <c:pt idx="5">
                  <c:v>5.4007414784375891</c:v>
                </c:pt>
                <c:pt idx="6">
                  <c:v>5.2323508249364394</c:v>
                </c:pt>
                <c:pt idx="7">
                  <c:v>5.6533847571269868</c:v>
                </c:pt>
                <c:pt idx="8">
                  <c:v>5.1547704568496524</c:v>
                </c:pt>
                <c:pt idx="9">
                  <c:v>5.8090525644869047</c:v>
                </c:pt>
                <c:pt idx="10">
                  <c:v>5.9939217830466092</c:v>
                </c:pt>
                <c:pt idx="11">
                  <c:v>5.9082716012164251</c:v>
                </c:pt>
                <c:pt idx="12">
                  <c:v>5.2349047082967672</c:v>
                </c:pt>
                <c:pt idx="13">
                  <c:v>5.7961525227389838</c:v>
                </c:pt>
                <c:pt idx="14">
                  <c:v>5.3787381579080913</c:v>
                </c:pt>
                <c:pt idx="15">
                  <c:v>5.1010364697748765</c:v>
                </c:pt>
                <c:pt idx="16">
                  <c:v>5.9574853541064687</c:v>
                </c:pt>
                <c:pt idx="17">
                  <c:v>5.0192106964416414</c:v>
                </c:pt>
                <c:pt idx="18">
                  <c:v>5.9106990970829694</c:v>
                </c:pt>
                <c:pt idx="19">
                  <c:v>5.3452295930918128</c:v>
                </c:pt>
                <c:pt idx="20">
                  <c:v>5.1410961331694711</c:v>
                </c:pt>
                <c:pt idx="21">
                  <c:v>5.0164574932722159</c:v>
                </c:pt>
                <c:pt idx="22">
                  <c:v>5.6969342850744953</c:v>
                </c:pt>
                <c:pt idx="23">
                  <c:v>5.8081268608589003</c:v>
                </c:pt>
                <c:pt idx="24">
                  <c:v>5.8820945119463408</c:v>
                </c:pt>
                <c:pt idx="25">
                  <c:v>5.3076539812803194</c:v>
                </c:pt>
                <c:pt idx="26">
                  <c:v>5.3893607284006029</c:v>
                </c:pt>
                <c:pt idx="27">
                  <c:v>5.8195515293541566</c:v>
                </c:pt>
                <c:pt idx="28">
                  <c:v>5.7018272663883725</c:v>
                </c:pt>
                <c:pt idx="29">
                  <c:v>5.6428449231848461</c:v>
                </c:pt>
                <c:pt idx="30">
                  <c:v>5.0263240797361632</c:v>
                </c:pt>
                <c:pt idx="31">
                  <c:v>5.7034763335287391</c:v>
                </c:pt>
                <c:pt idx="32">
                  <c:v>5.8086181941049118</c:v>
                </c:pt>
                <c:pt idx="33">
                  <c:v>5.0519631879963045</c:v>
                </c:pt>
                <c:pt idx="34">
                  <c:v>5.4574534923462954</c:v>
                </c:pt>
                <c:pt idx="35">
                  <c:v>5.7968712805869584</c:v>
                </c:pt>
                <c:pt idx="36">
                  <c:v>5.8555550844947604</c:v>
                </c:pt>
                <c:pt idx="37">
                  <c:v>5.6351810391568442</c:v>
                </c:pt>
                <c:pt idx="38">
                  <c:v>5.1786068484486663</c:v>
                </c:pt>
                <c:pt idx="39">
                  <c:v>5.1391296004791691</c:v>
                </c:pt>
                <c:pt idx="40">
                  <c:v>5.5670367215022525</c:v>
                </c:pt>
                <c:pt idx="41">
                  <c:v>5.6527180592637016</c:v>
                </c:pt>
                <c:pt idx="42">
                  <c:v>5.5377275641558121</c:v>
                </c:pt>
                <c:pt idx="43">
                  <c:v>5.0016042449647884</c:v>
                </c:pt>
                <c:pt idx="44">
                  <c:v>5.1028477021758807</c:v>
                </c:pt>
                <c:pt idx="45">
                  <c:v>5.4403072415128673</c:v>
                </c:pt>
                <c:pt idx="46">
                  <c:v>5.1151099980930201</c:v>
                </c:pt>
                <c:pt idx="47">
                  <c:v>5.4450723049404948</c:v>
                </c:pt>
                <c:pt idx="48">
                  <c:v>5.9812579842166267</c:v>
                </c:pt>
                <c:pt idx="49">
                  <c:v>5.9721593444662391</c:v>
                </c:pt>
                <c:pt idx="50">
                  <c:v>5.9899074412545668</c:v>
                </c:pt>
                <c:pt idx="51">
                  <c:v>5.6954908227596732</c:v>
                </c:pt>
                <c:pt idx="52">
                  <c:v>5.1011792931736615</c:v>
                </c:pt>
                <c:pt idx="53">
                  <c:v>5.763222197821781</c:v>
                </c:pt>
                <c:pt idx="54">
                  <c:v>5.5191444586070997</c:v>
                </c:pt>
                <c:pt idx="55">
                  <c:v>5.2801743550912681</c:v>
                </c:pt>
                <c:pt idx="56">
                  <c:v>5.1714879371524134</c:v>
                </c:pt>
                <c:pt idx="57">
                  <c:v>5.6719869378176959</c:v>
                </c:pt>
                <c:pt idx="58">
                  <c:v>5.8500475806832783</c:v>
                </c:pt>
                <c:pt idx="59">
                  <c:v>5.8064552062015773</c:v>
                </c:pt>
                <c:pt idx="60">
                  <c:v>5.7099821770777899</c:v>
                </c:pt>
                <c:pt idx="61">
                  <c:v>5.4735967103154</c:v>
                </c:pt>
                <c:pt idx="62">
                  <c:v>5.9520465074956208</c:v>
                </c:pt>
                <c:pt idx="63">
                  <c:v>5.9035339950276811</c:v>
                </c:pt>
                <c:pt idx="64">
                  <c:v>5.2375405681043805</c:v>
                </c:pt>
                <c:pt idx="65">
                  <c:v>5.8313670295788116</c:v>
                </c:pt>
                <c:pt idx="66">
                  <c:v>5.9168358708297264</c:v>
                </c:pt>
                <c:pt idx="67">
                  <c:v>5.7350940182500754</c:v>
                </c:pt>
                <c:pt idx="68">
                  <c:v>5.375200543571097</c:v>
                </c:pt>
                <c:pt idx="69">
                  <c:v>5.1449037289548789</c:v>
                </c:pt>
                <c:pt idx="70">
                  <c:v>5.2473641698571125</c:v>
                </c:pt>
                <c:pt idx="71">
                  <c:v>5.2884967969750072</c:v>
                </c:pt>
                <c:pt idx="72">
                  <c:v>5.9188584645408078</c:v>
                </c:pt>
                <c:pt idx="73">
                  <c:v>5.1517121303314113</c:v>
                </c:pt>
                <c:pt idx="74">
                  <c:v>5.1709022656929857</c:v>
                </c:pt>
                <c:pt idx="75">
                  <c:v>5.5694669608185867</c:v>
                </c:pt>
                <c:pt idx="76">
                  <c:v>5.1906724353688745</c:v>
                </c:pt>
                <c:pt idx="77">
                  <c:v>5.155177588901072</c:v>
                </c:pt>
                <c:pt idx="78">
                  <c:v>10.5</c:v>
                </c:pt>
                <c:pt idx="79">
                  <c:v>10.583983067037085</c:v>
                </c:pt>
                <c:pt idx="80">
                  <c:v>10.390806334524967</c:v>
                </c:pt>
                <c:pt idx="81">
                  <c:v>10.071212179094076</c:v>
                </c:pt>
                <c:pt idx="82">
                  <c:v>10.280961062027693</c:v>
                </c:pt>
                <c:pt idx="83">
                  <c:v>10.715911609145504</c:v>
                </c:pt>
                <c:pt idx="84">
                  <c:v>10.638548864694535</c:v>
                </c:pt>
                <c:pt idx="85">
                  <c:v>10.496000991013947</c:v>
                </c:pt>
                <c:pt idx="86">
                  <c:v>10.508483201524795</c:v>
                </c:pt>
                <c:pt idx="87">
                  <c:v>10.115637948849619</c:v>
                </c:pt>
                <c:pt idx="88">
                  <c:v>10.892008395916339</c:v>
                </c:pt>
                <c:pt idx="89">
                  <c:v>10.058181448543568</c:v>
                </c:pt>
                <c:pt idx="90">
                  <c:v>10.473018661936804</c:v>
                </c:pt>
                <c:pt idx="91">
                  <c:v>10.703952772885257</c:v>
                </c:pt>
                <c:pt idx="92">
                  <c:v>10.525969138202981</c:v>
                </c:pt>
                <c:pt idx="93">
                  <c:v>10.927447024694745</c:v>
                </c:pt>
                <c:pt idx="94">
                  <c:v>10.248028048130385</c:v>
                </c:pt>
                <c:pt idx="95">
                  <c:v>10.679763503614705</c:v>
                </c:pt>
                <c:pt idx="96">
                  <c:v>10.642164561849087</c:v>
                </c:pt>
                <c:pt idx="97">
                  <c:v>10.237891825724933</c:v>
                </c:pt>
                <c:pt idx="98">
                  <c:v>10.445734652919167</c:v>
                </c:pt>
                <c:pt idx="99">
                  <c:v>10.298574262204054</c:v>
                </c:pt>
                <c:pt idx="100">
                  <c:v>10.401330496477826</c:v>
                </c:pt>
                <c:pt idx="101">
                  <c:v>10.920134337258249</c:v>
                </c:pt>
                <c:pt idx="102">
                  <c:v>10.726317831593757</c:v>
                </c:pt>
                <c:pt idx="103">
                  <c:v>10.771075611403752</c:v>
                </c:pt>
                <c:pt idx="104">
                  <c:v>10.708148492779532</c:v>
                </c:pt>
                <c:pt idx="105">
                  <c:v>10.00855447811885</c:v>
                </c:pt>
                <c:pt idx="106">
                  <c:v>10.098142159712168</c:v>
                </c:pt>
                <c:pt idx="107">
                  <c:v>10.150035327099269</c:v>
                </c:pt>
                <c:pt idx="108">
                  <c:v>10.920073324851867</c:v>
                </c:pt>
                <c:pt idx="109">
                  <c:v>10.598578238499636</c:v>
                </c:pt>
                <c:pt idx="110">
                  <c:v>10.817457342220719</c:v>
                </c:pt>
                <c:pt idx="111">
                  <c:v>10.582715735843399</c:v>
                </c:pt>
                <c:pt idx="112">
                  <c:v>10.746361490974341</c:v>
                </c:pt>
                <c:pt idx="113">
                  <c:v>10.814630578955397</c:v>
                </c:pt>
                <c:pt idx="114">
                  <c:v>10.371190152835382</c:v>
                </c:pt>
                <c:pt idx="115">
                  <c:v>10.422950426835135</c:v>
                </c:pt>
                <c:pt idx="116">
                  <c:v>10.575253596977701</c:v>
                </c:pt>
                <c:pt idx="117">
                  <c:v>10.90837874191142</c:v>
                </c:pt>
                <c:pt idx="118">
                  <c:v>10.410459497814726</c:v>
                </c:pt>
                <c:pt idx="119">
                  <c:v>10.875294403365327</c:v>
                </c:pt>
                <c:pt idx="120">
                  <c:v>10.090625229656144</c:v>
                </c:pt>
                <c:pt idx="121">
                  <c:v>10.724142049618091</c:v>
                </c:pt>
                <c:pt idx="122">
                  <c:v>10.962054986206295</c:v>
                </c:pt>
                <c:pt idx="123">
                  <c:v>10.896915379142683</c:v>
                </c:pt>
                <c:pt idx="124">
                  <c:v>10.723236569599653</c:v>
                </c:pt>
                <c:pt idx="125">
                  <c:v>10.78063270962264</c:v>
                </c:pt>
                <c:pt idx="126">
                  <c:v>10.37670210390044</c:v>
                </c:pt>
                <c:pt idx="127">
                  <c:v>10.545919177051063</c:v>
                </c:pt>
                <c:pt idx="128">
                  <c:v>10.507518701614117</c:v>
                </c:pt>
                <c:pt idx="129">
                  <c:v>10.426831173871129</c:v>
                </c:pt>
                <c:pt idx="130">
                  <c:v>10.332706577068175</c:v>
                </c:pt>
                <c:pt idx="131">
                  <c:v>10.440891189350662</c:v>
                </c:pt>
                <c:pt idx="132">
                  <c:v>10.056645350271774</c:v>
                </c:pt>
                <c:pt idx="133">
                  <c:v>10.834390858638224</c:v>
                </c:pt>
                <c:pt idx="134">
                  <c:v>10.473744000157165</c:v>
                </c:pt>
                <c:pt idx="135">
                  <c:v>10.408481162102948</c:v>
                </c:pt>
                <c:pt idx="136">
                  <c:v>10.959847441668026</c:v>
                </c:pt>
                <c:pt idx="137">
                  <c:v>10.851997992979641</c:v>
                </c:pt>
                <c:pt idx="138">
                  <c:v>10.524673133082564</c:v>
                </c:pt>
                <c:pt idx="139">
                  <c:v>10.714653444926332</c:v>
                </c:pt>
                <c:pt idx="140">
                  <c:v>10.862711236221728</c:v>
                </c:pt>
                <c:pt idx="141">
                  <c:v>10.948452133615477</c:v>
                </c:pt>
                <c:pt idx="142">
                  <c:v>10.095235668355617</c:v>
                </c:pt>
                <c:pt idx="143">
                  <c:v>10.371041125267698</c:v>
                </c:pt>
                <c:pt idx="144">
                  <c:v>10.873291906137389</c:v>
                </c:pt>
                <c:pt idx="145">
                  <c:v>10.560780510891474</c:v>
                </c:pt>
                <c:pt idx="146">
                  <c:v>10.571779489405797</c:v>
                </c:pt>
                <c:pt idx="147">
                  <c:v>10.355694196134564</c:v>
                </c:pt>
                <c:pt idx="148">
                  <c:v>10.344755503819883</c:v>
                </c:pt>
                <c:pt idx="149">
                  <c:v>10.009299241712332</c:v>
                </c:pt>
                <c:pt idx="150">
                  <c:v>10.50011376825536</c:v>
                </c:pt>
                <c:pt idx="151">
                  <c:v>10.753583819897047</c:v>
                </c:pt>
                <c:pt idx="152">
                  <c:v>10.173419472488018</c:v>
                </c:pt>
                <c:pt idx="153">
                  <c:v>10.307039127045208</c:v>
                </c:pt>
                <c:pt idx="154">
                  <c:v>10.648278203606662</c:v>
                </c:pt>
                <c:pt idx="155">
                  <c:v>10.935515198238706</c:v>
                </c:pt>
                <c:pt idx="156">
                  <c:v>10.673911307986691</c:v>
                </c:pt>
                <c:pt idx="157">
                  <c:v>10.787214723566006</c:v>
                </c:pt>
                <c:pt idx="158">
                  <c:v>10.221165851773094</c:v>
                </c:pt>
                <c:pt idx="159">
                  <c:v>10.398247171047798</c:v>
                </c:pt>
                <c:pt idx="160">
                  <c:v>10.573827480365232</c:v>
                </c:pt>
                <c:pt idx="161">
                  <c:v>10.451070119233707</c:v>
                </c:pt>
                <c:pt idx="162">
                  <c:v>10.717266922233586</c:v>
                </c:pt>
                <c:pt idx="163">
                  <c:v>10.319066242868068</c:v>
                </c:pt>
                <c:pt idx="164">
                  <c:v>10.012929275396838</c:v>
                </c:pt>
                <c:pt idx="165">
                  <c:v>10.787144368413559</c:v>
                </c:pt>
                <c:pt idx="166">
                  <c:v>10.888046626544586</c:v>
                </c:pt>
                <c:pt idx="167">
                  <c:v>10.105635220670187</c:v>
                </c:pt>
                <c:pt idx="168">
                  <c:v>10.791532816743182</c:v>
                </c:pt>
                <c:pt idx="169">
                  <c:v>10.238402442847827</c:v>
                </c:pt>
                <c:pt idx="170">
                  <c:v>10.769117923475791</c:v>
                </c:pt>
                <c:pt idx="171">
                  <c:v>10.018816267708802</c:v>
                </c:pt>
                <c:pt idx="172">
                  <c:v>10.516320617758785</c:v>
                </c:pt>
                <c:pt idx="173">
                  <c:v>10.439415567839845</c:v>
                </c:pt>
                <c:pt idx="174">
                  <c:v>10.442232256434247</c:v>
                </c:pt>
                <c:pt idx="175">
                  <c:v>10.728761439875623</c:v>
                </c:pt>
                <c:pt idx="176">
                  <c:v>10.63019083261597</c:v>
                </c:pt>
                <c:pt idx="177">
                  <c:v>10.530198437112155</c:v>
                </c:pt>
                <c:pt idx="178">
                  <c:v>10.204832251759424</c:v>
                </c:pt>
                <c:pt idx="179">
                  <c:v>10.385718680008013</c:v>
                </c:pt>
                <c:pt idx="180">
                  <c:v>15.5</c:v>
                </c:pt>
                <c:pt idx="181">
                  <c:v>15.818649113937099</c:v>
                </c:pt>
                <c:pt idx="182">
                  <c:v>15.72585997181608</c:v>
                </c:pt>
                <c:pt idx="183">
                  <c:v>15.060109128409341</c:v>
                </c:pt>
                <c:pt idx="184">
                  <c:v>15.433093931467026</c:v>
                </c:pt>
                <c:pt idx="185">
                  <c:v>15.930908541505993</c:v>
                </c:pt>
                <c:pt idx="186">
                  <c:v>15.979835221611186</c:v>
                </c:pt>
                <c:pt idx="187">
                  <c:v>15.808170967104294</c:v>
                </c:pt>
                <c:pt idx="188">
                  <c:v>15.528669007120707</c:v>
                </c:pt>
                <c:pt idx="189">
                  <c:v>15.496967643633942</c:v>
                </c:pt>
                <c:pt idx="190">
                  <c:v>15.265619467220464</c:v>
                </c:pt>
                <c:pt idx="191">
                  <c:v>15.186147185364742</c:v>
                </c:pt>
                <c:pt idx="192">
                  <c:v>15.826352336331663</c:v>
                </c:pt>
                <c:pt idx="193">
                  <c:v>15.306544079079929</c:v>
                </c:pt>
                <c:pt idx="194">
                  <c:v>15.904925380474779</c:v>
                </c:pt>
                <c:pt idx="195">
                  <c:v>15.978271595310938</c:v>
                </c:pt>
                <c:pt idx="196">
                  <c:v>15.442965285751711</c:v>
                </c:pt>
                <c:pt idx="197">
                  <c:v>15.551369485882152</c:v>
                </c:pt>
                <c:pt idx="198">
                  <c:v>15.382116113149568</c:v>
                </c:pt>
                <c:pt idx="199">
                  <c:v>15.570396125143384</c:v>
                </c:pt>
                <c:pt idx="200">
                  <c:v>15.743125582583264</c:v>
                </c:pt>
                <c:pt idx="201">
                  <c:v>15.620674305022908</c:v>
                </c:pt>
                <c:pt idx="202">
                  <c:v>15.087889515456057</c:v>
                </c:pt>
                <c:pt idx="203">
                  <c:v>20.5</c:v>
                </c:pt>
                <c:pt idx="204">
                  <c:v>20.867958038070398</c:v>
                </c:pt>
                <c:pt idx="205">
                  <c:v>20.666660206903295</c:v>
                </c:pt>
                <c:pt idx="206">
                  <c:v>20.266091210581195</c:v>
                </c:pt>
                <c:pt idx="207">
                  <c:v>20.506006149131036</c:v>
                </c:pt>
                <c:pt idx="208">
                  <c:v>20.669562437346556</c:v>
                </c:pt>
                <c:pt idx="209">
                  <c:v>20.850238582911828</c:v>
                </c:pt>
                <c:pt idx="210">
                  <c:v>20.06316085485825</c:v>
                </c:pt>
                <c:pt idx="211">
                  <c:v>20.890526665872699</c:v>
                </c:pt>
                <c:pt idx="212">
                  <c:v>20.15096846256537</c:v>
                </c:pt>
                <c:pt idx="213">
                  <c:v>20.293855939256616</c:v>
                </c:pt>
                <c:pt idx="214">
                  <c:v>20.422231349549374</c:v>
                </c:pt>
                <c:pt idx="215">
                  <c:v>20.30801284561073</c:v>
                </c:pt>
                <c:pt idx="216">
                  <c:v>20.444259669477876</c:v>
                </c:pt>
                <c:pt idx="217">
                  <c:v>20.965375429369956</c:v>
                </c:pt>
                <c:pt idx="218">
                  <c:v>20.909914125660695</c:v>
                </c:pt>
                <c:pt idx="219">
                  <c:v>20.468046728152505</c:v>
                </c:pt>
                <c:pt idx="220">
                  <c:v>20.333462350500898</c:v>
                </c:pt>
                <c:pt idx="221">
                  <c:v>20.980278982776714</c:v>
                </c:pt>
                <c:pt idx="222">
                  <c:v>20.713575490478046</c:v>
                </c:pt>
                <c:pt idx="223">
                  <c:v>20.637722016318495</c:v>
                </c:pt>
                <c:pt idx="224">
                  <c:v>20.479718400250533</c:v>
                </c:pt>
                <c:pt idx="225">
                  <c:v>20.053977880359604</c:v>
                </c:pt>
                <c:pt idx="226">
                  <c:v>20.392355594585673</c:v>
                </c:pt>
                <c:pt idx="227">
                  <c:v>20.145229182021524</c:v>
                </c:pt>
                <c:pt idx="228">
                  <c:v>20.038159209314156</c:v>
                </c:pt>
                <c:pt idx="229">
                  <c:v>20.720548565912157</c:v>
                </c:pt>
                <c:pt idx="230">
                  <c:v>20.905331294451976</c:v>
                </c:pt>
                <c:pt idx="231">
                  <c:v>20.621872443090833</c:v>
                </c:pt>
                <c:pt idx="232">
                  <c:v>20.702658364569945</c:v>
                </c:pt>
                <c:pt idx="233">
                  <c:v>20.168632378844382</c:v>
                </c:pt>
                <c:pt idx="234">
                  <c:v>20.429636982585723</c:v>
                </c:pt>
                <c:pt idx="235">
                  <c:v>20.365028328951475</c:v>
                </c:pt>
                <c:pt idx="236">
                  <c:v>20.839927864987896</c:v>
                </c:pt>
                <c:pt idx="237">
                  <c:v>20.543547883640038</c:v>
                </c:pt>
              </c:numCache>
            </c:numRef>
          </c:xVal>
          <c:yVal>
            <c:numRef>
              <c:f>switchRTs!$D$3:$D$241</c:f>
              <c:numCache>
                <c:formatCode>General</c:formatCode>
                <c:ptCount val="239"/>
                <c:pt idx="0">
                  <c:v>1019.84090163933</c:v>
                </c:pt>
                <c:pt idx="1">
                  <c:v>1055.9963636364901</c:v>
                </c:pt>
                <c:pt idx="2">
                  <c:v>1735.0350877193</c:v>
                </c:pt>
                <c:pt idx="3">
                  <c:v>973.50801886788304</c:v>
                </c:pt>
                <c:pt idx="4">
                  <c:v>956.89499999891302</c:v>
                </c:pt>
                <c:pt idx="5">
                  <c:v>989.14237288161996</c:v>
                </c:pt>
                <c:pt idx="6">
                  <c:v>727.82820512820501</c:v>
                </c:pt>
                <c:pt idx="7">
                  <c:v>1099.9457547193999</c:v>
                </c:pt>
                <c:pt idx="8">
                  <c:v>990.62067307638199</c:v>
                </c:pt>
                <c:pt idx="9">
                  <c:v>1144.02888888758</c:v>
                </c:pt>
                <c:pt idx="10">
                  <c:v>1131.0560377355901</c:v>
                </c:pt>
                <c:pt idx="11">
                  <c:v>1562.52894736801</c:v>
                </c:pt>
                <c:pt idx="12">
                  <c:v>1256.8580327864699</c:v>
                </c:pt>
                <c:pt idx="13">
                  <c:v>501.90054054523</c:v>
                </c:pt>
                <c:pt idx="14">
                  <c:v>1296.44026315624</c:v>
                </c:pt>
                <c:pt idx="15">
                  <c:v>1290.75296296327</c:v>
                </c:pt>
                <c:pt idx="16">
                  <c:v>1045.0124576247799</c:v>
                </c:pt>
                <c:pt idx="17">
                  <c:v>1347.9098245632199</c:v>
                </c:pt>
                <c:pt idx="18">
                  <c:v>986.75008621147094</c:v>
                </c:pt>
                <c:pt idx="19">
                  <c:v>299.59090909090901</c:v>
                </c:pt>
                <c:pt idx="20">
                  <c:v>998.66086956523395</c:v>
                </c:pt>
                <c:pt idx="21">
                  <c:v>923.15810345562898</c:v>
                </c:pt>
                <c:pt idx="22">
                  <c:v>1108.0685454545101</c:v>
                </c:pt>
                <c:pt idx="23">
                  <c:v>1236.62557692324</c:v>
                </c:pt>
                <c:pt idx="24">
                  <c:v>1155.83146551712</c:v>
                </c:pt>
                <c:pt idx="25">
                  <c:v>1646.05279661093</c:v>
                </c:pt>
                <c:pt idx="26">
                  <c:v>1733.46551724138</c:v>
                </c:pt>
                <c:pt idx="27">
                  <c:v>1369.3581818181599</c:v>
                </c:pt>
                <c:pt idx="28">
                  <c:v>986.17392857155801</c:v>
                </c:pt>
                <c:pt idx="29">
                  <c:v>1232.7107627120399</c:v>
                </c:pt>
                <c:pt idx="30">
                  <c:v>805.056140351056</c:v>
                </c:pt>
                <c:pt idx="31">
                  <c:v>1010.17166666764</c:v>
                </c:pt>
                <c:pt idx="32">
                  <c:v>1121.2841128938001</c:v>
                </c:pt>
                <c:pt idx="33">
                  <c:v>1103.56423913044</c:v>
                </c:pt>
                <c:pt idx="34">
                  <c:v>1084.22962264685</c:v>
                </c:pt>
                <c:pt idx="35">
                  <c:v>1012.85245901639</c:v>
                </c:pt>
                <c:pt idx="36">
                  <c:v>1285.1532456140301</c:v>
                </c:pt>
                <c:pt idx="37">
                  <c:v>959.91052631581101</c:v>
                </c:pt>
                <c:pt idx="38">
                  <c:v>1041.57118644305</c:v>
                </c:pt>
                <c:pt idx="39">
                  <c:v>1192.2768103440501</c:v>
                </c:pt>
                <c:pt idx="40">
                  <c:v>817.66153846169004</c:v>
                </c:pt>
                <c:pt idx="41">
                  <c:v>1567.1915686275599</c:v>
                </c:pt>
                <c:pt idx="42">
                  <c:v>954.89038461536302</c:v>
                </c:pt>
                <c:pt idx="43">
                  <c:v>1100.8799999999601</c:v>
                </c:pt>
                <c:pt idx="44">
                  <c:v>1133.18196078438</c:v>
                </c:pt>
                <c:pt idx="45">
                  <c:v>1127.0019767435699</c:v>
                </c:pt>
                <c:pt idx="46">
                  <c:v>1084.2058823529401</c:v>
                </c:pt>
                <c:pt idx="47">
                  <c:v>979.99581632608795</c:v>
                </c:pt>
                <c:pt idx="48">
                  <c:v>1541.9457627120501</c:v>
                </c:pt>
                <c:pt idx="49">
                  <c:v>1316.2532456141601</c:v>
                </c:pt>
                <c:pt idx="50">
                  <c:v>1306.0796428555</c:v>
                </c:pt>
                <c:pt idx="51">
                  <c:v>1587.34339622469</c:v>
                </c:pt>
                <c:pt idx="52">
                  <c:v>1454.5190178572</c:v>
                </c:pt>
                <c:pt idx="53">
                  <c:v>1054.8524999999099</c:v>
                </c:pt>
                <c:pt idx="54">
                  <c:v>1502.8928181819199</c:v>
                </c:pt>
                <c:pt idx="55">
                  <c:v>1093.89939654522</c:v>
                </c:pt>
                <c:pt idx="56">
                  <c:v>1122.3014285715001</c:v>
                </c:pt>
                <c:pt idx="57">
                  <c:v>604.45227272744501</c:v>
                </c:pt>
                <c:pt idx="58">
                  <c:v>1149.08064516129</c:v>
                </c:pt>
                <c:pt idx="59">
                  <c:v>867.86909090958295</c:v>
                </c:pt>
                <c:pt idx="60">
                  <c:v>957.78711538654397</c:v>
                </c:pt>
                <c:pt idx="61">
                  <c:v>999.52916666671297</c:v>
                </c:pt>
                <c:pt idx="62">
                  <c:v>1079.83999999706</c:v>
                </c:pt>
                <c:pt idx="63">
                  <c:v>1172.6480208344601</c:v>
                </c:pt>
                <c:pt idx="64">
                  <c:v>1692.1285294121501</c:v>
                </c:pt>
                <c:pt idx="65">
                  <c:v>1192.0813559278299</c:v>
                </c:pt>
                <c:pt idx="66">
                  <c:v>668.88250000011203</c:v>
                </c:pt>
                <c:pt idx="67">
                  <c:v>1095.8654545448601</c:v>
                </c:pt>
                <c:pt idx="68">
                  <c:v>1157.67857142857</c:v>
                </c:pt>
                <c:pt idx="69">
                  <c:v>1012.9298245614</c:v>
                </c:pt>
                <c:pt idx="70">
                  <c:v>1149.9784482715299</c:v>
                </c:pt>
                <c:pt idx="71">
                  <c:v>1022.09629629619</c:v>
                </c:pt>
                <c:pt idx="72">
                  <c:v>1339.3966101699</c:v>
                </c:pt>
                <c:pt idx="73">
                  <c:v>1175.3137254902001</c:v>
                </c:pt>
                <c:pt idx="74">
                  <c:v>1384.21428571512</c:v>
                </c:pt>
                <c:pt idx="75">
                  <c:v>1382.04759259976</c:v>
                </c:pt>
                <c:pt idx="76">
                  <c:v>1415.48474576182</c:v>
                </c:pt>
                <c:pt idx="77">
                  <c:v>1234.5247368421101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98-48CA-BFE5-A74DF155AD75}"/>
            </c:ext>
          </c:extLst>
        </c:ser>
        <c:ser>
          <c:idx val="1"/>
          <c:order val="1"/>
          <c:tx>
            <c:strRef>
              <c:f>switchRTs!$E$1</c:f>
              <c:strCache>
                <c:ptCount val="1"/>
                <c:pt idx="0">
                  <c:v>Experienced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038FF"/>
              </a:solidFill>
              <a:ln w="12700">
                <a:solidFill>
                  <a:srgbClr val="F038FF"/>
                </a:solidFill>
              </a:ln>
              <a:effectLst/>
            </c:spPr>
          </c:marker>
          <c:xVal>
            <c:numRef>
              <c:f>switchRTs!$C$3:$C$241</c:f>
              <c:numCache>
                <c:formatCode>General</c:formatCode>
                <c:ptCount val="239"/>
                <c:pt idx="0">
                  <c:v>5.3829170846282244</c:v>
                </c:pt>
                <c:pt idx="1">
                  <c:v>5.8260142581967367</c:v>
                </c:pt>
                <c:pt idx="2">
                  <c:v>5.420334274225417</c:v>
                </c:pt>
                <c:pt idx="3">
                  <c:v>5.2524638459561661</c:v>
                </c:pt>
                <c:pt idx="4">
                  <c:v>5.4445669972161399</c:v>
                </c:pt>
                <c:pt idx="5">
                  <c:v>5.4007414784375891</c:v>
                </c:pt>
                <c:pt idx="6">
                  <c:v>5.2323508249364394</c:v>
                </c:pt>
                <c:pt idx="7">
                  <c:v>5.6533847571269868</c:v>
                </c:pt>
                <c:pt idx="8">
                  <c:v>5.1547704568496524</c:v>
                </c:pt>
                <c:pt idx="9">
                  <c:v>5.8090525644869047</c:v>
                </c:pt>
                <c:pt idx="10">
                  <c:v>5.9939217830466092</c:v>
                </c:pt>
                <c:pt idx="11">
                  <c:v>5.9082716012164251</c:v>
                </c:pt>
                <c:pt idx="12">
                  <c:v>5.2349047082967672</c:v>
                </c:pt>
                <c:pt idx="13">
                  <c:v>5.7961525227389838</c:v>
                </c:pt>
                <c:pt idx="14">
                  <c:v>5.3787381579080913</c:v>
                </c:pt>
                <c:pt idx="15">
                  <c:v>5.1010364697748765</c:v>
                </c:pt>
                <c:pt idx="16">
                  <c:v>5.9574853541064687</c:v>
                </c:pt>
                <c:pt idx="17">
                  <c:v>5.0192106964416414</c:v>
                </c:pt>
                <c:pt idx="18">
                  <c:v>5.9106990970829694</c:v>
                </c:pt>
                <c:pt idx="19">
                  <c:v>5.3452295930918128</c:v>
                </c:pt>
                <c:pt idx="20">
                  <c:v>5.1410961331694711</c:v>
                </c:pt>
                <c:pt idx="21">
                  <c:v>5.0164574932722159</c:v>
                </c:pt>
                <c:pt idx="22">
                  <c:v>5.6969342850744953</c:v>
                </c:pt>
                <c:pt idx="23">
                  <c:v>5.8081268608589003</c:v>
                </c:pt>
                <c:pt idx="24">
                  <c:v>5.8820945119463408</c:v>
                </c:pt>
                <c:pt idx="25">
                  <c:v>5.3076539812803194</c:v>
                </c:pt>
                <c:pt idx="26">
                  <c:v>5.3893607284006029</c:v>
                </c:pt>
                <c:pt idx="27">
                  <c:v>5.8195515293541566</c:v>
                </c:pt>
                <c:pt idx="28">
                  <c:v>5.7018272663883725</c:v>
                </c:pt>
                <c:pt idx="29">
                  <c:v>5.6428449231848461</c:v>
                </c:pt>
                <c:pt idx="30">
                  <c:v>5.0263240797361632</c:v>
                </c:pt>
                <c:pt idx="31">
                  <c:v>5.7034763335287391</c:v>
                </c:pt>
                <c:pt idx="32">
                  <c:v>5.8086181941049118</c:v>
                </c:pt>
                <c:pt idx="33">
                  <c:v>5.0519631879963045</c:v>
                </c:pt>
                <c:pt idx="34">
                  <c:v>5.4574534923462954</c:v>
                </c:pt>
                <c:pt idx="35">
                  <c:v>5.7968712805869584</c:v>
                </c:pt>
                <c:pt idx="36">
                  <c:v>5.8555550844947604</c:v>
                </c:pt>
                <c:pt idx="37">
                  <c:v>5.6351810391568442</c:v>
                </c:pt>
                <c:pt idx="38">
                  <c:v>5.1786068484486663</c:v>
                </c:pt>
                <c:pt idx="39">
                  <c:v>5.1391296004791691</c:v>
                </c:pt>
                <c:pt idx="40">
                  <c:v>5.5670367215022525</c:v>
                </c:pt>
                <c:pt idx="41">
                  <c:v>5.6527180592637016</c:v>
                </c:pt>
                <c:pt idx="42">
                  <c:v>5.5377275641558121</c:v>
                </c:pt>
                <c:pt idx="43">
                  <c:v>5.0016042449647884</c:v>
                </c:pt>
                <c:pt idx="44">
                  <c:v>5.1028477021758807</c:v>
                </c:pt>
                <c:pt idx="45">
                  <c:v>5.4403072415128673</c:v>
                </c:pt>
                <c:pt idx="46">
                  <c:v>5.1151099980930201</c:v>
                </c:pt>
                <c:pt idx="47">
                  <c:v>5.4450723049404948</c:v>
                </c:pt>
                <c:pt idx="48">
                  <c:v>5.9812579842166267</c:v>
                </c:pt>
                <c:pt idx="49">
                  <c:v>5.9721593444662391</c:v>
                </c:pt>
                <c:pt idx="50">
                  <c:v>5.9899074412545668</c:v>
                </c:pt>
                <c:pt idx="51">
                  <c:v>5.6954908227596732</c:v>
                </c:pt>
                <c:pt idx="52">
                  <c:v>5.1011792931736615</c:v>
                </c:pt>
                <c:pt idx="53">
                  <c:v>5.763222197821781</c:v>
                </c:pt>
                <c:pt idx="54">
                  <c:v>5.5191444586070997</c:v>
                </c:pt>
                <c:pt idx="55">
                  <c:v>5.2801743550912681</c:v>
                </c:pt>
                <c:pt idx="56">
                  <c:v>5.1714879371524134</c:v>
                </c:pt>
                <c:pt idx="57">
                  <c:v>5.6719869378176959</c:v>
                </c:pt>
                <c:pt idx="58">
                  <c:v>5.8500475806832783</c:v>
                </c:pt>
                <c:pt idx="59">
                  <c:v>5.8064552062015773</c:v>
                </c:pt>
                <c:pt idx="60">
                  <c:v>5.7099821770777899</c:v>
                </c:pt>
                <c:pt idx="61">
                  <c:v>5.4735967103154</c:v>
                </c:pt>
                <c:pt idx="62">
                  <c:v>5.9520465074956208</c:v>
                </c:pt>
                <c:pt idx="63">
                  <c:v>5.9035339950276811</c:v>
                </c:pt>
                <c:pt idx="64">
                  <c:v>5.2375405681043805</c:v>
                </c:pt>
                <c:pt idx="65">
                  <c:v>5.8313670295788116</c:v>
                </c:pt>
                <c:pt idx="66">
                  <c:v>5.9168358708297264</c:v>
                </c:pt>
                <c:pt idx="67">
                  <c:v>5.7350940182500754</c:v>
                </c:pt>
                <c:pt idx="68">
                  <c:v>5.375200543571097</c:v>
                </c:pt>
                <c:pt idx="69">
                  <c:v>5.1449037289548789</c:v>
                </c:pt>
                <c:pt idx="70">
                  <c:v>5.2473641698571125</c:v>
                </c:pt>
                <c:pt idx="71">
                  <c:v>5.2884967969750072</c:v>
                </c:pt>
                <c:pt idx="72">
                  <c:v>5.9188584645408078</c:v>
                </c:pt>
                <c:pt idx="73">
                  <c:v>5.1517121303314113</c:v>
                </c:pt>
                <c:pt idx="74">
                  <c:v>5.1709022656929857</c:v>
                </c:pt>
                <c:pt idx="75">
                  <c:v>5.5694669608185867</c:v>
                </c:pt>
                <c:pt idx="76">
                  <c:v>5.1906724353688745</c:v>
                </c:pt>
                <c:pt idx="77">
                  <c:v>5.155177588901072</c:v>
                </c:pt>
                <c:pt idx="78">
                  <c:v>10.5</c:v>
                </c:pt>
                <c:pt idx="79">
                  <c:v>10.583983067037085</c:v>
                </c:pt>
                <c:pt idx="80">
                  <c:v>10.390806334524967</c:v>
                </c:pt>
                <c:pt idx="81">
                  <c:v>10.071212179094076</c:v>
                </c:pt>
                <c:pt idx="82">
                  <c:v>10.280961062027693</c:v>
                </c:pt>
                <c:pt idx="83">
                  <c:v>10.715911609145504</c:v>
                </c:pt>
                <c:pt idx="84">
                  <c:v>10.638548864694535</c:v>
                </c:pt>
                <c:pt idx="85">
                  <c:v>10.496000991013947</c:v>
                </c:pt>
                <c:pt idx="86">
                  <c:v>10.508483201524795</c:v>
                </c:pt>
                <c:pt idx="87">
                  <c:v>10.115637948849619</c:v>
                </c:pt>
                <c:pt idx="88">
                  <c:v>10.892008395916339</c:v>
                </c:pt>
                <c:pt idx="89">
                  <c:v>10.058181448543568</c:v>
                </c:pt>
                <c:pt idx="90">
                  <c:v>10.473018661936804</c:v>
                </c:pt>
                <c:pt idx="91">
                  <c:v>10.703952772885257</c:v>
                </c:pt>
                <c:pt idx="92">
                  <c:v>10.525969138202981</c:v>
                </c:pt>
                <c:pt idx="93">
                  <c:v>10.927447024694745</c:v>
                </c:pt>
                <c:pt idx="94">
                  <c:v>10.248028048130385</c:v>
                </c:pt>
                <c:pt idx="95">
                  <c:v>10.679763503614705</c:v>
                </c:pt>
                <c:pt idx="96">
                  <c:v>10.642164561849087</c:v>
                </c:pt>
                <c:pt idx="97">
                  <c:v>10.237891825724933</c:v>
                </c:pt>
                <c:pt idx="98">
                  <c:v>10.445734652919167</c:v>
                </c:pt>
                <c:pt idx="99">
                  <c:v>10.298574262204054</c:v>
                </c:pt>
                <c:pt idx="100">
                  <c:v>10.401330496477826</c:v>
                </c:pt>
                <c:pt idx="101">
                  <c:v>10.920134337258249</c:v>
                </c:pt>
                <c:pt idx="102">
                  <c:v>10.726317831593757</c:v>
                </c:pt>
                <c:pt idx="103">
                  <c:v>10.771075611403752</c:v>
                </c:pt>
                <c:pt idx="104">
                  <c:v>10.708148492779532</c:v>
                </c:pt>
                <c:pt idx="105">
                  <c:v>10.00855447811885</c:v>
                </c:pt>
                <c:pt idx="106">
                  <c:v>10.098142159712168</c:v>
                </c:pt>
                <c:pt idx="107">
                  <c:v>10.150035327099269</c:v>
                </c:pt>
                <c:pt idx="108">
                  <c:v>10.920073324851867</c:v>
                </c:pt>
                <c:pt idx="109">
                  <c:v>10.598578238499636</c:v>
                </c:pt>
                <c:pt idx="110">
                  <c:v>10.817457342220719</c:v>
                </c:pt>
                <c:pt idx="111">
                  <c:v>10.582715735843399</c:v>
                </c:pt>
                <c:pt idx="112">
                  <c:v>10.746361490974341</c:v>
                </c:pt>
                <c:pt idx="113">
                  <c:v>10.814630578955397</c:v>
                </c:pt>
                <c:pt idx="114">
                  <c:v>10.371190152835382</c:v>
                </c:pt>
                <c:pt idx="115">
                  <c:v>10.422950426835135</c:v>
                </c:pt>
                <c:pt idx="116">
                  <c:v>10.575253596977701</c:v>
                </c:pt>
                <c:pt idx="117">
                  <c:v>10.90837874191142</c:v>
                </c:pt>
                <c:pt idx="118">
                  <c:v>10.410459497814726</c:v>
                </c:pt>
                <c:pt idx="119">
                  <c:v>10.875294403365327</c:v>
                </c:pt>
                <c:pt idx="120">
                  <c:v>10.090625229656144</c:v>
                </c:pt>
                <c:pt idx="121">
                  <c:v>10.724142049618091</c:v>
                </c:pt>
                <c:pt idx="122">
                  <c:v>10.962054986206295</c:v>
                </c:pt>
                <c:pt idx="123">
                  <c:v>10.896915379142683</c:v>
                </c:pt>
                <c:pt idx="124">
                  <c:v>10.723236569599653</c:v>
                </c:pt>
                <c:pt idx="125">
                  <c:v>10.78063270962264</c:v>
                </c:pt>
                <c:pt idx="126">
                  <c:v>10.37670210390044</c:v>
                </c:pt>
                <c:pt idx="127">
                  <c:v>10.545919177051063</c:v>
                </c:pt>
                <c:pt idx="128">
                  <c:v>10.507518701614117</c:v>
                </c:pt>
                <c:pt idx="129">
                  <c:v>10.426831173871129</c:v>
                </c:pt>
                <c:pt idx="130">
                  <c:v>10.332706577068175</c:v>
                </c:pt>
                <c:pt idx="131">
                  <c:v>10.440891189350662</c:v>
                </c:pt>
                <c:pt idx="132">
                  <c:v>10.056645350271774</c:v>
                </c:pt>
                <c:pt idx="133">
                  <c:v>10.834390858638224</c:v>
                </c:pt>
                <c:pt idx="134">
                  <c:v>10.473744000157165</c:v>
                </c:pt>
                <c:pt idx="135">
                  <c:v>10.408481162102948</c:v>
                </c:pt>
                <c:pt idx="136">
                  <c:v>10.959847441668026</c:v>
                </c:pt>
                <c:pt idx="137">
                  <c:v>10.851997992979641</c:v>
                </c:pt>
                <c:pt idx="138">
                  <c:v>10.524673133082564</c:v>
                </c:pt>
                <c:pt idx="139">
                  <c:v>10.714653444926332</c:v>
                </c:pt>
                <c:pt idx="140">
                  <c:v>10.862711236221728</c:v>
                </c:pt>
                <c:pt idx="141">
                  <c:v>10.948452133615477</c:v>
                </c:pt>
                <c:pt idx="142">
                  <c:v>10.095235668355617</c:v>
                </c:pt>
                <c:pt idx="143">
                  <c:v>10.371041125267698</c:v>
                </c:pt>
                <c:pt idx="144">
                  <c:v>10.873291906137389</c:v>
                </c:pt>
                <c:pt idx="145">
                  <c:v>10.560780510891474</c:v>
                </c:pt>
                <c:pt idx="146">
                  <c:v>10.571779489405797</c:v>
                </c:pt>
                <c:pt idx="147">
                  <c:v>10.355694196134564</c:v>
                </c:pt>
                <c:pt idx="148">
                  <c:v>10.344755503819883</c:v>
                </c:pt>
                <c:pt idx="149">
                  <c:v>10.009299241712332</c:v>
                </c:pt>
                <c:pt idx="150">
                  <c:v>10.50011376825536</c:v>
                </c:pt>
                <c:pt idx="151">
                  <c:v>10.753583819897047</c:v>
                </c:pt>
                <c:pt idx="152">
                  <c:v>10.173419472488018</c:v>
                </c:pt>
                <c:pt idx="153">
                  <c:v>10.307039127045208</c:v>
                </c:pt>
                <c:pt idx="154">
                  <c:v>10.648278203606662</c:v>
                </c:pt>
                <c:pt idx="155">
                  <c:v>10.935515198238706</c:v>
                </c:pt>
                <c:pt idx="156">
                  <c:v>10.673911307986691</c:v>
                </c:pt>
                <c:pt idx="157">
                  <c:v>10.787214723566006</c:v>
                </c:pt>
                <c:pt idx="158">
                  <c:v>10.221165851773094</c:v>
                </c:pt>
                <c:pt idx="159">
                  <c:v>10.398247171047798</c:v>
                </c:pt>
                <c:pt idx="160">
                  <c:v>10.573827480365232</c:v>
                </c:pt>
                <c:pt idx="161">
                  <c:v>10.451070119233707</c:v>
                </c:pt>
                <c:pt idx="162">
                  <c:v>10.717266922233586</c:v>
                </c:pt>
                <c:pt idx="163">
                  <c:v>10.319066242868068</c:v>
                </c:pt>
                <c:pt idx="164">
                  <c:v>10.012929275396838</c:v>
                </c:pt>
                <c:pt idx="165">
                  <c:v>10.787144368413559</c:v>
                </c:pt>
                <c:pt idx="166">
                  <c:v>10.888046626544586</c:v>
                </c:pt>
                <c:pt idx="167">
                  <c:v>10.105635220670187</c:v>
                </c:pt>
                <c:pt idx="168">
                  <c:v>10.791532816743182</c:v>
                </c:pt>
                <c:pt idx="169">
                  <c:v>10.238402442847827</c:v>
                </c:pt>
                <c:pt idx="170">
                  <c:v>10.769117923475791</c:v>
                </c:pt>
                <c:pt idx="171">
                  <c:v>10.018816267708802</c:v>
                </c:pt>
                <c:pt idx="172">
                  <c:v>10.516320617758785</c:v>
                </c:pt>
                <c:pt idx="173">
                  <c:v>10.439415567839845</c:v>
                </c:pt>
                <c:pt idx="174">
                  <c:v>10.442232256434247</c:v>
                </c:pt>
                <c:pt idx="175">
                  <c:v>10.728761439875623</c:v>
                </c:pt>
                <c:pt idx="176">
                  <c:v>10.63019083261597</c:v>
                </c:pt>
                <c:pt idx="177">
                  <c:v>10.530198437112155</c:v>
                </c:pt>
                <c:pt idx="178">
                  <c:v>10.204832251759424</c:v>
                </c:pt>
                <c:pt idx="179">
                  <c:v>10.385718680008013</c:v>
                </c:pt>
                <c:pt idx="180">
                  <c:v>15.5</c:v>
                </c:pt>
                <c:pt idx="181">
                  <c:v>15.818649113937099</c:v>
                </c:pt>
                <c:pt idx="182">
                  <c:v>15.72585997181608</c:v>
                </c:pt>
                <c:pt idx="183">
                  <c:v>15.060109128409341</c:v>
                </c:pt>
                <c:pt idx="184">
                  <c:v>15.433093931467026</c:v>
                </c:pt>
                <c:pt idx="185">
                  <c:v>15.930908541505993</c:v>
                </c:pt>
                <c:pt idx="186">
                  <c:v>15.979835221611186</c:v>
                </c:pt>
                <c:pt idx="187">
                  <c:v>15.808170967104294</c:v>
                </c:pt>
                <c:pt idx="188">
                  <c:v>15.528669007120707</c:v>
                </c:pt>
                <c:pt idx="189">
                  <c:v>15.496967643633942</c:v>
                </c:pt>
                <c:pt idx="190">
                  <c:v>15.265619467220464</c:v>
                </c:pt>
                <c:pt idx="191">
                  <c:v>15.186147185364742</c:v>
                </c:pt>
                <c:pt idx="192">
                  <c:v>15.826352336331663</c:v>
                </c:pt>
                <c:pt idx="193">
                  <c:v>15.306544079079929</c:v>
                </c:pt>
                <c:pt idx="194">
                  <c:v>15.904925380474779</c:v>
                </c:pt>
                <c:pt idx="195">
                  <c:v>15.978271595310938</c:v>
                </c:pt>
                <c:pt idx="196">
                  <c:v>15.442965285751711</c:v>
                </c:pt>
                <c:pt idx="197">
                  <c:v>15.551369485882152</c:v>
                </c:pt>
                <c:pt idx="198">
                  <c:v>15.382116113149568</c:v>
                </c:pt>
                <c:pt idx="199">
                  <c:v>15.570396125143384</c:v>
                </c:pt>
                <c:pt idx="200">
                  <c:v>15.743125582583264</c:v>
                </c:pt>
                <c:pt idx="201">
                  <c:v>15.620674305022908</c:v>
                </c:pt>
                <c:pt idx="202">
                  <c:v>15.087889515456057</c:v>
                </c:pt>
                <c:pt idx="203">
                  <c:v>20.5</c:v>
                </c:pt>
                <c:pt idx="204">
                  <c:v>20.867958038070398</c:v>
                </c:pt>
                <c:pt idx="205">
                  <c:v>20.666660206903295</c:v>
                </c:pt>
                <c:pt idx="206">
                  <c:v>20.266091210581195</c:v>
                </c:pt>
                <c:pt idx="207">
                  <c:v>20.506006149131036</c:v>
                </c:pt>
                <c:pt idx="208">
                  <c:v>20.669562437346556</c:v>
                </c:pt>
                <c:pt idx="209">
                  <c:v>20.850238582911828</c:v>
                </c:pt>
                <c:pt idx="210">
                  <c:v>20.06316085485825</c:v>
                </c:pt>
                <c:pt idx="211">
                  <c:v>20.890526665872699</c:v>
                </c:pt>
                <c:pt idx="212">
                  <c:v>20.15096846256537</c:v>
                </c:pt>
                <c:pt idx="213">
                  <c:v>20.293855939256616</c:v>
                </c:pt>
                <c:pt idx="214">
                  <c:v>20.422231349549374</c:v>
                </c:pt>
                <c:pt idx="215">
                  <c:v>20.30801284561073</c:v>
                </c:pt>
                <c:pt idx="216">
                  <c:v>20.444259669477876</c:v>
                </c:pt>
                <c:pt idx="217">
                  <c:v>20.965375429369956</c:v>
                </c:pt>
                <c:pt idx="218">
                  <c:v>20.909914125660695</c:v>
                </c:pt>
                <c:pt idx="219">
                  <c:v>20.468046728152505</c:v>
                </c:pt>
                <c:pt idx="220">
                  <c:v>20.333462350500898</c:v>
                </c:pt>
                <c:pt idx="221">
                  <c:v>20.980278982776714</c:v>
                </c:pt>
                <c:pt idx="222">
                  <c:v>20.713575490478046</c:v>
                </c:pt>
                <c:pt idx="223">
                  <c:v>20.637722016318495</c:v>
                </c:pt>
                <c:pt idx="224">
                  <c:v>20.479718400250533</c:v>
                </c:pt>
                <c:pt idx="225">
                  <c:v>20.053977880359604</c:v>
                </c:pt>
                <c:pt idx="226">
                  <c:v>20.392355594585673</c:v>
                </c:pt>
                <c:pt idx="227">
                  <c:v>20.145229182021524</c:v>
                </c:pt>
                <c:pt idx="228">
                  <c:v>20.038159209314156</c:v>
                </c:pt>
                <c:pt idx="229">
                  <c:v>20.720548565912157</c:v>
                </c:pt>
                <c:pt idx="230">
                  <c:v>20.905331294451976</c:v>
                </c:pt>
                <c:pt idx="231">
                  <c:v>20.621872443090833</c:v>
                </c:pt>
                <c:pt idx="232">
                  <c:v>20.702658364569945</c:v>
                </c:pt>
                <c:pt idx="233">
                  <c:v>20.168632378844382</c:v>
                </c:pt>
                <c:pt idx="234">
                  <c:v>20.429636982585723</c:v>
                </c:pt>
                <c:pt idx="235">
                  <c:v>20.365028328951475</c:v>
                </c:pt>
                <c:pt idx="236">
                  <c:v>20.839927864987896</c:v>
                </c:pt>
                <c:pt idx="237">
                  <c:v>20.543547883640038</c:v>
                </c:pt>
              </c:numCache>
            </c:numRef>
          </c:xVal>
          <c:yVal>
            <c:numRef>
              <c:f>switchRTs!$E$3:$E$241</c:f>
              <c:numCache>
                <c:formatCode>General</c:formatCode>
                <c:ptCount val="239"/>
                <c:pt idx="78">
                  <c:v>1067.5999999999999</c:v>
                </c:pt>
                <c:pt idx="79">
                  <c:v>1738.8551818185699</c:v>
                </c:pt>
                <c:pt idx="80">
                  <c:v>1414.4559999998801</c:v>
                </c:pt>
                <c:pt idx="81">
                  <c:v>267.3487837838</c:v>
                </c:pt>
                <c:pt idx="82">
                  <c:v>1059.5647058823399</c:v>
                </c:pt>
                <c:pt idx="83">
                  <c:v>931.66346153807797</c:v>
                </c:pt>
                <c:pt idx="84">
                  <c:v>982.79933961556401</c:v>
                </c:pt>
                <c:pt idx="85">
                  <c:v>1011.09877358441</c:v>
                </c:pt>
                <c:pt idx="86">
                  <c:v>1535.47068965516</c:v>
                </c:pt>
                <c:pt idx="87">
                  <c:v>1184.50819672131</c:v>
                </c:pt>
                <c:pt idx="88">
                  <c:v>1398.9978301907699</c:v>
                </c:pt>
                <c:pt idx="89">
                  <c:v>1579.8706896542899</c:v>
                </c:pt>
                <c:pt idx="90">
                  <c:v>1107.6703703703799</c:v>
                </c:pt>
                <c:pt idx="91">
                  <c:v>1500.19999999999</c:v>
                </c:pt>
                <c:pt idx="92">
                  <c:v>905.47800000009204</c:v>
                </c:pt>
                <c:pt idx="93">
                  <c:v>1306.1019607841799</c:v>
                </c:pt>
                <c:pt idx="94">
                  <c:v>1298.6366363644399</c:v>
                </c:pt>
                <c:pt idx="95">
                  <c:v>1153.58655172418</c:v>
                </c:pt>
                <c:pt idx="96">
                  <c:v>1501.21385965031</c:v>
                </c:pt>
                <c:pt idx="97">
                  <c:v>1417.36872881357</c:v>
                </c:pt>
                <c:pt idx="98">
                  <c:v>1393.3932653091399</c:v>
                </c:pt>
                <c:pt idx="99">
                  <c:v>1265.2223728808301</c:v>
                </c:pt>
                <c:pt idx="100">
                  <c:v>578.56756756774405</c:v>
                </c:pt>
                <c:pt idx="101">
                  <c:v>1104.59473684201</c:v>
                </c:pt>
                <c:pt idx="102">
                  <c:v>827.94909090908402</c:v>
                </c:pt>
                <c:pt idx="103">
                  <c:v>1322.9351587301201</c:v>
                </c:pt>
                <c:pt idx="104">
                  <c:v>1344.5285833334201</c:v>
                </c:pt>
                <c:pt idx="105">
                  <c:v>1135.5758620674901</c:v>
                </c:pt>
                <c:pt idx="106">
                  <c:v>1096.91206896116</c:v>
                </c:pt>
                <c:pt idx="107">
                  <c:v>976.56096490263405</c:v>
                </c:pt>
                <c:pt idx="108">
                  <c:v>1375.08749999982</c:v>
                </c:pt>
                <c:pt idx="109">
                  <c:v>989.48092592591695</c:v>
                </c:pt>
                <c:pt idx="110">
                  <c:v>1816.15206896571</c:v>
                </c:pt>
                <c:pt idx="111">
                  <c:v>1909.03636363636</c:v>
                </c:pt>
                <c:pt idx="112">
                  <c:v>1338.81355932203</c:v>
                </c:pt>
                <c:pt idx="113">
                  <c:v>1015.25918032786</c:v>
                </c:pt>
                <c:pt idx="114">
                  <c:v>795.22708333289199</c:v>
                </c:pt>
                <c:pt idx="115">
                  <c:v>1118.8611475441601</c:v>
                </c:pt>
                <c:pt idx="116">
                  <c:v>931.41491228373502</c:v>
                </c:pt>
                <c:pt idx="117">
                  <c:v>1047.2844827597501</c:v>
                </c:pt>
                <c:pt idx="118">
                  <c:v>1186.63941666746</c:v>
                </c:pt>
                <c:pt idx="119">
                  <c:v>913.10892857143301</c:v>
                </c:pt>
                <c:pt idx="120">
                  <c:v>1128.7846153846001</c:v>
                </c:pt>
                <c:pt idx="121">
                  <c:v>937.93888888888796</c:v>
                </c:pt>
                <c:pt idx="122">
                  <c:v>1911.4675000002101</c:v>
                </c:pt>
                <c:pt idx="123">
                  <c:v>1019.37931034484</c:v>
                </c:pt>
                <c:pt idx="124">
                  <c:v>1290.46953704016</c:v>
                </c:pt>
                <c:pt idx="125">
                  <c:v>877.26923077039305</c:v>
                </c:pt>
                <c:pt idx="126">
                  <c:v>879.28199999993103</c:v>
                </c:pt>
                <c:pt idx="127">
                  <c:v>1188.8836607062599</c:v>
                </c:pt>
                <c:pt idx="128">
                  <c:v>1154.37037037036</c:v>
                </c:pt>
                <c:pt idx="129">
                  <c:v>1104.18392857135</c:v>
                </c:pt>
                <c:pt idx="130">
                  <c:v>1275.4219827545301</c:v>
                </c:pt>
                <c:pt idx="131">
                  <c:v>1271.76094828334</c:v>
                </c:pt>
                <c:pt idx="132">
                  <c:v>1148.98113207547</c:v>
                </c:pt>
                <c:pt idx="133">
                  <c:v>1439.46842105256</c:v>
                </c:pt>
                <c:pt idx="134">
                  <c:v>1021.33254386105</c:v>
                </c:pt>
                <c:pt idx="135">
                  <c:v>813.00000000003104</c:v>
                </c:pt>
                <c:pt idx="136">
                  <c:v>922.55789473737002</c:v>
                </c:pt>
                <c:pt idx="137">
                  <c:v>947.04470588105505</c:v>
                </c:pt>
                <c:pt idx="138">
                  <c:v>1463.7368965637099</c:v>
                </c:pt>
                <c:pt idx="139">
                  <c:v>1163.3941176471101</c:v>
                </c:pt>
                <c:pt idx="140">
                  <c:v>1031.39775862179</c:v>
                </c:pt>
                <c:pt idx="141">
                  <c:v>1189.97803278688</c:v>
                </c:pt>
                <c:pt idx="142">
                  <c:v>1162.0687500000299</c:v>
                </c:pt>
                <c:pt idx="143">
                  <c:v>1436.6290322580601</c:v>
                </c:pt>
                <c:pt idx="144">
                  <c:v>1083.06326530613</c:v>
                </c:pt>
                <c:pt idx="145">
                  <c:v>881.55065573783895</c:v>
                </c:pt>
                <c:pt idx="146">
                  <c:v>968.60612069037302</c:v>
                </c:pt>
                <c:pt idx="147">
                  <c:v>1068.6447368424199</c:v>
                </c:pt>
                <c:pt idx="148">
                  <c:v>1346.51540983926</c:v>
                </c:pt>
                <c:pt idx="149">
                  <c:v>1420.61694915667</c:v>
                </c:pt>
                <c:pt idx="150">
                  <c:v>850.00999999853502</c:v>
                </c:pt>
                <c:pt idx="151">
                  <c:v>1206.88432692322</c:v>
                </c:pt>
                <c:pt idx="152">
                  <c:v>1440.4295081965499</c:v>
                </c:pt>
                <c:pt idx="153">
                  <c:v>1166.4086363635499</c:v>
                </c:pt>
                <c:pt idx="154">
                  <c:v>1112.08697916603</c:v>
                </c:pt>
                <c:pt idx="155">
                  <c:v>1190.9118333230001</c:v>
                </c:pt>
                <c:pt idx="156">
                  <c:v>816.73703703710498</c:v>
                </c:pt>
                <c:pt idx="157">
                  <c:v>1209.9142857143299</c:v>
                </c:pt>
                <c:pt idx="158">
                  <c:v>1350.16591666717</c:v>
                </c:pt>
                <c:pt idx="159">
                  <c:v>912.35531914894204</c:v>
                </c:pt>
                <c:pt idx="160">
                  <c:v>868.26452829892605</c:v>
                </c:pt>
                <c:pt idx="161">
                  <c:v>943.66666666666697</c:v>
                </c:pt>
                <c:pt idx="162">
                  <c:v>881.65740740738295</c:v>
                </c:pt>
                <c:pt idx="163">
                  <c:v>970.21666666666704</c:v>
                </c:pt>
                <c:pt idx="164">
                  <c:v>882.30508474578801</c:v>
                </c:pt>
                <c:pt idx="165">
                  <c:v>1270.1408163265301</c:v>
                </c:pt>
                <c:pt idx="166">
                  <c:v>1055.32568965514</c:v>
                </c:pt>
                <c:pt idx="167">
                  <c:v>846.02363636360997</c:v>
                </c:pt>
                <c:pt idx="168">
                  <c:v>1213.5000000003199</c:v>
                </c:pt>
                <c:pt idx="169">
                  <c:v>1054.4768421075401</c:v>
                </c:pt>
                <c:pt idx="170">
                  <c:v>1373.72557376798</c:v>
                </c:pt>
                <c:pt idx="171">
                  <c:v>1376.2962962962999</c:v>
                </c:pt>
                <c:pt idx="172">
                  <c:v>1281.86857142386</c:v>
                </c:pt>
                <c:pt idx="173">
                  <c:v>1239.03905172383</c:v>
                </c:pt>
                <c:pt idx="174">
                  <c:v>791.593478260643</c:v>
                </c:pt>
                <c:pt idx="175">
                  <c:v>950.70870689433502</c:v>
                </c:pt>
                <c:pt idx="176">
                  <c:v>928.18965517241702</c:v>
                </c:pt>
                <c:pt idx="177">
                  <c:v>916.19411764702397</c:v>
                </c:pt>
                <c:pt idx="178">
                  <c:v>1156.45134920395</c:v>
                </c:pt>
                <c:pt idx="179">
                  <c:v>1508.4546296232099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98-48CA-BFE5-A74DF155AD75}"/>
            </c:ext>
          </c:extLst>
        </c:ser>
        <c:ser>
          <c:idx val="2"/>
          <c:order val="2"/>
          <c:tx>
            <c:strRef>
              <c:f>switchRTs!$F$1</c:f>
              <c:strCache>
                <c:ptCount val="1"/>
                <c:pt idx="0">
                  <c:v>Aspiring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772FF"/>
              </a:solidFill>
              <a:ln w="12700">
                <a:solidFill>
                  <a:srgbClr val="3772FF"/>
                </a:solidFill>
              </a:ln>
              <a:effectLst/>
            </c:spPr>
          </c:marker>
          <c:xVal>
            <c:numRef>
              <c:f>switchRTs!$C$3:$C$241</c:f>
              <c:numCache>
                <c:formatCode>General</c:formatCode>
                <c:ptCount val="239"/>
                <c:pt idx="0">
                  <c:v>5.3829170846282244</c:v>
                </c:pt>
                <c:pt idx="1">
                  <c:v>5.8260142581967367</c:v>
                </c:pt>
                <c:pt idx="2">
                  <c:v>5.420334274225417</c:v>
                </c:pt>
                <c:pt idx="3">
                  <c:v>5.2524638459561661</c:v>
                </c:pt>
                <c:pt idx="4">
                  <c:v>5.4445669972161399</c:v>
                </c:pt>
                <c:pt idx="5">
                  <c:v>5.4007414784375891</c:v>
                </c:pt>
                <c:pt idx="6">
                  <c:v>5.2323508249364394</c:v>
                </c:pt>
                <c:pt idx="7">
                  <c:v>5.6533847571269868</c:v>
                </c:pt>
                <c:pt idx="8">
                  <c:v>5.1547704568496524</c:v>
                </c:pt>
                <c:pt idx="9">
                  <c:v>5.8090525644869047</c:v>
                </c:pt>
                <c:pt idx="10">
                  <c:v>5.9939217830466092</c:v>
                </c:pt>
                <c:pt idx="11">
                  <c:v>5.9082716012164251</c:v>
                </c:pt>
                <c:pt idx="12">
                  <c:v>5.2349047082967672</c:v>
                </c:pt>
                <c:pt idx="13">
                  <c:v>5.7961525227389838</c:v>
                </c:pt>
                <c:pt idx="14">
                  <c:v>5.3787381579080913</c:v>
                </c:pt>
                <c:pt idx="15">
                  <c:v>5.1010364697748765</c:v>
                </c:pt>
                <c:pt idx="16">
                  <c:v>5.9574853541064687</c:v>
                </c:pt>
                <c:pt idx="17">
                  <c:v>5.0192106964416414</c:v>
                </c:pt>
                <c:pt idx="18">
                  <c:v>5.9106990970829694</c:v>
                </c:pt>
                <c:pt idx="19">
                  <c:v>5.3452295930918128</c:v>
                </c:pt>
                <c:pt idx="20">
                  <c:v>5.1410961331694711</c:v>
                </c:pt>
                <c:pt idx="21">
                  <c:v>5.0164574932722159</c:v>
                </c:pt>
                <c:pt idx="22">
                  <c:v>5.6969342850744953</c:v>
                </c:pt>
                <c:pt idx="23">
                  <c:v>5.8081268608589003</c:v>
                </c:pt>
                <c:pt idx="24">
                  <c:v>5.8820945119463408</c:v>
                </c:pt>
                <c:pt idx="25">
                  <c:v>5.3076539812803194</c:v>
                </c:pt>
                <c:pt idx="26">
                  <c:v>5.3893607284006029</c:v>
                </c:pt>
                <c:pt idx="27">
                  <c:v>5.8195515293541566</c:v>
                </c:pt>
                <c:pt idx="28">
                  <c:v>5.7018272663883725</c:v>
                </c:pt>
                <c:pt idx="29">
                  <c:v>5.6428449231848461</c:v>
                </c:pt>
                <c:pt idx="30">
                  <c:v>5.0263240797361632</c:v>
                </c:pt>
                <c:pt idx="31">
                  <c:v>5.7034763335287391</c:v>
                </c:pt>
                <c:pt idx="32">
                  <c:v>5.8086181941049118</c:v>
                </c:pt>
                <c:pt idx="33">
                  <c:v>5.0519631879963045</c:v>
                </c:pt>
                <c:pt idx="34">
                  <c:v>5.4574534923462954</c:v>
                </c:pt>
                <c:pt idx="35">
                  <c:v>5.7968712805869584</c:v>
                </c:pt>
                <c:pt idx="36">
                  <c:v>5.8555550844947604</c:v>
                </c:pt>
                <c:pt idx="37">
                  <c:v>5.6351810391568442</c:v>
                </c:pt>
                <c:pt idx="38">
                  <c:v>5.1786068484486663</c:v>
                </c:pt>
                <c:pt idx="39">
                  <c:v>5.1391296004791691</c:v>
                </c:pt>
                <c:pt idx="40">
                  <c:v>5.5670367215022525</c:v>
                </c:pt>
                <c:pt idx="41">
                  <c:v>5.6527180592637016</c:v>
                </c:pt>
                <c:pt idx="42">
                  <c:v>5.5377275641558121</c:v>
                </c:pt>
                <c:pt idx="43">
                  <c:v>5.0016042449647884</c:v>
                </c:pt>
                <c:pt idx="44">
                  <c:v>5.1028477021758807</c:v>
                </c:pt>
                <c:pt idx="45">
                  <c:v>5.4403072415128673</c:v>
                </c:pt>
                <c:pt idx="46">
                  <c:v>5.1151099980930201</c:v>
                </c:pt>
                <c:pt idx="47">
                  <c:v>5.4450723049404948</c:v>
                </c:pt>
                <c:pt idx="48">
                  <c:v>5.9812579842166267</c:v>
                </c:pt>
                <c:pt idx="49">
                  <c:v>5.9721593444662391</c:v>
                </c:pt>
                <c:pt idx="50">
                  <c:v>5.9899074412545668</c:v>
                </c:pt>
                <c:pt idx="51">
                  <c:v>5.6954908227596732</c:v>
                </c:pt>
                <c:pt idx="52">
                  <c:v>5.1011792931736615</c:v>
                </c:pt>
                <c:pt idx="53">
                  <c:v>5.763222197821781</c:v>
                </c:pt>
                <c:pt idx="54">
                  <c:v>5.5191444586070997</c:v>
                </c:pt>
                <c:pt idx="55">
                  <c:v>5.2801743550912681</c:v>
                </c:pt>
                <c:pt idx="56">
                  <c:v>5.1714879371524134</c:v>
                </c:pt>
                <c:pt idx="57">
                  <c:v>5.6719869378176959</c:v>
                </c:pt>
                <c:pt idx="58">
                  <c:v>5.8500475806832783</c:v>
                </c:pt>
                <c:pt idx="59">
                  <c:v>5.8064552062015773</c:v>
                </c:pt>
                <c:pt idx="60">
                  <c:v>5.7099821770777899</c:v>
                </c:pt>
                <c:pt idx="61">
                  <c:v>5.4735967103154</c:v>
                </c:pt>
                <c:pt idx="62">
                  <c:v>5.9520465074956208</c:v>
                </c:pt>
                <c:pt idx="63">
                  <c:v>5.9035339950276811</c:v>
                </c:pt>
                <c:pt idx="64">
                  <c:v>5.2375405681043805</c:v>
                </c:pt>
                <c:pt idx="65">
                  <c:v>5.8313670295788116</c:v>
                </c:pt>
                <c:pt idx="66">
                  <c:v>5.9168358708297264</c:v>
                </c:pt>
                <c:pt idx="67">
                  <c:v>5.7350940182500754</c:v>
                </c:pt>
                <c:pt idx="68">
                  <c:v>5.375200543571097</c:v>
                </c:pt>
                <c:pt idx="69">
                  <c:v>5.1449037289548789</c:v>
                </c:pt>
                <c:pt idx="70">
                  <c:v>5.2473641698571125</c:v>
                </c:pt>
                <c:pt idx="71">
                  <c:v>5.2884967969750072</c:v>
                </c:pt>
                <c:pt idx="72">
                  <c:v>5.9188584645408078</c:v>
                </c:pt>
                <c:pt idx="73">
                  <c:v>5.1517121303314113</c:v>
                </c:pt>
                <c:pt idx="74">
                  <c:v>5.1709022656929857</c:v>
                </c:pt>
                <c:pt idx="75">
                  <c:v>5.5694669608185867</c:v>
                </c:pt>
                <c:pt idx="76">
                  <c:v>5.1906724353688745</c:v>
                </c:pt>
                <c:pt idx="77">
                  <c:v>5.155177588901072</c:v>
                </c:pt>
                <c:pt idx="78">
                  <c:v>10.5</c:v>
                </c:pt>
                <c:pt idx="79">
                  <c:v>10.583983067037085</c:v>
                </c:pt>
                <c:pt idx="80">
                  <c:v>10.390806334524967</c:v>
                </c:pt>
                <c:pt idx="81">
                  <c:v>10.071212179094076</c:v>
                </c:pt>
                <c:pt idx="82">
                  <c:v>10.280961062027693</c:v>
                </c:pt>
                <c:pt idx="83">
                  <c:v>10.715911609145504</c:v>
                </c:pt>
                <c:pt idx="84">
                  <c:v>10.638548864694535</c:v>
                </c:pt>
                <c:pt idx="85">
                  <c:v>10.496000991013947</c:v>
                </c:pt>
                <c:pt idx="86">
                  <c:v>10.508483201524795</c:v>
                </c:pt>
                <c:pt idx="87">
                  <c:v>10.115637948849619</c:v>
                </c:pt>
                <c:pt idx="88">
                  <c:v>10.892008395916339</c:v>
                </c:pt>
                <c:pt idx="89">
                  <c:v>10.058181448543568</c:v>
                </c:pt>
                <c:pt idx="90">
                  <c:v>10.473018661936804</c:v>
                </c:pt>
                <c:pt idx="91">
                  <c:v>10.703952772885257</c:v>
                </c:pt>
                <c:pt idx="92">
                  <c:v>10.525969138202981</c:v>
                </c:pt>
                <c:pt idx="93">
                  <c:v>10.927447024694745</c:v>
                </c:pt>
                <c:pt idx="94">
                  <c:v>10.248028048130385</c:v>
                </c:pt>
                <c:pt idx="95">
                  <c:v>10.679763503614705</c:v>
                </c:pt>
                <c:pt idx="96">
                  <c:v>10.642164561849087</c:v>
                </c:pt>
                <c:pt idx="97">
                  <c:v>10.237891825724933</c:v>
                </c:pt>
                <c:pt idx="98">
                  <c:v>10.445734652919167</c:v>
                </c:pt>
                <c:pt idx="99">
                  <c:v>10.298574262204054</c:v>
                </c:pt>
                <c:pt idx="100">
                  <c:v>10.401330496477826</c:v>
                </c:pt>
                <c:pt idx="101">
                  <c:v>10.920134337258249</c:v>
                </c:pt>
                <c:pt idx="102">
                  <c:v>10.726317831593757</c:v>
                </c:pt>
                <c:pt idx="103">
                  <c:v>10.771075611403752</c:v>
                </c:pt>
                <c:pt idx="104">
                  <c:v>10.708148492779532</c:v>
                </c:pt>
                <c:pt idx="105">
                  <c:v>10.00855447811885</c:v>
                </c:pt>
                <c:pt idx="106">
                  <c:v>10.098142159712168</c:v>
                </c:pt>
                <c:pt idx="107">
                  <c:v>10.150035327099269</c:v>
                </c:pt>
                <c:pt idx="108">
                  <c:v>10.920073324851867</c:v>
                </c:pt>
                <c:pt idx="109">
                  <c:v>10.598578238499636</c:v>
                </c:pt>
                <c:pt idx="110">
                  <c:v>10.817457342220719</c:v>
                </c:pt>
                <c:pt idx="111">
                  <c:v>10.582715735843399</c:v>
                </c:pt>
                <c:pt idx="112">
                  <c:v>10.746361490974341</c:v>
                </c:pt>
                <c:pt idx="113">
                  <c:v>10.814630578955397</c:v>
                </c:pt>
                <c:pt idx="114">
                  <c:v>10.371190152835382</c:v>
                </c:pt>
                <c:pt idx="115">
                  <c:v>10.422950426835135</c:v>
                </c:pt>
                <c:pt idx="116">
                  <c:v>10.575253596977701</c:v>
                </c:pt>
                <c:pt idx="117">
                  <c:v>10.90837874191142</c:v>
                </c:pt>
                <c:pt idx="118">
                  <c:v>10.410459497814726</c:v>
                </c:pt>
                <c:pt idx="119">
                  <c:v>10.875294403365327</c:v>
                </c:pt>
                <c:pt idx="120">
                  <c:v>10.090625229656144</c:v>
                </c:pt>
                <c:pt idx="121">
                  <c:v>10.724142049618091</c:v>
                </c:pt>
                <c:pt idx="122">
                  <c:v>10.962054986206295</c:v>
                </c:pt>
                <c:pt idx="123">
                  <c:v>10.896915379142683</c:v>
                </c:pt>
                <c:pt idx="124">
                  <c:v>10.723236569599653</c:v>
                </c:pt>
                <c:pt idx="125">
                  <c:v>10.78063270962264</c:v>
                </c:pt>
                <c:pt idx="126">
                  <c:v>10.37670210390044</c:v>
                </c:pt>
                <c:pt idx="127">
                  <c:v>10.545919177051063</c:v>
                </c:pt>
                <c:pt idx="128">
                  <c:v>10.507518701614117</c:v>
                </c:pt>
                <c:pt idx="129">
                  <c:v>10.426831173871129</c:v>
                </c:pt>
                <c:pt idx="130">
                  <c:v>10.332706577068175</c:v>
                </c:pt>
                <c:pt idx="131">
                  <c:v>10.440891189350662</c:v>
                </c:pt>
                <c:pt idx="132">
                  <c:v>10.056645350271774</c:v>
                </c:pt>
                <c:pt idx="133">
                  <c:v>10.834390858638224</c:v>
                </c:pt>
                <c:pt idx="134">
                  <c:v>10.473744000157165</c:v>
                </c:pt>
                <c:pt idx="135">
                  <c:v>10.408481162102948</c:v>
                </c:pt>
                <c:pt idx="136">
                  <c:v>10.959847441668026</c:v>
                </c:pt>
                <c:pt idx="137">
                  <c:v>10.851997992979641</c:v>
                </c:pt>
                <c:pt idx="138">
                  <c:v>10.524673133082564</c:v>
                </c:pt>
                <c:pt idx="139">
                  <c:v>10.714653444926332</c:v>
                </c:pt>
                <c:pt idx="140">
                  <c:v>10.862711236221728</c:v>
                </c:pt>
                <c:pt idx="141">
                  <c:v>10.948452133615477</c:v>
                </c:pt>
                <c:pt idx="142">
                  <c:v>10.095235668355617</c:v>
                </c:pt>
                <c:pt idx="143">
                  <c:v>10.371041125267698</c:v>
                </c:pt>
                <c:pt idx="144">
                  <c:v>10.873291906137389</c:v>
                </c:pt>
                <c:pt idx="145">
                  <c:v>10.560780510891474</c:v>
                </c:pt>
                <c:pt idx="146">
                  <c:v>10.571779489405797</c:v>
                </c:pt>
                <c:pt idx="147">
                  <c:v>10.355694196134564</c:v>
                </c:pt>
                <c:pt idx="148">
                  <c:v>10.344755503819883</c:v>
                </c:pt>
                <c:pt idx="149">
                  <c:v>10.009299241712332</c:v>
                </c:pt>
                <c:pt idx="150">
                  <c:v>10.50011376825536</c:v>
                </c:pt>
                <c:pt idx="151">
                  <c:v>10.753583819897047</c:v>
                </c:pt>
                <c:pt idx="152">
                  <c:v>10.173419472488018</c:v>
                </c:pt>
                <c:pt idx="153">
                  <c:v>10.307039127045208</c:v>
                </c:pt>
                <c:pt idx="154">
                  <c:v>10.648278203606662</c:v>
                </c:pt>
                <c:pt idx="155">
                  <c:v>10.935515198238706</c:v>
                </c:pt>
                <c:pt idx="156">
                  <c:v>10.673911307986691</c:v>
                </c:pt>
                <c:pt idx="157">
                  <c:v>10.787214723566006</c:v>
                </c:pt>
                <c:pt idx="158">
                  <c:v>10.221165851773094</c:v>
                </c:pt>
                <c:pt idx="159">
                  <c:v>10.398247171047798</c:v>
                </c:pt>
                <c:pt idx="160">
                  <c:v>10.573827480365232</c:v>
                </c:pt>
                <c:pt idx="161">
                  <c:v>10.451070119233707</c:v>
                </c:pt>
                <c:pt idx="162">
                  <c:v>10.717266922233586</c:v>
                </c:pt>
                <c:pt idx="163">
                  <c:v>10.319066242868068</c:v>
                </c:pt>
                <c:pt idx="164">
                  <c:v>10.012929275396838</c:v>
                </c:pt>
                <c:pt idx="165">
                  <c:v>10.787144368413559</c:v>
                </c:pt>
                <c:pt idx="166">
                  <c:v>10.888046626544586</c:v>
                </c:pt>
                <c:pt idx="167">
                  <c:v>10.105635220670187</c:v>
                </c:pt>
                <c:pt idx="168">
                  <c:v>10.791532816743182</c:v>
                </c:pt>
                <c:pt idx="169">
                  <c:v>10.238402442847827</c:v>
                </c:pt>
                <c:pt idx="170">
                  <c:v>10.769117923475791</c:v>
                </c:pt>
                <c:pt idx="171">
                  <c:v>10.018816267708802</c:v>
                </c:pt>
                <c:pt idx="172">
                  <c:v>10.516320617758785</c:v>
                </c:pt>
                <c:pt idx="173">
                  <c:v>10.439415567839845</c:v>
                </c:pt>
                <c:pt idx="174">
                  <c:v>10.442232256434247</c:v>
                </c:pt>
                <c:pt idx="175">
                  <c:v>10.728761439875623</c:v>
                </c:pt>
                <c:pt idx="176">
                  <c:v>10.63019083261597</c:v>
                </c:pt>
                <c:pt idx="177">
                  <c:v>10.530198437112155</c:v>
                </c:pt>
                <c:pt idx="178">
                  <c:v>10.204832251759424</c:v>
                </c:pt>
                <c:pt idx="179">
                  <c:v>10.385718680008013</c:v>
                </c:pt>
                <c:pt idx="180">
                  <c:v>15.5</c:v>
                </c:pt>
                <c:pt idx="181">
                  <c:v>15.818649113937099</c:v>
                </c:pt>
                <c:pt idx="182">
                  <c:v>15.72585997181608</c:v>
                </c:pt>
                <c:pt idx="183">
                  <c:v>15.060109128409341</c:v>
                </c:pt>
                <c:pt idx="184">
                  <c:v>15.433093931467026</c:v>
                </c:pt>
                <c:pt idx="185">
                  <c:v>15.930908541505993</c:v>
                </c:pt>
                <c:pt idx="186">
                  <c:v>15.979835221611186</c:v>
                </c:pt>
                <c:pt idx="187">
                  <c:v>15.808170967104294</c:v>
                </c:pt>
                <c:pt idx="188">
                  <c:v>15.528669007120707</c:v>
                </c:pt>
                <c:pt idx="189">
                  <c:v>15.496967643633942</c:v>
                </c:pt>
                <c:pt idx="190">
                  <c:v>15.265619467220464</c:v>
                </c:pt>
                <c:pt idx="191">
                  <c:v>15.186147185364742</c:v>
                </c:pt>
                <c:pt idx="192">
                  <c:v>15.826352336331663</c:v>
                </c:pt>
                <c:pt idx="193">
                  <c:v>15.306544079079929</c:v>
                </c:pt>
                <c:pt idx="194">
                  <c:v>15.904925380474779</c:v>
                </c:pt>
                <c:pt idx="195">
                  <c:v>15.978271595310938</c:v>
                </c:pt>
                <c:pt idx="196">
                  <c:v>15.442965285751711</c:v>
                </c:pt>
                <c:pt idx="197">
                  <c:v>15.551369485882152</c:v>
                </c:pt>
                <c:pt idx="198">
                  <c:v>15.382116113149568</c:v>
                </c:pt>
                <c:pt idx="199">
                  <c:v>15.570396125143384</c:v>
                </c:pt>
                <c:pt idx="200">
                  <c:v>15.743125582583264</c:v>
                </c:pt>
                <c:pt idx="201">
                  <c:v>15.620674305022908</c:v>
                </c:pt>
                <c:pt idx="202">
                  <c:v>15.087889515456057</c:v>
                </c:pt>
                <c:pt idx="203">
                  <c:v>20.5</c:v>
                </c:pt>
                <c:pt idx="204">
                  <c:v>20.867958038070398</c:v>
                </c:pt>
                <c:pt idx="205">
                  <c:v>20.666660206903295</c:v>
                </c:pt>
                <c:pt idx="206">
                  <c:v>20.266091210581195</c:v>
                </c:pt>
                <c:pt idx="207">
                  <c:v>20.506006149131036</c:v>
                </c:pt>
                <c:pt idx="208">
                  <c:v>20.669562437346556</c:v>
                </c:pt>
                <c:pt idx="209">
                  <c:v>20.850238582911828</c:v>
                </c:pt>
                <c:pt idx="210">
                  <c:v>20.06316085485825</c:v>
                </c:pt>
                <c:pt idx="211">
                  <c:v>20.890526665872699</c:v>
                </c:pt>
                <c:pt idx="212">
                  <c:v>20.15096846256537</c:v>
                </c:pt>
                <c:pt idx="213">
                  <c:v>20.293855939256616</c:v>
                </c:pt>
                <c:pt idx="214">
                  <c:v>20.422231349549374</c:v>
                </c:pt>
                <c:pt idx="215">
                  <c:v>20.30801284561073</c:v>
                </c:pt>
                <c:pt idx="216">
                  <c:v>20.444259669477876</c:v>
                </c:pt>
                <c:pt idx="217">
                  <c:v>20.965375429369956</c:v>
                </c:pt>
                <c:pt idx="218">
                  <c:v>20.909914125660695</c:v>
                </c:pt>
                <c:pt idx="219">
                  <c:v>20.468046728152505</c:v>
                </c:pt>
                <c:pt idx="220">
                  <c:v>20.333462350500898</c:v>
                </c:pt>
                <c:pt idx="221">
                  <c:v>20.980278982776714</c:v>
                </c:pt>
                <c:pt idx="222">
                  <c:v>20.713575490478046</c:v>
                </c:pt>
                <c:pt idx="223">
                  <c:v>20.637722016318495</c:v>
                </c:pt>
                <c:pt idx="224">
                  <c:v>20.479718400250533</c:v>
                </c:pt>
                <c:pt idx="225">
                  <c:v>20.053977880359604</c:v>
                </c:pt>
                <c:pt idx="226">
                  <c:v>20.392355594585673</c:v>
                </c:pt>
                <c:pt idx="227">
                  <c:v>20.145229182021524</c:v>
                </c:pt>
                <c:pt idx="228">
                  <c:v>20.038159209314156</c:v>
                </c:pt>
                <c:pt idx="229">
                  <c:v>20.720548565912157</c:v>
                </c:pt>
                <c:pt idx="230">
                  <c:v>20.905331294451976</c:v>
                </c:pt>
                <c:pt idx="231">
                  <c:v>20.621872443090833</c:v>
                </c:pt>
                <c:pt idx="232">
                  <c:v>20.702658364569945</c:v>
                </c:pt>
                <c:pt idx="233">
                  <c:v>20.168632378844382</c:v>
                </c:pt>
                <c:pt idx="234">
                  <c:v>20.429636982585723</c:v>
                </c:pt>
                <c:pt idx="235">
                  <c:v>20.365028328951475</c:v>
                </c:pt>
                <c:pt idx="236">
                  <c:v>20.839927864987896</c:v>
                </c:pt>
                <c:pt idx="237">
                  <c:v>20.543547883640038</c:v>
                </c:pt>
              </c:numCache>
            </c:numRef>
          </c:xVal>
          <c:yVal>
            <c:numRef>
              <c:f>switchRTs!$F$3:$F$241</c:f>
              <c:numCache>
                <c:formatCode>General</c:formatCode>
                <c:ptCount val="239"/>
                <c:pt idx="180">
                  <c:v>1170.6600000000001</c:v>
                </c:pt>
                <c:pt idx="181">
                  <c:v>827.32613207547195</c:v>
                </c:pt>
                <c:pt idx="182">
                  <c:v>977.07339285709702</c:v>
                </c:pt>
                <c:pt idx="183">
                  <c:v>1526.5763333300099</c:v>
                </c:pt>
                <c:pt idx="184">
                  <c:v>1022.15177965966</c:v>
                </c:pt>
                <c:pt idx="185">
                  <c:v>997.41824073997304</c:v>
                </c:pt>
                <c:pt idx="186">
                  <c:v>1044.54508474555</c:v>
                </c:pt>
                <c:pt idx="187">
                  <c:v>1011.43901785703</c:v>
                </c:pt>
                <c:pt idx="188">
                  <c:v>1223.80964285665</c:v>
                </c:pt>
                <c:pt idx="189">
                  <c:v>1016.40525862077</c:v>
                </c:pt>
                <c:pt idx="190">
                  <c:v>1410.44435185163</c:v>
                </c:pt>
                <c:pt idx="191">
                  <c:v>1269.6235454545499</c:v>
                </c:pt>
                <c:pt idx="192">
                  <c:v>1292.8903448278199</c:v>
                </c:pt>
                <c:pt idx="193">
                  <c:v>1321.93500000224</c:v>
                </c:pt>
                <c:pt idx="194">
                  <c:v>761.20769230763199</c:v>
                </c:pt>
                <c:pt idx="195">
                  <c:v>1215.75114035148</c:v>
                </c:pt>
                <c:pt idx="196">
                  <c:v>1225.48113207549</c:v>
                </c:pt>
                <c:pt idx="197">
                  <c:v>1137.1035087729099</c:v>
                </c:pt>
                <c:pt idx="198">
                  <c:v>914.98000000003503</c:v>
                </c:pt>
                <c:pt idx="199">
                  <c:v>1122.3526923209799</c:v>
                </c:pt>
                <c:pt idx="200">
                  <c:v>1484.2075892856601</c:v>
                </c:pt>
                <c:pt idx="201">
                  <c:v>1039.8333333333201</c:v>
                </c:pt>
                <c:pt idx="202">
                  <c:v>1164.6150943395701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98-48CA-BFE5-A74DF155AD75}"/>
            </c:ext>
          </c:extLst>
        </c:ser>
        <c:ser>
          <c:idx val="3"/>
          <c:order val="3"/>
          <c:tx>
            <c:strRef>
              <c:f>switchRTs!$G$1</c:f>
              <c:strCache>
                <c:ptCount val="1"/>
                <c:pt idx="0">
                  <c:v>Semi/Professional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FF00"/>
              </a:solidFill>
              <a:ln w="12700">
                <a:solidFill>
                  <a:srgbClr val="00FF00"/>
                </a:solidFill>
              </a:ln>
              <a:effectLst/>
            </c:spPr>
          </c:marker>
          <c:xVal>
            <c:numRef>
              <c:f>switchRTs!$C$3:$C$241</c:f>
              <c:numCache>
                <c:formatCode>General</c:formatCode>
                <c:ptCount val="239"/>
                <c:pt idx="0">
                  <c:v>5.3829170846282244</c:v>
                </c:pt>
                <c:pt idx="1">
                  <c:v>5.8260142581967367</c:v>
                </c:pt>
                <c:pt idx="2">
                  <c:v>5.420334274225417</c:v>
                </c:pt>
                <c:pt idx="3">
                  <c:v>5.2524638459561661</c:v>
                </c:pt>
                <c:pt idx="4">
                  <c:v>5.4445669972161399</c:v>
                </c:pt>
                <c:pt idx="5">
                  <c:v>5.4007414784375891</c:v>
                </c:pt>
                <c:pt idx="6">
                  <c:v>5.2323508249364394</c:v>
                </c:pt>
                <c:pt idx="7">
                  <c:v>5.6533847571269868</c:v>
                </c:pt>
                <c:pt idx="8">
                  <c:v>5.1547704568496524</c:v>
                </c:pt>
                <c:pt idx="9">
                  <c:v>5.8090525644869047</c:v>
                </c:pt>
                <c:pt idx="10">
                  <c:v>5.9939217830466092</c:v>
                </c:pt>
                <c:pt idx="11">
                  <c:v>5.9082716012164251</c:v>
                </c:pt>
                <c:pt idx="12">
                  <c:v>5.2349047082967672</c:v>
                </c:pt>
                <c:pt idx="13">
                  <c:v>5.7961525227389838</c:v>
                </c:pt>
                <c:pt idx="14">
                  <c:v>5.3787381579080913</c:v>
                </c:pt>
                <c:pt idx="15">
                  <c:v>5.1010364697748765</c:v>
                </c:pt>
                <c:pt idx="16">
                  <c:v>5.9574853541064687</c:v>
                </c:pt>
                <c:pt idx="17">
                  <c:v>5.0192106964416414</c:v>
                </c:pt>
                <c:pt idx="18">
                  <c:v>5.9106990970829694</c:v>
                </c:pt>
                <c:pt idx="19">
                  <c:v>5.3452295930918128</c:v>
                </c:pt>
                <c:pt idx="20">
                  <c:v>5.1410961331694711</c:v>
                </c:pt>
                <c:pt idx="21">
                  <c:v>5.0164574932722159</c:v>
                </c:pt>
                <c:pt idx="22">
                  <c:v>5.6969342850744953</c:v>
                </c:pt>
                <c:pt idx="23">
                  <c:v>5.8081268608589003</c:v>
                </c:pt>
                <c:pt idx="24">
                  <c:v>5.8820945119463408</c:v>
                </c:pt>
                <c:pt idx="25">
                  <c:v>5.3076539812803194</c:v>
                </c:pt>
                <c:pt idx="26">
                  <c:v>5.3893607284006029</c:v>
                </c:pt>
                <c:pt idx="27">
                  <c:v>5.8195515293541566</c:v>
                </c:pt>
                <c:pt idx="28">
                  <c:v>5.7018272663883725</c:v>
                </c:pt>
                <c:pt idx="29">
                  <c:v>5.6428449231848461</c:v>
                </c:pt>
                <c:pt idx="30">
                  <c:v>5.0263240797361632</c:v>
                </c:pt>
                <c:pt idx="31">
                  <c:v>5.7034763335287391</c:v>
                </c:pt>
                <c:pt idx="32">
                  <c:v>5.8086181941049118</c:v>
                </c:pt>
                <c:pt idx="33">
                  <c:v>5.0519631879963045</c:v>
                </c:pt>
                <c:pt idx="34">
                  <c:v>5.4574534923462954</c:v>
                </c:pt>
                <c:pt idx="35">
                  <c:v>5.7968712805869584</c:v>
                </c:pt>
                <c:pt idx="36">
                  <c:v>5.8555550844947604</c:v>
                </c:pt>
                <c:pt idx="37">
                  <c:v>5.6351810391568442</c:v>
                </c:pt>
                <c:pt idx="38">
                  <c:v>5.1786068484486663</c:v>
                </c:pt>
                <c:pt idx="39">
                  <c:v>5.1391296004791691</c:v>
                </c:pt>
                <c:pt idx="40">
                  <c:v>5.5670367215022525</c:v>
                </c:pt>
                <c:pt idx="41">
                  <c:v>5.6527180592637016</c:v>
                </c:pt>
                <c:pt idx="42">
                  <c:v>5.5377275641558121</c:v>
                </c:pt>
                <c:pt idx="43">
                  <c:v>5.0016042449647884</c:v>
                </c:pt>
                <c:pt idx="44">
                  <c:v>5.1028477021758807</c:v>
                </c:pt>
                <c:pt idx="45">
                  <c:v>5.4403072415128673</c:v>
                </c:pt>
                <c:pt idx="46">
                  <c:v>5.1151099980930201</c:v>
                </c:pt>
                <c:pt idx="47">
                  <c:v>5.4450723049404948</c:v>
                </c:pt>
                <c:pt idx="48">
                  <c:v>5.9812579842166267</c:v>
                </c:pt>
                <c:pt idx="49">
                  <c:v>5.9721593444662391</c:v>
                </c:pt>
                <c:pt idx="50">
                  <c:v>5.9899074412545668</c:v>
                </c:pt>
                <c:pt idx="51">
                  <c:v>5.6954908227596732</c:v>
                </c:pt>
                <c:pt idx="52">
                  <c:v>5.1011792931736615</c:v>
                </c:pt>
                <c:pt idx="53">
                  <c:v>5.763222197821781</c:v>
                </c:pt>
                <c:pt idx="54">
                  <c:v>5.5191444586070997</c:v>
                </c:pt>
                <c:pt idx="55">
                  <c:v>5.2801743550912681</c:v>
                </c:pt>
                <c:pt idx="56">
                  <c:v>5.1714879371524134</c:v>
                </c:pt>
                <c:pt idx="57">
                  <c:v>5.6719869378176959</c:v>
                </c:pt>
                <c:pt idx="58">
                  <c:v>5.8500475806832783</c:v>
                </c:pt>
                <c:pt idx="59">
                  <c:v>5.8064552062015773</c:v>
                </c:pt>
                <c:pt idx="60">
                  <c:v>5.7099821770777899</c:v>
                </c:pt>
                <c:pt idx="61">
                  <c:v>5.4735967103154</c:v>
                </c:pt>
                <c:pt idx="62">
                  <c:v>5.9520465074956208</c:v>
                </c:pt>
                <c:pt idx="63">
                  <c:v>5.9035339950276811</c:v>
                </c:pt>
                <c:pt idx="64">
                  <c:v>5.2375405681043805</c:v>
                </c:pt>
                <c:pt idx="65">
                  <c:v>5.8313670295788116</c:v>
                </c:pt>
                <c:pt idx="66">
                  <c:v>5.9168358708297264</c:v>
                </c:pt>
                <c:pt idx="67">
                  <c:v>5.7350940182500754</c:v>
                </c:pt>
                <c:pt idx="68">
                  <c:v>5.375200543571097</c:v>
                </c:pt>
                <c:pt idx="69">
                  <c:v>5.1449037289548789</c:v>
                </c:pt>
                <c:pt idx="70">
                  <c:v>5.2473641698571125</c:v>
                </c:pt>
                <c:pt idx="71">
                  <c:v>5.2884967969750072</c:v>
                </c:pt>
                <c:pt idx="72">
                  <c:v>5.9188584645408078</c:v>
                </c:pt>
                <c:pt idx="73">
                  <c:v>5.1517121303314113</c:v>
                </c:pt>
                <c:pt idx="74">
                  <c:v>5.1709022656929857</c:v>
                </c:pt>
                <c:pt idx="75">
                  <c:v>5.5694669608185867</c:v>
                </c:pt>
                <c:pt idx="76">
                  <c:v>5.1906724353688745</c:v>
                </c:pt>
                <c:pt idx="77">
                  <c:v>5.155177588901072</c:v>
                </c:pt>
                <c:pt idx="78">
                  <c:v>10.5</c:v>
                </c:pt>
                <c:pt idx="79">
                  <c:v>10.583983067037085</c:v>
                </c:pt>
                <c:pt idx="80">
                  <c:v>10.390806334524967</c:v>
                </c:pt>
                <c:pt idx="81">
                  <c:v>10.071212179094076</c:v>
                </c:pt>
                <c:pt idx="82">
                  <c:v>10.280961062027693</c:v>
                </c:pt>
                <c:pt idx="83">
                  <c:v>10.715911609145504</c:v>
                </c:pt>
                <c:pt idx="84">
                  <c:v>10.638548864694535</c:v>
                </c:pt>
                <c:pt idx="85">
                  <c:v>10.496000991013947</c:v>
                </c:pt>
                <c:pt idx="86">
                  <c:v>10.508483201524795</c:v>
                </c:pt>
                <c:pt idx="87">
                  <c:v>10.115637948849619</c:v>
                </c:pt>
                <c:pt idx="88">
                  <c:v>10.892008395916339</c:v>
                </c:pt>
                <c:pt idx="89">
                  <c:v>10.058181448543568</c:v>
                </c:pt>
                <c:pt idx="90">
                  <c:v>10.473018661936804</c:v>
                </c:pt>
                <c:pt idx="91">
                  <c:v>10.703952772885257</c:v>
                </c:pt>
                <c:pt idx="92">
                  <c:v>10.525969138202981</c:v>
                </c:pt>
                <c:pt idx="93">
                  <c:v>10.927447024694745</c:v>
                </c:pt>
                <c:pt idx="94">
                  <c:v>10.248028048130385</c:v>
                </c:pt>
                <c:pt idx="95">
                  <c:v>10.679763503614705</c:v>
                </c:pt>
                <c:pt idx="96">
                  <c:v>10.642164561849087</c:v>
                </c:pt>
                <c:pt idx="97">
                  <c:v>10.237891825724933</c:v>
                </c:pt>
                <c:pt idx="98">
                  <c:v>10.445734652919167</c:v>
                </c:pt>
                <c:pt idx="99">
                  <c:v>10.298574262204054</c:v>
                </c:pt>
                <c:pt idx="100">
                  <c:v>10.401330496477826</c:v>
                </c:pt>
                <c:pt idx="101">
                  <c:v>10.920134337258249</c:v>
                </c:pt>
                <c:pt idx="102">
                  <c:v>10.726317831593757</c:v>
                </c:pt>
                <c:pt idx="103">
                  <c:v>10.771075611403752</c:v>
                </c:pt>
                <c:pt idx="104">
                  <c:v>10.708148492779532</c:v>
                </c:pt>
                <c:pt idx="105">
                  <c:v>10.00855447811885</c:v>
                </c:pt>
                <c:pt idx="106">
                  <c:v>10.098142159712168</c:v>
                </c:pt>
                <c:pt idx="107">
                  <c:v>10.150035327099269</c:v>
                </c:pt>
                <c:pt idx="108">
                  <c:v>10.920073324851867</c:v>
                </c:pt>
                <c:pt idx="109">
                  <c:v>10.598578238499636</c:v>
                </c:pt>
                <c:pt idx="110">
                  <c:v>10.817457342220719</c:v>
                </c:pt>
                <c:pt idx="111">
                  <c:v>10.582715735843399</c:v>
                </c:pt>
                <c:pt idx="112">
                  <c:v>10.746361490974341</c:v>
                </c:pt>
                <c:pt idx="113">
                  <c:v>10.814630578955397</c:v>
                </c:pt>
                <c:pt idx="114">
                  <c:v>10.371190152835382</c:v>
                </c:pt>
                <c:pt idx="115">
                  <c:v>10.422950426835135</c:v>
                </c:pt>
                <c:pt idx="116">
                  <c:v>10.575253596977701</c:v>
                </c:pt>
                <c:pt idx="117">
                  <c:v>10.90837874191142</c:v>
                </c:pt>
                <c:pt idx="118">
                  <c:v>10.410459497814726</c:v>
                </c:pt>
                <c:pt idx="119">
                  <c:v>10.875294403365327</c:v>
                </c:pt>
                <c:pt idx="120">
                  <c:v>10.090625229656144</c:v>
                </c:pt>
                <c:pt idx="121">
                  <c:v>10.724142049618091</c:v>
                </c:pt>
                <c:pt idx="122">
                  <c:v>10.962054986206295</c:v>
                </c:pt>
                <c:pt idx="123">
                  <c:v>10.896915379142683</c:v>
                </c:pt>
                <c:pt idx="124">
                  <c:v>10.723236569599653</c:v>
                </c:pt>
                <c:pt idx="125">
                  <c:v>10.78063270962264</c:v>
                </c:pt>
                <c:pt idx="126">
                  <c:v>10.37670210390044</c:v>
                </c:pt>
                <c:pt idx="127">
                  <c:v>10.545919177051063</c:v>
                </c:pt>
                <c:pt idx="128">
                  <c:v>10.507518701614117</c:v>
                </c:pt>
                <c:pt idx="129">
                  <c:v>10.426831173871129</c:v>
                </c:pt>
                <c:pt idx="130">
                  <c:v>10.332706577068175</c:v>
                </c:pt>
                <c:pt idx="131">
                  <c:v>10.440891189350662</c:v>
                </c:pt>
                <c:pt idx="132">
                  <c:v>10.056645350271774</c:v>
                </c:pt>
                <c:pt idx="133">
                  <c:v>10.834390858638224</c:v>
                </c:pt>
                <c:pt idx="134">
                  <c:v>10.473744000157165</c:v>
                </c:pt>
                <c:pt idx="135">
                  <c:v>10.408481162102948</c:v>
                </c:pt>
                <c:pt idx="136">
                  <c:v>10.959847441668026</c:v>
                </c:pt>
                <c:pt idx="137">
                  <c:v>10.851997992979641</c:v>
                </c:pt>
                <c:pt idx="138">
                  <c:v>10.524673133082564</c:v>
                </c:pt>
                <c:pt idx="139">
                  <c:v>10.714653444926332</c:v>
                </c:pt>
                <c:pt idx="140">
                  <c:v>10.862711236221728</c:v>
                </c:pt>
                <c:pt idx="141">
                  <c:v>10.948452133615477</c:v>
                </c:pt>
                <c:pt idx="142">
                  <c:v>10.095235668355617</c:v>
                </c:pt>
                <c:pt idx="143">
                  <c:v>10.371041125267698</c:v>
                </c:pt>
                <c:pt idx="144">
                  <c:v>10.873291906137389</c:v>
                </c:pt>
                <c:pt idx="145">
                  <c:v>10.560780510891474</c:v>
                </c:pt>
                <c:pt idx="146">
                  <c:v>10.571779489405797</c:v>
                </c:pt>
                <c:pt idx="147">
                  <c:v>10.355694196134564</c:v>
                </c:pt>
                <c:pt idx="148">
                  <c:v>10.344755503819883</c:v>
                </c:pt>
                <c:pt idx="149">
                  <c:v>10.009299241712332</c:v>
                </c:pt>
                <c:pt idx="150">
                  <c:v>10.50011376825536</c:v>
                </c:pt>
                <c:pt idx="151">
                  <c:v>10.753583819897047</c:v>
                </c:pt>
                <c:pt idx="152">
                  <c:v>10.173419472488018</c:v>
                </c:pt>
                <c:pt idx="153">
                  <c:v>10.307039127045208</c:v>
                </c:pt>
                <c:pt idx="154">
                  <c:v>10.648278203606662</c:v>
                </c:pt>
                <c:pt idx="155">
                  <c:v>10.935515198238706</c:v>
                </c:pt>
                <c:pt idx="156">
                  <c:v>10.673911307986691</c:v>
                </c:pt>
                <c:pt idx="157">
                  <c:v>10.787214723566006</c:v>
                </c:pt>
                <c:pt idx="158">
                  <c:v>10.221165851773094</c:v>
                </c:pt>
                <c:pt idx="159">
                  <c:v>10.398247171047798</c:v>
                </c:pt>
                <c:pt idx="160">
                  <c:v>10.573827480365232</c:v>
                </c:pt>
                <c:pt idx="161">
                  <c:v>10.451070119233707</c:v>
                </c:pt>
                <c:pt idx="162">
                  <c:v>10.717266922233586</c:v>
                </c:pt>
                <c:pt idx="163">
                  <c:v>10.319066242868068</c:v>
                </c:pt>
                <c:pt idx="164">
                  <c:v>10.012929275396838</c:v>
                </c:pt>
                <c:pt idx="165">
                  <c:v>10.787144368413559</c:v>
                </c:pt>
                <c:pt idx="166">
                  <c:v>10.888046626544586</c:v>
                </c:pt>
                <c:pt idx="167">
                  <c:v>10.105635220670187</c:v>
                </c:pt>
                <c:pt idx="168">
                  <c:v>10.791532816743182</c:v>
                </c:pt>
                <c:pt idx="169">
                  <c:v>10.238402442847827</c:v>
                </c:pt>
                <c:pt idx="170">
                  <c:v>10.769117923475791</c:v>
                </c:pt>
                <c:pt idx="171">
                  <c:v>10.018816267708802</c:v>
                </c:pt>
                <c:pt idx="172">
                  <c:v>10.516320617758785</c:v>
                </c:pt>
                <c:pt idx="173">
                  <c:v>10.439415567839845</c:v>
                </c:pt>
                <c:pt idx="174">
                  <c:v>10.442232256434247</c:v>
                </c:pt>
                <c:pt idx="175">
                  <c:v>10.728761439875623</c:v>
                </c:pt>
                <c:pt idx="176">
                  <c:v>10.63019083261597</c:v>
                </c:pt>
                <c:pt idx="177">
                  <c:v>10.530198437112155</c:v>
                </c:pt>
                <c:pt idx="178">
                  <c:v>10.204832251759424</c:v>
                </c:pt>
                <c:pt idx="179">
                  <c:v>10.385718680008013</c:v>
                </c:pt>
                <c:pt idx="180">
                  <c:v>15.5</c:v>
                </c:pt>
                <c:pt idx="181">
                  <c:v>15.818649113937099</c:v>
                </c:pt>
                <c:pt idx="182">
                  <c:v>15.72585997181608</c:v>
                </c:pt>
                <c:pt idx="183">
                  <c:v>15.060109128409341</c:v>
                </c:pt>
                <c:pt idx="184">
                  <c:v>15.433093931467026</c:v>
                </c:pt>
                <c:pt idx="185">
                  <c:v>15.930908541505993</c:v>
                </c:pt>
                <c:pt idx="186">
                  <c:v>15.979835221611186</c:v>
                </c:pt>
                <c:pt idx="187">
                  <c:v>15.808170967104294</c:v>
                </c:pt>
                <c:pt idx="188">
                  <c:v>15.528669007120707</c:v>
                </c:pt>
                <c:pt idx="189">
                  <c:v>15.496967643633942</c:v>
                </c:pt>
                <c:pt idx="190">
                  <c:v>15.265619467220464</c:v>
                </c:pt>
                <c:pt idx="191">
                  <c:v>15.186147185364742</c:v>
                </c:pt>
                <c:pt idx="192">
                  <c:v>15.826352336331663</c:v>
                </c:pt>
                <c:pt idx="193">
                  <c:v>15.306544079079929</c:v>
                </c:pt>
                <c:pt idx="194">
                  <c:v>15.904925380474779</c:v>
                </c:pt>
                <c:pt idx="195">
                  <c:v>15.978271595310938</c:v>
                </c:pt>
                <c:pt idx="196">
                  <c:v>15.442965285751711</c:v>
                </c:pt>
                <c:pt idx="197">
                  <c:v>15.551369485882152</c:v>
                </c:pt>
                <c:pt idx="198">
                  <c:v>15.382116113149568</c:v>
                </c:pt>
                <c:pt idx="199">
                  <c:v>15.570396125143384</c:v>
                </c:pt>
                <c:pt idx="200">
                  <c:v>15.743125582583264</c:v>
                </c:pt>
                <c:pt idx="201">
                  <c:v>15.620674305022908</c:v>
                </c:pt>
                <c:pt idx="202">
                  <c:v>15.087889515456057</c:v>
                </c:pt>
                <c:pt idx="203">
                  <c:v>20.5</c:v>
                </c:pt>
                <c:pt idx="204">
                  <c:v>20.867958038070398</c:v>
                </c:pt>
                <c:pt idx="205">
                  <c:v>20.666660206903295</c:v>
                </c:pt>
                <c:pt idx="206">
                  <c:v>20.266091210581195</c:v>
                </c:pt>
                <c:pt idx="207">
                  <c:v>20.506006149131036</c:v>
                </c:pt>
                <c:pt idx="208">
                  <c:v>20.669562437346556</c:v>
                </c:pt>
                <c:pt idx="209">
                  <c:v>20.850238582911828</c:v>
                </c:pt>
                <c:pt idx="210">
                  <c:v>20.06316085485825</c:v>
                </c:pt>
                <c:pt idx="211">
                  <c:v>20.890526665872699</c:v>
                </c:pt>
                <c:pt idx="212">
                  <c:v>20.15096846256537</c:v>
                </c:pt>
                <c:pt idx="213">
                  <c:v>20.293855939256616</c:v>
                </c:pt>
                <c:pt idx="214">
                  <c:v>20.422231349549374</c:v>
                </c:pt>
                <c:pt idx="215">
                  <c:v>20.30801284561073</c:v>
                </c:pt>
                <c:pt idx="216">
                  <c:v>20.444259669477876</c:v>
                </c:pt>
                <c:pt idx="217">
                  <c:v>20.965375429369956</c:v>
                </c:pt>
                <c:pt idx="218">
                  <c:v>20.909914125660695</c:v>
                </c:pt>
                <c:pt idx="219">
                  <c:v>20.468046728152505</c:v>
                </c:pt>
                <c:pt idx="220">
                  <c:v>20.333462350500898</c:v>
                </c:pt>
                <c:pt idx="221">
                  <c:v>20.980278982776714</c:v>
                </c:pt>
                <c:pt idx="222">
                  <c:v>20.713575490478046</c:v>
                </c:pt>
                <c:pt idx="223">
                  <c:v>20.637722016318495</c:v>
                </c:pt>
                <c:pt idx="224">
                  <c:v>20.479718400250533</c:v>
                </c:pt>
                <c:pt idx="225">
                  <c:v>20.053977880359604</c:v>
                </c:pt>
                <c:pt idx="226">
                  <c:v>20.392355594585673</c:v>
                </c:pt>
                <c:pt idx="227">
                  <c:v>20.145229182021524</c:v>
                </c:pt>
                <c:pt idx="228">
                  <c:v>20.038159209314156</c:v>
                </c:pt>
                <c:pt idx="229">
                  <c:v>20.720548565912157</c:v>
                </c:pt>
                <c:pt idx="230">
                  <c:v>20.905331294451976</c:v>
                </c:pt>
                <c:pt idx="231">
                  <c:v>20.621872443090833</c:v>
                </c:pt>
                <c:pt idx="232">
                  <c:v>20.702658364569945</c:v>
                </c:pt>
                <c:pt idx="233">
                  <c:v>20.168632378844382</c:v>
                </c:pt>
                <c:pt idx="234">
                  <c:v>20.429636982585723</c:v>
                </c:pt>
                <c:pt idx="235">
                  <c:v>20.365028328951475</c:v>
                </c:pt>
                <c:pt idx="236">
                  <c:v>20.839927864987896</c:v>
                </c:pt>
                <c:pt idx="237">
                  <c:v>20.543547883640038</c:v>
                </c:pt>
              </c:numCache>
            </c:numRef>
          </c:xVal>
          <c:yVal>
            <c:numRef>
              <c:f>switchRTs!$G$3:$G$241</c:f>
              <c:numCache>
                <c:formatCode>General</c:formatCode>
                <c:ptCount val="239"/>
                <c:pt idx="203">
                  <c:v>1147.8699999999999</c:v>
                </c:pt>
                <c:pt idx="204">
                  <c:v>811.90188679242397</c:v>
                </c:pt>
                <c:pt idx="205">
                  <c:v>1462.2070338987401</c:v>
                </c:pt>
                <c:pt idx="206">
                  <c:v>1331.6129824560701</c:v>
                </c:pt>
                <c:pt idx="207">
                  <c:v>1294.6501724163099</c:v>
                </c:pt>
                <c:pt idx="208">
                  <c:v>1257.9272727272701</c:v>
                </c:pt>
                <c:pt idx="209">
                  <c:v>819.95909090913699</c:v>
                </c:pt>
                <c:pt idx="210">
                  <c:v>866.59999999991396</c:v>
                </c:pt>
                <c:pt idx="211">
                  <c:v>1060.28000000003</c:v>
                </c:pt>
                <c:pt idx="212">
                  <c:v>842</c:v>
                </c:pt>
                <c:pt idx="213">
                  <c:v>1063.4128181818</c:v>
                </c:pt>
                <c:pt idx="214">
                  <c:v>1193.4166666666699</c:v>
                </c:pt>
                <c:pt idx="215">
                  <c:v>976.65784482699701</c:v>
                </c:pt>
                <c:pt idx="216">
                  <c:v>1418.8129629633099</c:v>
                </c:pt>
                <c:pt idx="217">
                  <c:v>1563.59694915254</c:v>
                </c:pt>
                <c:pt idx="218">
                  <c:v>691.90377358502406</c:v>
                </c:pt>
                <c:pt idx="219">
                  <c:v>1429.26345454444</c:v>
                </c:pt>
                <c:pt idx="220">
                  <c:v>505.65621951230099</c:v>
                </c:pt>
                <c:pt idx="221">
                  <c:v>926.19999999998402</c:v>
                </c:pt>
                <c:pt idx="222">
                  <c:v>1345.8539830510699</c:v>
                </c:pt>
                <c:pt idx="223">
                  <c:v>1158.3129032266199</c:v>
                </c:pt>
                <c:pt idx="224">
                  <c:v>1199.4383050840599</c:v>
                </c:pt>
                <c:pt idx="225">
                  <c:v>1071.2265306151201</c:v>
                </c:pt>
                <c:pt idx="226">
                  <c:v>1044.7757758620601</c:v>
                </c:pt>
                <c:pt idx="227">
                  <c:v>1170.80857142845</c:v>
                </c:pt>
                <c:pt idx="228">
                  <c:v>1448.2653225812501</c:v>
                </c:pt>
                <c:pt idx="229">
                  <c:v>503.67730769234902</c:v>
                </c:pt>
                <c:pt idx="230">
                  <c:v>757.38275862058003</c:v>
                </c:pt>
                <c:pt idx="231">
                  <c:v>830.40925925925205</c:v>
                </c:pt>
                <c:pt idx="232">
                  <c:v>1448.70416666664</c:v>
                </c:pt>
                <c:pt idx="233">
                  <c:v>1498.38849999995</c:v>
                </c:pt>
                <c:pt idx="234">
                  <c:v>955.09400000000403</c:v>
                </c:pt>
                <c:pt idx="235">
                  <c:v>1188.8144827588901</c:v>
                </c:pt>
                <c:pt idx="236">
                  <c:v>1236.8634615384999</c:v>
                </c:pt>
                <c:pt idx="237">
                  <c:v>851.89444444446599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198-48CA-BFE5-A74DF155AD75}"/>
            </c:ext>
          </c:extLst>
        </c:ser>
        <c:ser>
          <c:idx val="4"/>
          <c:order val="4"/>
          <c:tx>
            <c:strRef>
              <c:f>switchRTs!$A$2</c:f>
              <c:strCache>
                <c:ptCount val="1"/>
                <c:pt idx="0">
                  <c:v>Mean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xVal>
            <c:numRef>
              <c:f>(switchRTs!$C$2,switchRTs!$C$81,switchRTs!$C$183,switchRTs!$C$207)</c:f>
              <c:numCache>
                <c:formatCode>General</c:formatCode>
                <c:ptCount val="4"/>
                <c:pt idx="0">
                  <c:v>5.5</c:v>
                </c:pt>
                <c:pt idx="1">
                  <c:v>10.5</c:v>
                </c:pt>
                <c:pt idx="2">
                  <c:v>15.5</c:v>
                </c:pt>
                <c:pt idx="3">
                  <c:v>20.867958038070398</c:v>
                </c:pt>
              </c:numCache>
            </c:numRef>
          </c:xVal>
          <c:yVal>
            <c:numRef>
              <c:f>(switchRTs!$D$2,switchRTs!$E$81,switchRTs!$F$183,switchRTs!$G$206)</c:f>
              <c:numCache>
                <c:formatCode>General</c:formatCode>
                <c:ptCount val="4"/>
                <c:pt idx="0">
                  <c:v>1213.2</c:v>
                </c:pt>
                <c:pt idx="1">
                  <c:v>1067.5999999999999</c:v>
                </c:pt>
                <c:pt idx="2">
                  <c:v>1170.6600000000001</c:v>
                </c:pt>
                <c:pt idx="3">
                  <c:v>1147.8699999999999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198-48CA-BFE5-A74DF155A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87535"/>
        <c:axId val="297787951"/>
      </c:scatterChart>
      <c:valAx>
        <c:axId val="297787535"/>
        <c:scaling>
          <c:orientation val="minMax"/>
          <c:max val="22.5"/>
          <c:min val="2.5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Expertise Cluster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297787951"/>
        <c:crosses val="autoZero"/>
        <c:crossBetween val="midCat"/>
      </c:valAx>
      <c:valAx>
        <c:axId val="297787951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Reaction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787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5C113-2F2E-4FDC-BA57-5885EF0A3EB4}" type="doc">
      <dgm:prSet loTypeId="urn:microsoft.com/office/officeart/2005/8/layout/gear1" loCatId="relationship" qsTypeId="urn:microsoft.com/office/officeart/2005/8/quickstyle/simple1" qsCatId="simple" csTypeId="urn:microsoft.com/office/officeart/2005/8/colors/colorful1" csCatId="colorful" phldr="1"/>
      <dgm:spPr/>
    </dgm:pt>
    <dgm:pt modelId="{27CCF3D4-7A26-41AA-A4DA-4A78957E9BF8}">
      <dgm:prSet phldrT="[Text]"/>
      <dgm:spPr/>
      <dgm:t>
        <a:bodyPr/>
        <a:lstStyle/>
        <a:p>
          <a:r>
            <a:rPr lang="en-GB" dirty="0"/>
            <a:t>Cognition</a:t>
          </a:r>
        </a:p>
      </dgm:t>
    </dgm:pt>
    <dgm:pt modelId="{47178727-46BB-4626-81A8-F84AB6678470}" type="parTrans" cxnId="{F94AA3F0-F099-42A0-83E8-DE99141B73E1}">
      <dgm:prSet/>
      <dgm:spPr/>
      <dgm:t>
        <a:bodyPr/>
        <a:lstStyle/>
        <a:p>
          <a:endParaRPr lang="en-GB"/>
        </a:p>
      </dgm:t>
    </dgm:pt>
    <dgm:pt modelId="{61DF7A29-21E0-4591-9BF6-70EE833EEAD5}" type="sibTrans" cxnId="{F94AA3F0-F099-42A0-83E8-DE99141B73E1}">
      <dgm:prSet/>
      <dgm:spPr/>
      <dgm:t>
        <a:bodyPr/>
        <a:lstStyle/>
        <a:p>
          <a:endParaRPr lang="en-GB"/>
        </a:p>
      </dgm:t>
    </dgm:pt>
    <dgm:pt modelId="{DB38D084-71C8-4F60-A092-D03E0C6D79B5}">
      <dgm:prSet phldrT="[Text]"/>
      <dgm:spPr/>
      <dgm:t>
        <a:bodyPr/>
        <a:lstStyle/>
        <a:p>
          <a:r>
            <a:rPr lang="en-GB" dirty="0"/>
            <a:t>FPS play</a:t>
          </a:r>
        </a:p>
      </dgm:t>
    </dgm:pt>
    <dgm:pt modelId="{B0AD4CFD-2B75-4CBC-8270-5B1DB6954D0E}" type="parTrans" cxnId="{44EC650D-FC2A-47F4-9E80-C4FD020669D8}">
      <dgm:prSet/>
      <dgm:spPr/>
      <dgm:t>
        <a:bodyPr/>
        <a:lstStyle/>
        <a:p>
          <a:endParaRPr lang="en-GB"/>
        </a:p>
      </dgm:t>
    </dgm:pt>
    <dgm:pt modelId="{A80D6DDE-B00B-4C7A-B2C4-B1DEB21B347E}" type="sibTrans" cxnId="{44EC650D-FC2A-47F4-9E80-C4FD020669D8}">
      <dgm:prSet/>
      <dgm:spPr/>
      <dgm:t>
        <a:bodyPr/>
        <a:lstStyle/>
        <a:p>
          <a:endParaRPr lang="en-GB"/>
        </a:p>
      </dgm:t>
    </dgm:pt>
    <dgm:pt modelId="{3E4F4B25-904B-41BF-BC56-F814CC69EC24}">
      <dgm:prSet phldrT="[Text]"/>
      <dgm:spPr/>
      <dgm:t>
        <a:bodyPr/>
        <a:lstStyle/>
        <a:p>
          <a:r>
            <a:rPr lang="en-GB" dirty="0"/>
            <a:t>FPS Expertise</a:t>
          </a:r>
        </a:p>
      </dgm:t>
    </dgm:pt>
    <dgm:pt modelId="{9DDA14A7-41F0-449C-A147-2FC47CAC9D58}" type="parTrans" cxnId="{2C828A5B-E898-42D3-9F7B-50CC68C149E0}">
      <dgm:prSet/>
      <dgm:spPr/>
      <dgm:t>
        <a:bodyPr/>
        <a:lstStyle/>
        <a:p>
          <a:endParaRPr lang="en-GB"/>
        </a:p>
      </dgm:t>
    </dgm:pt>
    <dgm:pt modelId="{8C9A7F60-073C-49A7-9374-18F5E513EE0F}" type="sibTrans" cxnId="{2C828A5B-E898-42D3-9F7B-50CC68C149E0}">
      <dgm:prSet/>
      <dgm:spPr/>
      <dgm:t>
        <a:bodyPr/>
        <a:lstStyle/>
        <a:p>
          <a:endParaRPr lang="en-GB"/>
        </a:p>
      </dgm:t>
    </dgm:pt>
    <dgm:pt modelId="{C8DA4FB4-ADE6-4D2A-8861-BCDF69C5A70D}" type="pres">
      <dgm:prSet presAssocID="{9BA5C113-2F2E-4FDC-BA57-5885EF0A3EB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8662CD0-237D-4076-9006-345636EE9E3C}" type="pres">
      <dgm:prSet presAssocID="{27CCF3D4-7A26-41AA-A4DA-4A78957E9BF8}" presName="gear1" presStyleLbl="node1" presStyleIdx="0" presStyleCnt="3">
        <dgm:presLayoutVars>
          <dgm:chMax val="1"/>
          <dgm:bulletEnabled val="1"/>
        </dgm:presLayoutVars>
      </dgm:prSet>
      <dgm:spPr/>
    </dgm:pt>
    <dgm:pt modelId="{94C4A059-CA0F-472D-B494-A8F6861B68C1}" type="pres">
      <dgm:prSet presAssocID="{27CCF3D4-7A26-41AA-A4DA-4A78957E9BF8}" presName="gear1srcNode" presStyleLbl="node1" presStyleIdx="0" presStyleCnt="3"/>
      <dgm:spPr/>
    </dgm:pt>
    <dgm:pt modelId="{3FE77137-72D6-4D60-9B69-83F7D6298A84}" type="pres">
      <dgm:prSet presAssocID="{27CCF3D4-7A26-41AA-A4DA-4A78957E9BF8}" presName="gear1dstNode" presStyleLbl="node1" presStyleIdx="0" presStyleCnt="3"/>
      <dgm:spPr/>
    </dgm:pt>
    <dgm:pt modelId="{6B496EF8-7F89-4B2A-9CF6-EF13C122E0B1}" type="pres">
      <dgm:prSet presAssocID="{DB38D084-71C8-4F60-A092-D03E0C6D79B5}" presName="gear2" presStyleLbl="node1" presStyleIdx="1" presStyleCnt="3">
        <dgm:presLayoutVars>
          <dgm:chMax val="1"/>
          <dgm:bulletEnabled val="1"/>
        </dgm:presLayoutVars>
      </dgm:prSet>
      <dgm:spPr/>
    </dgm:pt>
    <dgm:pt modelId="{A5D882B5-9FB8-4491-98C7-19B1B1E4325B}" type="pres">
      <dgm:prSet presAssocID="{DB38D084-71C8-4F60-A092-D03E0C6D79B5}" presName="gear2srcNode" presStyleLbl="node1" presStyleIdx="1" presStyleCnt="3"/>
      <dgm:spPr/>
    </dgm:pt>
    <dgm:pt modelId="{B174BDBE-2BE0-4717-A6F8-D2872C518C2D}" type="pres">
      <dgm:prSet presAssocID="{DB38D084-71C8-4F60-A092-D03E0C6D79B5}" presName="gear2dstNode" presStyleLbl="node1" presStyleIdx="1" presStyleCnt="3"/>
      <dgm:spPr/>
    </dgm:pt>
    <dgm:pt modelId="{1C9C4957-341A-475F-BF40-23138C5D3BEF}" type="pres">
      <dgm:prSet presAssocID="{3E4F4B25-904B-41BF-BC56-F814CC69EC24}" presName="gear3" presStyleLbl="node1" presStyleIdx="2" presStyleCnt="3" custLinFactNeighborX="-1251" custLinFactNeighborY="129"/>
      <dgm:spPr/>
    </dgm:pt>
    <dgm:pt modelId="{5726B020-C23F-4790-B7D7-2ECADBCFFA4F}" type="pres">
      <dgm:prSet presAssocID="{3E4F4B25-904B-41BF-BC56-F814CC69EC2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0FB9E61-5CC2-4ED8-9459-D5A2F14EBD4F}" type="pres">
      <dgm:prSet presAssocID="{3E4F4B25-904B-41BF-BC56-F814CC69EC24}" presName="gear3srcNode" presStyleLbl="node1" presStyleIdx="2" presStyleCnt="3"/>
      <dgm:spPr/>
    </dgm:pt>
    <dgm:pt modelId="{841E5660-784F-470E-B82A-DEA53BA54BF6}" type="pres">
      <dgm:prSet presAssocID="{3E4F4B25-904B-41BF-BC56-F814CC69EC24}" presName="gear3dstNode" presStyleLbl="node1" presStyleIdx="2" presStyleCnt="3"/>
      <dgm:spPr/>
    </dgm:pt>
    <dgm:pt modelId="{A5A02017-E5E4-418D-BEA1-2558B4BAA929}" type="pres">
      <dgm:prSet presAssocID="{61DF7A29-21E0-4591-9BF6-70EE833EEAD5}" presName="connector1" presStyleLbl="sibTrans2D1" presStyleIdx="0" presStyleCnt="3"/>
      <dgm:spPr/>
    </dgm:pt>
    <dgm:pt modelId="{5C8828BE-2F39-41E1-AFD3-E6071A0AA7E6}" type="pres">
      <dgm:prSet presAssocID="{A80D6DDE-B00B-4C7A-B2C4-B1DEB21B347E}" presName="connector2" presStyleLbl="sibTrans2D1" presStyleIdx="1" presStyleCnt="3"/>
      <dgm:spPr/>
    </dgm:pt>
    <dgm:pt modelId="{864D06CF-D78B-4598-92BC-83DCB5B98B5E}" type="pres">
      <dgm:prSet presAssocID="{8C9A7F60-073C-49A7-9374-18F5E513EE0F}" presName="connector3" presStyleLbl="sibTrans2D1" presStyleIdx="2" presStyleCnt="3"/>
      <dgm:spPr/>
    </dgm:pt>
  </dgm:ptLst>
  <dgm:cxnLst>
    <dgm:cxn modelId="{44EC650D-FC2A-47F4-9E80-C4FD020669D8}" srcId="{9BA5C113-2F2E-4FDC-BA57-5885EF0A3EB4}" destId="{DB38D084-71C8-4F60-A092-D03E0C6D79B5}" srcOrd="1" destOrd="0" parTransId="{B0AD4CFD-2B75-4CBC-8270-5B1DB6954D0E}" sibTransId="{A80D6DDE-B00B-4C7A-B2C4-B1DEB21B347E}"/>
    <dgm:cxn modelId="{2EF16926-65DA-4565-8977-18339CAE094A}" type="presOf" srcId="{9BA5C113-2F2E-4FDC-BA57-5885EF0A3EB4}" destId="{C8DA4FB4-ADE6-4D2A-8861-BCDF69C5A70D}" srcOrd="0" destOrd="0" presId="urn:microsoft.com/office/officeart/2005/8/layout/gear1"/>
    <dgm:cxn modelId="{2C828A5B-E898-42D3-9F7B-50CC68C149E0}" srcId="{9BA5C113-2F2E-4FDC-BA57-5885EF0A3EB4}" destId="{3E4F4B25-904B-41BF-BC56-F814CC69EC24}" srcOrd="2" destOrd="0" parTransId="{9DDA14A7-41F0-449C-A147-2FC47CAC9D58}" sibTransId="{8C9A7F60-073C-49A7-9374-18F5E513EE0F}"/>
    <dgm:cxn modelId="{012DFB44-4649-4568-B27C-2597FB6E7257}" type="presOf" srcId="{27CCF3D4-7A26-41AA-A4DA-4A78957E9BF8}" destId="{D8662CD0-237D-4076-9006-345636EE9E3C}" srcOrd="0" destOrd="0" presId="urn:microsoft.com/office/officeart/2005/8/layout/gear1"/>
    <dgm:cxn modelId="{585C064D-9F88-4B5D-B5B6-C5F722AA0CAF}" type="presOf" srcId="{27CCF3D4-7A26-41AA-A4DA-4A78957E9BF8}" destId="{94C4A059-CA0F-472D-B494-A8F6861B68C1}" srcOrd="1" destOrd="0" presId="urn:microsoft.com/office/officeart/2005/8/layout/gear1"/>
    <dgm:cxn modelId="{D2D85455-CE7E-4FF9-B759-EF8587509827}" type="presOf" srcId="{3E4F4B25-904B-41BF-BC56-F814CC69EC24}" destId="{1C9C4957-341A-475F-BF40-23138C5D3BEF}" srcOrd="0" destOrd="0" presId="urn:microsoft.com/office/officeart/2005/8/layout/gear1"/>
    <dgm:cxn modelId="{6CDCA675-5E8C-4E3C-87EC-C6AB6A3AA427}" type="presOf" srcId="{27CCF3D4-7A26-41AA-A4DA-4A78957E9BF8}" destId="{3FE77137-72D6-4D60-9B69-83F7D6298A84}" srcOrd="2" destOrd="0" presId="urn:microsoft.com/office/officeart/2005/8/layout/gear1"/>
    <dgm:cxn modelId="{176F5158-89CE-4D22-8575-EC3D59515F29}" type="presOf" srcId="{3E4F4B25-904B-41BF-BC56-F814CC69EC24}" destId="{F0FB9E61-5CC2-4ED8-9459-D5A2F14EBD4F}" srcOrd="2" destOrd="0" presId="urn:microsoft.com/office/officeart/2005/8/layout/gear1"/>
    <dgm:cxn modelId="{137673B1-212B-4814-923D-9F55F39397EC}" type="presOf" srcId="{3E4F4B25-904B-41BF-BC56-F814CC69EC24}" destId="{841E5660-784F-470E-B82A-DEA53BA54BF6}" srcOrd="3" destOrd="0" presId="urn:microsoft.com/office/officeart/2005/8/layout/gear1"/>
    <dgm:cxn modelId="{EDE588C3-6F13-4EA1-9316-5AD51815A693}" type="presOf" srcId="{DB38D084-71C8-4F60-A092-D03E0C6D79B5}" destId="{B174BDBE-2BE0-4717-A6F8-D2872C518C2D}" srcOrd="2" destOrd="0" presId="urn:microsoft.com/office/officeart/2005/8/layout/gear1"/>
    <dgm:cxn modelId="{54A466CB-8179-4779-A1D6-6BAD4DA0C907}" type="presOf" srcId="{8C9A7F60-073C-49A7-9374-18F5E513EE0F}" destId="{864D06CF-D78B-4598-92BC-83DCB5B98B5E}" srcOrd="0" destOrd="0" presId="urn:microsoft.com/office/officeart/2005/8/layout/gear1"/>
    <dgm:cxn modelId="{D0CFC4CB-8776-4D76-B304-A72058FB551C}" type="presOf" srcId="{61DF7A29-21E0-4591-9BF6-70EE833EEAD5}" destId="{A5A02017-E5E4-418D-BEA1-2558B4BAA929}" srcOrd="0" destOrd="0" presId="urn:microsoft.com/office/officeart/2005/8/layout/gear1"/>
    <dgm:cxn modelId="{A112EBE6-603B-44CE-816C-F903225069BD}" type="presOf" srcId="{DB38D084-71C8-4F60-A092-D03E0C6D79B5}" destId="{6B496EF8-7F89-4B2A-9CF6-EF13C122E0B1}" srcOrd="0" destOrd="0" presId="urn:microsoft.com/office/officeart/2005/8/layout/gear1"/>
    <dgm:cxn modelId="{F424B5E7-5A7D-4F59-B2CC-2B157F7CF156}" type="presOf" srcId="{A80D6DDE-B00B-4C7A-B2C4-B1DEB21B347E}" destId="{5C8828BE-2F39-41E1-AFD3-E6071A0AA7E6}" srcOrd="0" destOrd="0" presId="urn:microsoft.com/office/officeart/2005/8/layout/gear1"/>
    <dgm:cxn modelId="{F94AA3F0-F099-42A0-83E8-DE99141B73E1}" srcId="{9BA5C113-2F2E-4FDC-BA57-5885EF0A3EB4}" destId="{27CCF3D4-7A26-41AA-A4DA-4A78957E9BF8}" srcOrd="0" destOrd="0" parTransId="{47178727-46BB-4626-81A8-F84AB6678470}" sibTransId="{61DF7A29-21E0-4591-9BF6-70EE833EEAD5}"/>
    <dgm:cxn modelId="{4CEDA9F8-32CE-42AE-848B-91CDCB0A4057}" type="presOf" srcId="{DB38D084-71C8-4F60-A092-D03E0C6D79B5}" destId="{A5D882B5-9FB8-4491-98C7-19B1B1E4325B}" srcOrd="1" destOrd="0" presId="urn:microsoft.com/office/officeart/2005/8/layout/gear1"/>
    <dgm:cxn modelId="{136E0BF9-A82B-496F-9642-8E876383F83F}" type="presOf" srcId="{3E4F4B25-904B-41BF-BC56-F814CC69EC24}" destId="{5726B020-C23F-4790-B7D7-2ECADBCFFA4F}" srcOrd="1" destOrd="0" presId="urn:microsoft.com/office/officeart/2005/8/layout/gear1"/>
    <dgm:cxn modelId="{FD69DFC4-565E-4FE5-B170-A7DD10EE2C7C}" type="presParOf" srcId="{C8DA4FB4-ADE6-4D2A-8861-BCDF69C5A70D}" destId="{D8662CD0-237D-4076-9006-345636EE9E3C}" srcOrd="0" destOrd="0" presId="urn:microsoft.com/office/officeart/2005/8/layout/gear1"/>
    <dgm:cxn modelId="{53B088E8-ED16-4606-B67F-EA8091038029}" type="presParOf" srcId="{C8DA4FB4-ADE6-4D2A-8861-BCDF69C5A70D}" destId="{94C4A059-CA0F-472D-B494-A8F6861B68C1}" srcOrd="1" destOrd="0" presId="urn:microsoft.com/office/officeart/2005/8/layout/gear1"/>
    <dgm:cxn modelId="{FDDA70E1-0E7E-4462-94DC-182CB29B2B1B}" type="presParOf" srcId="{C8DA4FB4-ADE6-4D2A-8861-BCDF69C5A70D}" destId="{3FE77137-72D6-4D60-9B69-83F7D6298A84}" srcOrd="2" destOrd="0" presId="urn:microsoft.com/office/officeart/2005/8/layout/gear1"/>
    <dgm:cxn modelId="{9BD686A5-A15D-48A7-8DC3-3CB91B693B76}" type="presParOf" srcId="{C8DA4FB4-ADE6-4D2A-8861-BCDF69C5A70D}" destId="{6B496EF8-7F89-4B2A-9CF6-EF13C122E0B1}" srcOrd="3" destOrd="0" presId="urn:microsoft.com/office/officeart/2005/8/layout/gear1"/>
    <dgm:cxn modelId="{B450C3CA-2785-48FF-8346-0B7C2DEF11B6}" type="presParOf" srcId="{C8DA4FB4-ADE6-4D2A-8861-BCDF69C5A70D}" destId="{A5D882B5-9FB8-4491-98C7-19B1B1E4325B}" srcOrd="4" destOrd="0" presId="urn:microsoft.com/office/officeart/2005/8/layout/gear1"/>
    <dgm:cxn modelId="{550F1874-F33B-4BAE-A3FA-4E9F11719094}" type="presParOf" srcId="{C8DA4FB4-ADE6-4D2A-8861-BCDF69C5A70D}" destId="{B174BDBE-2BE0-4717-A6F8-D2872C518C2D}" srcOrd="5" destOrd="0" presId="urn:microsoft.com/office/officeart/2005/8/layout/gear1"/>
    <dgm:cxn modelId="{85D5FE3D-4D32-4C49-8F25-F94ABF072571}" type="presParOf" srcId="{C8DA4FB4-ADE6-4D2A-8861-BCDF69C5A70D}" destId="{1C9C4957-341A-475F-BF40-23138C5D3BEF}" srcOrd="6" destOrd="0" presId="urn:microsoft.com/office/officeart/2005/8/layout/gear1"/>
    <dgm:cxn modelId="{925CDE2B-FBB0-49D8-9446-0966A9AD69F9}" type="presParOf" srcId="{C8DA4FB4-ADE6-4D2A-8861-BCDF69C5A70D}" destId="{5726B020-C23F-4790-B7D7-2ECADBCFFA4F}" srcOrd="7" destOrd="0" presId="urn:microsoft.com/office/officeart/2005/8/layout/gear1"/>
    <dgm:cxn modelId="{23CA10B1-7942-4599-AC63-F1AD522736F3}" type="presParOf" srcId="{C8DA4FB4-ADE6-4D2A-8861-BCDF69C5A70D}" destId="{F0FB9E61-5CC2-4ED8-9459-D5A2F14EBD4F}" srcOrd="8" destOrd="0" presId="urn:microsoft.com/office/officeart/2005/8/layout/gear1"/>
    <dgm:cxn modelId="{2C6BB8C5-B42E-4D14-886B-C69BBE3C2269}" type="presParOf" srcId="{C8DA4FB4-ADE6-4D2A-8861-BCDF69C5A70D}" destId="{841E5660-784F-470E-B82A-DEA53BA54BF6}" srcOrd="9" destOrd="0" presId="urn:microsoft.com/office/officeart/2005/8/layout/gear1"/>
    <dgm:cxn modelId="{7382B2FC-D0C1-4148-8C01-7908FD43C278}" type="presParOf" srcId="{C8DA4FB4-ADE6-4D2A-8861-BCDF69C5A70D}" destId="{A5A02017-E5E4-418D-BEA1-2558B4BAA929}" srcOrd="10" destOrd="0" presId="urn:microsoft.com/office/officeart/2005/8/layout/gear1"/>
    <dgm:cxn modelId="{C1D94051-4294-44EB-8E6D-398EC47203CC}" type="presParOf" srcId="{C8DA4FB4-ADE6-4D2A-8861-BCDF69C5A70D}" destId="{5C8828BE-2F39-41E1-AFD3-E6071A0AA7E6}" srcOrd="11" destOrd="0" presId="urn:microsoft.com/office/officeart/2005/8/layout/gear1"/>
    <dgm:cxn modelId="{FCE6695B-F833-4CD2-98EA-5F346781698C}" type="presParOf" srcId="{C8DA4FB4-ADE6-4D2A-8861-BCDF69C5A70D}" destId="{864D06CF-D78B-4598-92BC-83DCB5B98B5E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A403F5-6E84-4F97-B44D-CA8FD5FCA968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BE45F0DE-2E45-470F-85FF-D335E06481D7}">
      <dgm:prSet phldrT="[Text]" custT="1"/>
      <dgm:spPr/>
      <dgm:t>
        <a:bodyPr/>
        <a:lstStyle/>
        <a:p>
          <a:r>
            <a:rPr lang="en-GB" sz="2500" dirty="0"/>
            <a:t>Study 1</a:t>
          </a:r>
        </a:p>
      </dgm:t>
    </dgm:pt>
    <dgm:pt modelId="{F8A4737A-FF21-4166-A066-DE0AC721D048}" type="parTrans" cxnId="{5FE95BCB-BF9D-4AD7-8989-CE591CA07EF0}">
      <dgm:prSet/>
      <dgm:spPr/>
      <dgm:t>
        <a:bodyPr/>
        <a:lstStyle/>
        <a:p>
          <a:endParaRPr lang="en-GB"/>
        </a:p>
      </dgm:t>
    </dgm:pt>
    <dgm:pt modelId="{7EF67A16-8772-4F30-8C15-CF7766D55EDF}" type="sibTrans" cxnId="{5FE95BCB-BF9D-4AD7-8989-CE591CA07EF0}">
      <dgm:prSet/>
      <dgm:spPr/>
      <dgm:t>
        <a:bodyPr/>
        <a:lstStyle/>
        <a:p>
          <a:endParaRPr lang="en-GB"/>
        </a:p>
      </dgm:t>
    </dgm:pt>
    <dgm:pt modelId="{C4C0BCA1-283D-4EC1-88D4-49F47CDF1405}">
      <dgm:prSet phldrT="[Text]" custT="1"/>
      <dgm:spPr/>
      <dgm:t>
        <a:bodyPr/>
        <a:lstStyle/>
        <a:p>
          <a:r>
            <a:rPr lang="en-GB" sz="2500" dirty="0"/>
            <a:t>Study 3  </a:t>
          </a:r>
        </a:p>
      </dgm:t>
    </dgm:pt>
    <dgm:pt modelId="{FDD6281F-F06A-42A1-9CE3-1B34421DB105}" type="parTrans" cxnId="{7527C64D-468B-4EBE-9553-A46FD25E6C75}">
      <dgm:prSet/>
      <dgm:spPr/>
      <dgm:t>
        <a:bodyPr/>
        <a:lstStyle/>
        <a:p>
          <a:endParaRPr lang="en-GB"/>
        </a:p>
      </dgm:t>
    </dgm:pt>
    <dgm:pt modelId="{13F550D3-11E9-43CE-8661-28B917BA6681}" type="sibTrans" cxnId="{7527C64D-468B-4EBE-9553-A46FD25E6C75}">
      <dgm:prSet/>
      <dgm:spPr/>
      <dgm:t>
        <a:bodyPr/>
        <a:lstStyle/>
        <a:p>
          <a:endParaRPr lang="en-GB"/>
        </a:p>
      </dgm:t>
    </dgm:pt>
    <dgm:pt modelId="{5D670273-DD72-4AD7-84B2-B8E6A3B891CB}">
      <dgm:prSet custT="1"/>
      <dgm:spPr/>
      <dgm:t>
        <a:bodyPr/>
        <a:lstStyle/>
        <a:p>
          <a:r>
            <a:rPr lang="en-GB" sz="2500" dirty="0"/>
            <a:t>Study 2 </a:t>
          </a:r>
        </a:p>
      </dgm:t>
    </dgm:pt>
    <dgm:pt modelId="{0F68CDDD-6FBF-4FD8-87D0-72557F71FB91}" type="parTrans" cxnId="{DE80E1CE-5C46-4303-9869-FA9BBAFBB061}">
      <dgm:prSet/>
      <dgm:spPr/>
      <dgm:t>
        <a:bodyPr/>
        <a:lstStyle/>
        <a:p>
          <a:endParaRPr lang="en-GB"/>
        </a:p>
      </dgm:t>
    </dgm:pt>
    <dgm:pt modelId="{94C211E7-2D94-469C-A0A6-8314A108A783}" type="sibTrans" cxnId="{DE80E1CE-5C46-4303-9869-FA9BBAFBB061}">
      <dgm:prSet/>
      <dgm:spPr/>
      <dgm:t>
        <a:bodyPr/>
        <a:lstStyle/>
        <a:p>
          <a:endParaRPr lang="en-GB"/>
        </a:p>
      </dgm:t>
    </dgm:pt>
    <dgm:pt modelId="{3E8E4C01-7A0C-4A29-A0FB-466B7B3784B5}">
      <dgm:prSet/>
      <dgm:spPr/>
      <dgm:t>
        <a:bodyPr/>
        <a:lstStyle/>
        <a:p>
          <a:r>
            <a:rPr lang="en-US" dirty="0"/>
            <a:t>Does expertise in playing CS relate to information processing speed and cognitive flexibility?</a:t>
          </a:r>
          <a:endParaRPr lang="en-GB" dirty="0"/>
        </a:p>
      </dgm:t>
    </dgm:pt>
    <dgm:pt modelId="{1C99E30C-5D35-4CB7-85FF-68AD08C571E2}" type="parTrans" cxnId="{0AEA1FDD-ADF8-46E4-804F-35F31354ECEC}">
      <dgm:prSet/>
      <dgm:spPr/>
      <dgm:t>
        <a:bodyPr/>
        <a:lstStyle/>
        <a:p>
          <a:endParaRPr lang="en-GB"/>
        </a:p>
      </dgm:t>
    </dgm:pt>
    <dgm:pt modelId="{79F531E2-6062-4418-8764-B8A7F82ED10F}" type="sibTrans" cxnId="{0AEA1FDD-ADF8-46E4-804F-35F31354ECEC}">
      <dgm:prSet/>
      <dgm:spPr/>
      <dgm:t>
        <a:bodyPr/>
        <a:lstStyle/>
        <a:p>
          <a:endParaRPr lang="en-GB"/>
        </a:p>
      </dgm:t>
    </dgm:pt>
    <dgm:pt modelId="{65AF6508-DC1E-4677-A914-0EFC859472B8}">
      <dgm:prSet/>
      <dgm:spPr/>
      <dgm:t>
        <a:bodyPr/>
        <a:lstStyle/>
        <a:p>
          <a:r>
            <a:rPr lang="en-GB" dirty="0"/>
            <a:t>Does expertise in playing CS relate to the ability to learn?</a:t>
          </a:r>
        </a:p>
      </dgm:t>
    </dgm:pt>
    <dgm:pt modelId="{3D32E6A8-4371-48BB-A354-2F1E2848FF5D}" type="parTrans" cxnId="{23315BFD-B26B-4810-BF20-D607EB0D2B26}">
      <dgm:prSet/>
      <dgm:spPr/>
      <dgm:t>
        <a:bodyPr/>
        <a:lstStyle/>
        <a:p>
          <a:endParaRPr lang="en-GB"/>
        </a:p>
      </dgm:t>
    </dgm:pt>
    <dgm:pt modelId="{C301791F-8370-4911-A687-AE0E52BEB60D}" type="sibTrans" cxnId="{23315BFD-B26B-4810-BF20-D607EB0D2B26}">
      <dgm:prSet/>
      <dgm:spPr/>
      <dgm:t>
        <a:bodyPr/>
        <a:lstStyle/>
        <a:p>
          <a:endParaRPr lang="en-GB"/>
        </a:p>
      </dgm:t>
    </dgm:pt>
    <dgm:pt modelId="{AF6F7D0D-9561-4D5C-B745-538BA91F5D62}">
      <dgm:prSet phldrT="[Text]" custT="1"/>
      <dgm:spPr/>
      <dgm:t>
        <a:bodyPr/>
        <a:lstStyle/>
        <a:p>
          <a:r>
            <a:rPr lang="en-GB" sz="2500" dirty="0"/>
            <a:t>Study 4</a:t>
          </a:r>
        </a:p>
        <a:p>
          <a:endParaRPr lang="en-GB" sz="2500" dirty="0"/>
        </a:p>
      </dgm:t>
    </dgm:pt>
    <dgm:pt modelId="{AE957550-7B61-4A5D-8C41-2CAB63E96C6C}" type="sibTrans" cxnId="{B2250E9D-38D4-4B33-9B14-1A8407D20060}">
      <dgm:prSet/>
      <dgm:spPr/>
      <dgm:t>
        <a:bodyPr/>
        <a:lstStyle/>
        <a:p>
          <a:endParaRPr lang="en-GB"/>
        </a:p>
      </dgm:t>
    </dgm:pt>
    <dgm:pt modelId="{527553F6-9AA0-4653-8F68-E20FE544D8D2}" type="parTrans" cxnId="{B2250E9D-38D4-4B33-9B14-1A8407D20060}">
      <dgm:prSet/>
      <dgm:spPr/>
      <dgm:t>
        <a:bodyPr/>
        <a:lstStyle/>
        <a:p>
          <a:endParaRPr lang="en-GB"/>
        </a:p>
      </dgm:t>
    </dgm:pt>
    <dgm:pt modelId="{860AE80E-6281-48F9-AFD1-A09BAC3636AA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dirty="0"/>
            <a:t>Focus group</a:t>
          </a:r>
        </a:p>
      </dgm:t>
    </dgm:pt>
    <dgm:pt modelId="{AF48130F-580B-4998-8BF3-8FA7B2F1F287}" type="parTrans" cxnId="{94CC7633-FBDA-4C89-A3DD-4AF24A69EA76}">
      <dgm:prSet/>
      <dgm:spPr/>
      <dgm:t>
        <a:bodyPr/>
        <a:lstStyle/>
        <a:p>
          <a:endParaRPr lang="en-GB"/>
        </a:p>
      </dgm:t>
    </dgm:pt>
    <dgm:pt modelId="{3CEF0650-0F5C-4B21-BD3B-03DCA6812294}" type="sibTrans" cxnId="{94CC7633-FBDA-4C89-A3DD-4AF24A69EA76}">
      <dgm:prSet/>
      <dgm:spPr/>
      <dgm:t>
        <a:bodyPr/>
        <a:lstStyle/>
        <a:p>
          <a:endParaRPr lang="en-GB"/>
        </a:p>
      </dgm:t>
    </dgm:pt>
    <dgm:pt modelId="{1B437C05-4C81-48AB-A84B-92FE9E49D333}">
      <dgm:prSet/>
      <dgm:spPr/>
      <dgm:t>
        <a:bodyPr/>
        <a:lstStyle/>
        <a:p>
          <a:r>
            <a:rPr lang="en-GB" dirty="0"/>
            <a:t>TBC…</a:t>
          </a:r>
        </a:p>
      </dgm:t>
    </dgm:pt>
    <dgm:pt modelId="{BDC69197-A811-4B5A-8A9A-B97F5559F971}" type="parTrans" cxnId="{33E3BF2B-8C53-45DF-98CF-53FDBC70C104}">
      <dgm:prSet/>
      <dgm:spPr/>
      <dgm:t>
        <a:bodyPr/>
        <a:lstStyle/>
        <a:p>
          <a:endParaRPr lang="en-GB"/>
        </a:p>
      </dgm:t>
    </dgm:pt>
    <dgm:pt modelId="{4E6E6C32-EB3C-4983-9CB0-A881EA1A2C0A}" type="sibTrans" cxnId="{33E3BF2B-8C53-45DF-98CF-53FDBC70C104}">
      <dgm:prSet/>
      <dgm:spPr/>
      <dgm:t>
        <a:bodyPr/>
        <a:lstStyle/>
        <a:p>
          <a:endParaRPr lang="en-GB"/>
        </a:p>
      </dgm:t>
    </dgm:pt>
    <dgm:pt modelId="{E81CF08A-C923-4842-A5E0-FE12039420F2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dirty="0"/>
            <a:t>Pilot testing</a:t>
          </a:r>
        </a:p>
      </dgm:t>
    </dgm:pt>
    <dgm:pt modelId="{40861473-4D7D-4BDA-9349-9208DF40078D}" type="parTrans" cxnId="{FA01A54E-3CD1-4E0D-A3AE-3CE1A512B1CD}">
      <dgm:prSet/>
      <dgm:spPr/>
      <dgm:t>
        <a:bodyPr/>
        <a:lstStyle/>
        <a:p>
          <a:endParaRPr lang="en-GB"/>
        </a:p>
      </dgm:t>
    </dgm:pt>
    <dgm:pt modelId="{569467EF-4D0F-4DA3-83DC-640C3C3EB502}" type="sibTrans" cxnId="{FA01A54E-3CD1-4E0D-A3AE-3CE1A512B1CD}">
      <dgm:prSet/>
      <dgm:spPr/>
      <dgm:t>
        <a:bodyPr/>
        <a:lstStyle/>
        <a:p>
          <a:endParaRPr lang="en-GB"/>
        </a:p>
      </dgm:t>
    </dgm:pt>
    <dgm:pt modelId="{08CABAF8-B138-4B37-BAD6-4EADF9894A59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dirty="0"/>
            <a:t>Interviews</a:t>
          </a:r>
        </a:p>
      </dgm:t>
    </dgm:pt>
    <dgm:pt modelId="{13CE1D7B-A862-4026-8B5F-C5DE162FBDA4}" type="parTrans" cxnId="{3A903B09-2F02-4129-A8E7-059BFFB3DF32}">
      <dgm:prSet/>
      <dgm:spPr/>
      <dgm:t>
        <a:bodyPr/>
        <a:lstStyle/>
        <a:p>
          <a:endParaRPr lang="en-GB"/>
        </a:p>
      </dgm:t>
    </dgm:pt>
    <dgm:pt modelId="{2E27D8AD-51C7-4398-A133-FB9DA3F0A4E5}" type="sibTrans" cxnId="{3A903B09-2F02-4129-A8E7-059BFFB3DF32}">
      <dgm:prSet/>
      <dgm:spPr/>
      <dgm:t>
        <a:bodyPr/>
        <a:lstStyle/>
        <a:p>
          <a:endParaRPr lang="en-GB"/>
        </a:p>
      </dgm:t>
    </dgm:pt>
    <dgm:pt modelId="{91453D31-65F4-40E4-A2EC-A962BB10B132}">
      <dgm:prSet/>
      <dgm:spPr/>
      <dgm:t>
        <a:bodyPr/>
        <a:lstStyle/>
        <a:p>
          <a:r>
            <a:rPr lang="en-GB" dirty="0"/>
            <a:t>What is CS expertise? </a:t>
          </a:r>
        </a:p>
      </dgm:t>
    </dgm:pt>
    <dgm:pt modelId="{05DAD6B9-B005-4B25-AB04-2BF137FE94DB}" type="parTrans" cxnId="{4C662101-6685-4FEC-A718-D6CDBBB55A00}">
      <dgm:prSet/>
      <dgm:spPr/>
      <dgm:t>
        <a:bodyPr/>
        <a:lstStyle/>
        <a:p>
          <a:endParaRPr lang="en-GB"/>
        </a:p>
      </dgm:t>
    </dgm:pt>
    <dgm:pt modelId="{EEE374F9-82D2-4C7F-A756-6244CBB11E0A}" type="sibTrans" cxnId="{4C662101-6685-4FEC-A718-D6CDBBB55A00}">
      <dgm:prSet/>
      <dgm:spPr/>
      <dgm:t>
        <a:bodyPr/>
        <a:lstStyle/>
        <a:p>
          <a:endParaRPr lang="en-GB"/>
        </a:p>
      </dgm:t>
    </dgm:pt>
    <dgm:pt modelId="{682E07A6-00DA-4A7F-8480-42DD75CC86AB}">
      <dgm:prSet/>
      <dgm:spPr/>
      <dgm:t>
        <a:bodyPr/>
        <a:lstStyle/>
        <a:p>
          <a:r>
            <a:rPr lang="en-GB" dirty="0"/>
            <a:t>In collaboration with University and Professional eSports teams</a:t>
          </a:r>
        </a:p>
      </dgm:t>
    </dgm:pt>
    <dgm:pt modelId="{CD3B66F4-7609-443C-B8A7-D118F4C20F7D}" type="parTrans" cxnId="{4FA2F958-1FCF-4274-8578-CB6BB4DAE76C}">
      <dgm:prSet/>
      <dgm:spPr/>
      <dgm:t>
        <a:bodyPr/>
        <a:lstStyle/>
        <a:p>
          <a:endParaRPr lang="en-GB"/>
        </a:p>
      </dgm:t>
    </dgm:pt>
    <dgm:pt modelId="{D17C4E8B-F151-4604-83D8-8E26D674D19E}" type="sibTrans" cxnId="{4FA2F958-1FCF-4274-8578-CB6BB4DAE76C}">
      <dgm:prSet/>
      <dgm:spPr/>
      <dgm:t>
        <a:bodyPr/>
        <a:lstStyle/>
        <a:p>
          <a:endParaRPr lang="en-GB"/>
        </a:p>
      </dgm:t>
    </dgm:pt>
    <dgm:pt modelId="{33814901-012C-437F-BE39-3E1E28644466}" type="pres">
      <dgm:prSet presAssocID="{1BA403F5-6E84-4F97-B44D-CA8FD5FCA968}" presName="linearFlow" presStyleCnt="0">
        <dgm:presLayoutVars>
          <dgm:dir/>
          <dgm:animLvl val="lvl"/>
          <dgm:resizeHandles val="exact"/>
        </dgm:presLayoutVars>
      </dgm:prSet>
      <dgm:spPr/>
    </dgm:pt>
    <dgm:pt modelId="{CD43E3B2-4D7E-4B0E-BFFD-A11122CB4607}" type="pres">
      <dgm:prSet presAssocID="{BE45F0DE-2E45-470F-85FF-D335E06481D7}" presName="composite" presStyleCnt="0"/>
      <dgm:spPr/>
    </dgm:pt>
    <dgm:pt modelId="{AFE221EB-345F-4A2F-BFAF-FDD8956CC04F}" type="pres">
      <dgm:prSet presAssocID="{BE45F0DE-2E45-470F-85FF-D335E06481D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59B2CF-F0D3-4848-97B6-718B69ACECEA}" type="pres">
      <dgm:prSet presAssocID="{BE45F0DE-2E45-470F-85FF-D335E06481D7}" presName="parSh" presStyleLbl="node1" presStyleIdx="0" presStyleCnt="4"/>
      <dgm:spPr/>
    </dgm:pt>
    <dgm:pt modelId="{C96E2BEA-F685-4454-9314-FDEE87CAAD7C}" type="pres">
      <dgm:prSet presAssocID="{BE45F0DE-2E45-470F-85FF-D335E06481D7}" presName="desTx" presStyleLbl="fgAcc1" presStyleIdx="0" presStyleCnt="4" custScaleX="113874" custScaleY="95217">
        <dgm:presLayoutVars>
          <dgm:bulletEnabled val="1"/>
        </dgm:presLayoutVars>
      </dgm:prSet>
      <dgm:spPr/>
    </dgm:pt>
    <dgm:pt modelId="{A71F5AA2-21AA-4212-8449-FA6FB90D7A52}" type="pres">
      <dgm:prSet presAssocID="{7EF67A16-8772-4F30-8C15-CF7766D55EDF}" presName="sibTrans" presStyleLbl="sibTrans2D1" presStyleIdx="0" presStyleCnt="3"/>
      <dgm:spPr/>
    </dgm:pt>
    <dgm:pt modelId="{26B24C84-3E61-427D-A05E-E917BD006415}" type="pres">
      <dgm:prSet presAssocID="{7EF67A16-8772-4F30-8C15-CF7766D55EDF}" presName="connTx" presStyleLbl="sibTrans2D1" presStyleIdx="0" presStyleCnt="3"/>
      <dgm:spPr/>
    </dgm:pt>
    <dgm:pt modelId="{AF1DA994-AD81-4149-AEB4-0F78D23D143D}" type="pres">
      <dgm:prSet presAssocID="{5D670273-DD72-4AD7-84B2-B8E6A3B891CB}" presName="composite" presStyleCnt="0"/>
      <dgm:spPr/>
    </dgm:pt>
    <dgm:pt modelId="{54909519-9CD3-488D-9F4F-EA7FEF79B266}" type="pres">
      <dgm:prSet presAssocID="{5D670273-DD72-4AD7-84B2-B8E6A3B891C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041F101-8512-42E2-93AB-D0821CE315D6}" type="pres">
      <dgm:prSet presAssocID="{5D670273-DD72-4AD7-84B2-B8E6A3B891CB}" presName="parSh" presStyleLbl="node1" presStyleIdx="1" presStyleCnt="4"/>
      <dgm:spPr/>
    </dgm:pt>
    <dgm:pt modelId="{6BEF1800-8D11-46BC-8768-AAB8E3CEC7C5}" type="pres">
      <dgm:prSet presAssocID="{5D670273-DD72-4AD7-84B2-B8E6A3B891CB}" presName="desTx" presStyleLbl="fgAcc1" presStyleIdx="1" presStyleCnt="4" custScaleX="114859">
        <dgm:presLayoutVars>
          <dgm:bulletEnabled val="1"/>
        </dgm:presLayoutVars>
      </dgm:prSet>
      <dgm:spPr/>
    </dgm:pt>
    <dgm:pt modelId="{B3B97FFB-FAAF-4403-9916-6A4E5B0AFA1F}" type="pres">
      <dgm:prSet presAssocID="{94C211E7-2D94-469C-A0A6-8314A108A783}" presName="sibTrans" presStyleLbl="sibTrans2D1" presStyleIdx="1" presStyleCnt="3"/>
      <dgm:spPr/>
    </dgm:pt>
    <dgm:pt modelId="{760FD080-A604-4B73-A373-B960F2DEA38A}" type="pres">
      <dgm:prSet presAssocID="{94C211E7-2D94-469C-A0A6-8314A108A783}" presName="connTx" presStyleLbl="sibTrans2D1" presStyleIdx="1" presStyleCnt="3"/>
      <dgm:spPr/>
    </dgm:pt>
    <dgm:pt modelId="{D6A94740-063D-4930-B3A1-DC3EB07DE86B}" type="pres">
      <dgm:prSet presAssocID="{C4C0BCA1-283D-4EC1-88D4-49F47CDF1405}" presName="composite" presStyleCnt="0"/>
      <dgm:spPr/>
    </dgm:pt>
    <dgm:pt modelId="{DA14A4F6-1E4F-47F1-9FD4-CCCDB1A1EE27}" type="pres">
      <dgm:prSet presAssocID="{C4C0BCA1-283D-4EC1-88D4-49F47CDF1405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A1F61C-D01B-4834-8CF6-7EFFDD2B3BDD}" type="pres">
      <dgm:prSet presAssocID="{C4C0BCA1-283D-4EC1-88D4-49F47CDF1405}" presName="parSh" presStyleLbl="node1" presStyleIdx="2" presStyleCnt="4"/>
      <dgm:spPr/>
    </dgm:pt>
    <dgm:pt modelId="{5FEE152E-F441-45BB-B055-84376F779594}" type="pres">
      <dgm:prSet presAssocID="{C4C0BCA1-283D-4EC1-88D4-49F47CDF1405}" presName="desTx" presStyleLbl="fgAcc1" presStyleIdx="2" presStyleCnt="4" custScaleX="119435">
        <dgm:presLayoutVars>
          <dgm:bulletEnabled val="1"/>
        </dgm:presLayoutVars>
      </dgm:prSet>
      <dgm:spPr/>
    </dgm:pt>
    <dgm:pt modelId="{ADB68C6E-27DE-4AB6-8151-2E546B0786DE}" type="pres">
      <dgm:prSet presAssocID="{13F550D3-11E9-43CE-8661-28B917BA6681}" presName="sibTrans" presStyleLbl="sibTrans2D1" presStyleIdx="2" presStyleCnt="3"/>
      <dgm:spPr/>
    </dgm:pt>
    <dgm:pt modelId="{7B665C9E-097C-4CFD-8AAE-4B06BE3866A5}" type="pres">
      <dgm:prSet presAssocID="{13F550D3-11E9-43CE-8661-28B917BA6681}" presName="connTx" presStyleLbl="sibTrans2D1" presStyleIdx="2" presStyleCnt="3"/>
      <dgm:spPr/>
    </dgm:pt>
    <dgm:pt modelId="{C0A88582-FD31-431C-8819-6446994271AA}" type="pres">
      <dgm:prSet presAssocID="{AF6F7D0D-9561-4D5C-B745-538BA91F5D62}" presName="composite" presStyleCnt="0"/>
      <dgm:spPr/>
    </dgm:pt>
    <dgm:pt modelId="{DE283407-80DB-4D96-A485-C4426DA50D85}" type="pres">
      <dgm:prSet presAssocID="{AF6F7D0D-9561-4D5C-B745-538BA91F5D6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B3DE9F-669E-41E0-BCF4-46B7F7649718}" type="pres">
      <dgm:prSet presAssocID="{AF6F7D0D-9561-4D5C-B745-538BA91F5D62}" presName="parSh" presStyleLbl="node1" presStyleIdx="3" presStyleCnt="4"/>
      <dgm:spPr/>
    </dgm:pt>
    <dgm:pt modelId="{CEC7DCAF-6EED-4EF2-835C-BAF755730E87}" type="pres">
      <dgm:prSet presAssocID="{AF6F7D0D-9561-4D5C-B745-538BA91F5D62}" presName="desTx" presStyleLbl="fgAcc1" presStyleIdx="3" presStyleCnt="4" custScaleX="117770">
        <dgm:presLayoutVars>
          <dgm:bulletEnabled val="1"/>
        </dgm:presLayoutVars>
      </dgm:prSet>
      <dgm:spPr/>
    </dgm:pt>
  </dgm:ptLst>
  <dgm:cxnLst>
    <dgm:cxn modelId="{4C662101-6685-4FEC-A718-D6CDBBB55A00}" srcId="{C4C0BCA1-283D-4EC1-88D4-49F47CDF1405}" destId="{91453D31-65F4-40E4-A2EC-A962BB10B132}" srcOrd="0" destOrd="0" parTransId="{05DAD6B9-B005-4B25-AB04-2BF137FE94DB}" sibTransId="{EEE374F9-82D2-4C7F-A756-6244CBB11E0A}"/>
    <dgm:cxn modelId="{16CBF105-240C-4DFA-B0BB-2B043F44117E}" type="presOf" srcId="{1BA403F5-6E84-4F97-B44D-CA8FD5FCA968}" destId="{33814901-012C-437F-BE39-3E1E28644466}" srcOrd="0" destOrd="0" presId="urn:microsoft.com/office/officeart/2005/8/layout/process3"/>
    <dgm:cxn modelId="{BEFE5906-5B4A-44ED-BBFE-43AE87CBCFB4}" type="presOf" srcId="{C4C0BCA1-283D-4EC1-88D4-49F47CDF1405}" destId="{DA14A4F6-1E4F-47F1-9FD4-CCCDB1A1EE27}" srcOrd="0" destOrd="0" presId="urn:microsoft.com/office/officeart/2005/8/layout/process3"/>
    <dgm:cxn modelId="{3A903B09-2F02-4129-A8E7-059BFFB3DF32}" srcId="{682E07A6-00DA-4A7F-8480-42DD75CC86AB}" destId="{08CABAF8-B138-4B37-BAD6-4EADF9894A59}" srcOrd="2" destOrd="0" parTransId="{13CE1D7B-A862-4026-8B5F-C5DE162FBDA4}" sibTransId="{2E27D8AD-51C7-4398-A133-FB9DA3F0A4E5}"/>
    <dgm:cxn modelId="{C934CB0F-8C26-4BA0-AFD9-9A1E41A0F8D1}" type="presOf" srcId="{13F550D3-11E9-43CE-8661-28B917BA6681}" destId="{7B665C9E-097C-4CFD-8AAE-4B06BE3866A5}" srcOrd="1" destOrd="0" presId="urn:microsoft.com/office/officeart/2005/8/layout/process3"/>
    <dgm:cxn modelId="{13116D25-6506-47E6-8FC0-991A5ECFD025}" type="presOf" srcId="{65AF6508-DC1E-4677-A914-0EFC859472B8}" destId="{6BEF1800-8D11-46BC-8768-AAB8E3CEC7C5}" srcOrd="0" destOrd="0" presId="urn:microsoft.com/office/officeart/2005/8/layout/process3"/>
    <dgm:cxn modelId="{33E3BF2B-8C53-45DF-98CF-53FDBC70C104}" srcId="{AF6F7D0D-9561-4D5C-B745-538BA91F5D62}" destId="{1B437C05-4C81-48AB-A84B-92FE9E49D333}" srcOrd="0" destOrd="0" parTransId="{BDC69197-A811-4B5A-8A9A-B97F5559F971}" sibTransId="{4E6E6C32-EB3C-4983-9CB0-A881EA1A2C0A}"/>
    <dgm:cxn modelId="{94CC7633-FBDA-4C89-A3DD-4AF24A69EA76}" srcId="{682E07A6-00DA-4A7F-8480-42DD75CC86AB}" destId="{860AE80E-6281-48F9-AFD1-A09BAC3636AA}" srcOrd="0" destOrd="0" parTransId="{AF48130F-580B-4998-8BF3-8FA7B2F1F287}" sibTransId="{3CEF0650-0F5C-4B21-BD3B-03DCA6812294}"/>
    <dgm:cxn modelId="{45AC0D36-E821-4EDD-9D0E-8FB57B2836CB}" type="presOf" srcId="{5D670273-DD72-4AD7-84B2-B8E6A3B891CB}" destId="{6041F101-8512-42E2-93AB-D0821CE315D6}" srcOrd="1" destOrd="0" presId="urn:microsoft.com/office/officeart/2005/8/layout/process3"/>
    <dgm:cxn modelId="{D179FE3B-B332-4D9C-BD37-784FFFC9AD7F}" type="presOf" srcId="{AF6F7D0D-9561-4D5C-B745-538BA91F5D62}" destId="{DE283407-80DB-4D96-A485-C4426DA50D85}" srcOrd="0" destOrd="0" presId="urn:microsoft.com/office/officeart/2005/8/layout/process3"/>
    <dgm:cxn modelId="{38B07B42-3FC6-48CD-AD12-CAC549912BE1}" type="presOf" srcId="{91453D31-65F4-40E4-A2EC-A962BB10B132}" destId="{5FEE152E-F441-45BB-B055-84376F779594}" srcOrd="0" destOrd="0" presId="urn:microsoft.com/office/officeart/2005/8/layout/process3"/>
    <dgm:cxn modelId="{38322648-30CF-41E7-A19E-1060FCB3A651}" type="presOf" srcId="{94C211E7-2D94-469C-A0A6-8314A108A783}" destId="{760FD080-A604-4B73-A373-B960F2DEA38A}" srcOrd="1" destOrd="0" presId="urn:microsoft.com/office/officeart/2005/8/layout/process3"/>
    <dgm:cxn modelId="{5E323D69-127D-41E1-9263-B74CB12CD748}" type="presOf" srcId="{E81CF08A-C923-4842-A5E0-FE12039420F2}" destId="{5FEE152E-F441-45BB-B055-84376F779594}" srcOrd="0" destOrd="3" presId="urn:microsoft.com/office/officeart/2005/8/layout/process3"/>
    <dgm:cxn modelId="{C7E0074A-C416-417F-8092-CC9A3824F554}" type="presOf" srcId="{BE45F0DE-2E45-470F-85FF-D335E06481D7}" destId="{9C59B2CF-F0D3-4848-97B6-718B69ACECEA}" srcOrd="1" destOrd="0" presId="urn:microsoft.com/office/officeart/2005/8/layout/process3"/>
    <dgm:cxn modelId="{7527C64D-468B-4EBE-9553-A46FD25E6C75}" srcId="{1BA403F5-6E84-4F97-B44D-CA8FD5FCA968}" destId="{C4C0BCA1-283D-4EC1-88D4-49F47CDF1405}" srcOrd="2" destOrd="0" parTransId="{FDD6281F-F06A-42A1-9CE3-1B34421DB105}" sibTransId="{13F550D3-11E9-43CE-8661-28B917BA6681}"/>
    <dgm:cxn modelId="{FA01A54E-3CD1-4E0D-A3AE-3CE1A512B1CD}" srcId="{682E07A6-00DA-4A7F-8480-42DD75CC86AB}" destId="{E81CF08A-C923-4842-A5E0-FE12039420F2}" srcOrd="1" destOrd="0" parTransId="{40861473-4D7D-4BDA-9349-9208DF40078D}" sibTransId="{569467EF-4D0F-4DA3-83DC-640C3C3EB502}"/>
    <dgm:cxn modelId="{4FA2F958-1FCF-4274-8578-CB6BB4DAE76C}" srcId="{C4C0BCA1-283D-4EC1-88D4-49F47CDF1405}" destId="{682E07A6-00DA-4A7F-8480-42DD75CC86AB}" srcOrd="1" destOrd="0" parTransId="{CD3B66F4-7609-443C-B8A7-D118F4C20F7D}" sibTransId="{D17C4E8B-F151-4604-83D8-8E26D674D19E}"/>
    <dgm:cxn modelId="{163F2581-8CAA-4BFF-9CC2-2FEF38C96A1C}" type="presOf" srcId="{682E07A6-00DA-4A7F-8480-42DD75CC86AB}" destId="{5FEE152E-F441-45BB-B055-84376F779594}" srcOrd="0" destOrd="1" presId="urn:microsoft.com/office/officeart/2005/8/layout/process3"/>
    <dgm:cxn modelId="{B84C8182-57CE-4BA6-9B27-52A0A79C1976}" type="presOf" srcId="{08CABAF8-B138-4B37-BAD6-4EADF9894A59}" destId="{5FEE152E-F441-45BB-B055-84376F779594}" srcOrd="0" destOrd="4" presId="urn:microsoft.com/office/officeart/2005/8/layout/process3"/>
    <dgm:cxn modelId="{0004DC87-3A10-4E74-A2DA-FEDDE0D8AF7D}" type="presOf" srcId="{BE45F0DE-2E45-470F-85FF-D335E06481D7}" destId="{AFE221EB-345F-4A2F-BFAF-FDD8956CC04F}" srcOrd="0" destOrd="0" presId="urn:microsoft.com/office/officeart/2005/8/layout/process3"/>
    <dgm:cxn modelId="{B2250E9D-38D4-4B33-9B14-1A8407D20060}" srcId="{1BA403F5-6E84-4F97-B44D-CA8FD5FCA968}" destId="{AF6F7D0D-9561-4D5C-B745-538BA91F5D62}" srcOrd="3" destOrd="0" parTransId="{527553F6-9AA0-4653-8F68-E20FE544D8D2}" sibTransId="{AE957550-7B61-4A5D-8C41-2CAB63E96C6C}"/>
    <dgm:cxn modelId="{468E35A2-949E-468F-A578-8B59B28C546D}" type="presOf" srcId="{94C211E7-2D94-469C-A0A6-8314A108A783}" destId="{B3B97FFB-FAAF-4403-9916-6A4E5B0AFA1F}" srcOrd="0" destOrd="0" presId="urn:microsoft.com/office/officeart/2005/8/layout/process3"/>
    <dgm:cxn modelId="{B21048A5-DB1A-47FB-BF74-5089CEF06004}" type="presOf" srcId="{7EF67A16-8772-4F30-8C15-CF7766D55EDF}" destId="{26B24C84-3E61-427D-A05E-E917BD006415}" srcOrd="1" destOrd="0" presId="urn:microsoft.com/office/officeart/2005/8/layout/process3"/>
    <dgm:cxn modelId="{2BB1C0B4-A7EE-4A5E-B65F-0E9CD71C96C6}" type="presOf" srcId="{1B437C05-4C81-48AB-A84B-92FE9E49D333}" destId="{CEC7DCAF-6EED-4EF2-835C-BAF755730E87}" srcOrd="0" destOrd="0" presId="urn:microsoft.com/office/officeart/2005/8/layout/process3"/>
    <dgm:cxn modelId="{FF9690C5-3BAE-48D0-9684-867007128E4A}" type="presOf" srcId="{AF6F7D0D-9561-4D5C-B745-538BA91F5D62}" destId="{46B3DE9F-669E-41E0-BCF4-46B7F7649718}" srcOrd="1" destOrd="0" presId="urn:microsoft.com/office/officeart/2005/8/layout/process3"/>
    <dgm:cxn modelId="{89D982C7-AA50-4410-8CBC-6F2A2DDA5FBD}" type="presOf" srcId="{3E8E4C01-7A0C-4A29-A0FB-466B7B3784B5}" destId="{C96E2BEA-F685-4454-9314-FDEE87CAAD7C}" srcOrd="0" destOrd="0" presId="urn:microsoft.com/office/officeart/2005/8/layout/process3"/>
    <dgm:cxn modelId="{5FE95BCB-BF9D-4AD7-8989-CE591CA07EF0}" srcId="{1BA403F5-6E84-4F97-B44D-CA8FD5FCA968}" destId="{BE45F0DE-2E45-470F-85FF-D335E06481D7}" srcOrd="0" destOrd="0" parTransId="{F8A4737A-FF21-4166-A066-DE0AC721D048}" sibTransId="{7EF67A16-8772-4F30-8C15-CF7766D55EDF}"/>
    <dgm:cxn modelId="{DE80E1CE-5C46-4303-9869-FA9BBAFBB061}" srcId="{1BA403F5-6E84-4F97-B44D-CA8FD5FCA968}" destId="{5D670273-DD72-4AD7-84B2-B8E6A3B891CB}" srcOrd="1" destOrd="0" parTransId="{0F68CDDD-6FBF-4FD8-87D0-72557F71FB91}" sibTransId="{94C211E7-2D94-469C-A0A6-8314A108A783}"/>
    <dgm:cxn modelId="{FC70B4D7-B089-4623-A45C-218B3362261F}" type="presOf" srcId="{13F550D3-11E9-43CE-8661-28B917BA6681}" destId="{ADB68C6E-27DE-4AB6-8151-2E546B0786DE}" srcOrd="0" destOrd="0" presId="urn:microsoft.com/office/officeart/2005/8/layout/process3"/>
    <dgm:cxn modelId="{0AEA1FDD-ADF8-46E4-804F-35F31354ECEC}" srcId="{BE45F0DE-2E45-470F-85FF-D335E06481D7}" destId="{3E8E4C01-7A0C-4A29-A0FB-466B7B3784B5}" srcOrd="0" destOrd="0" parTransId="{1C99E30C-5D35-4CB7-85FF-68AD08C571E2}" sibTransId="{79F531E2-6062-4418-8764-B8A7F82ED10F}"/>
    <dgm:cxn modelId="{083B2BDE-8003-4774-B07C-2DB7F1E1BCFB}" type="presOf" srcId="{5D670273-DD72-4AD7-84B2-B8E6A3B891CB}" destId="{54909519-9CD3-488D-9F4F-EA7FEF79B266}" srcOrd="0" destOrd="0" presId="urn:microsoft.com/office/officeart/2005/8/layout/process3"/>
    <dgm:cxn modelId="{5943AEE6-A486-4FB2-AB40-6A262D496801}" type="presOf" srcId="{7EF67A16-8772-4F30-8C15-CF7766D55EDF}" destId="{A71F5AA2-21AA-4212-8449-FA6FB90D7A52}" srcOrd="0" destOrd="0" presId="urn:microsoft.com/office/officeart/2005/8/layout/process3"/>
    <dgm:cxn modelId="{417BFDE6-4C85-4083-89BB-9B59ED23799C}" type="presOf" srcId="{860AE80E-6281-48F9-AFD1-A09BAC3636AA}" destId="{5FEE152E-F441-45BB-B055-84376F779594}" srcOrd="0" destOrd="2" presId="urn:microsoft.com/office/officeart/2005/8/layout/process3"/>
    <dgm:cxn modelId="{354066EE-1F58-47E1-91C6-DB58E83C6A8D}" type="presOf" srcId="{C4C0BCA1-283D-4EC1-88D4-49F47CDF1405}" destId="{01A1F61C-D01B-4834-8CF6-7EFFDD2B3BDD}" srcOrd="1" destOrd="0" presId="urn:microsoft.com/office/officeart/2005/8/layout/process3"/>
    <dgm:cxn modelId="{23315BFD-B26B-4810-BF20-D607EB0D2B26}" srcId="{5D670273-DD72-4AD7-84B2-B8E6A3B891CB}" destId="{65AF6508-DC1E-4677-A914-0EFC859472B8}" srcOrd="0" destOrd="0" parTransId="{3D32E6A8-4371-48BB-A354-2F1E2848FF5D}" sibTransId="{C301791F-8370-4911-A687-AE0E52BEB60D}"/>
    <dgm:cxn modelId="{60820B14-9D74-4FFA-B511-5A3345BCD6D8}" type="presParOf" srcId="{33814901-012C-437F-BE39-3E1E28644466}" destId="{CD43E3B2-4D7E-4B0E-BFFD-A11122CB4607}" srcOrd="0" destOrd="0" presId="urn:microsoft.com/office/officeart/2005/8/layout/process3"/>
    <dgm:cxn modelId="{22E482ED-C1FA-4176-89AF-523636D77340}" type="presParOf" srcId="{CD43E3B2-4D7E-4B0E-BFFD-A11122CB4607}" destId="{AFE221EB-345F-4A2F-BFAF-FDD8956CC04F}" srcOrd="0" destOrd="0" presId="urn:microsoft.com/office/officeart/2005/8/layout/process3"/>
    <dgm:cxn modelId="{9EDB696A-E1E9-4B63-B006-65D1B5D60FB6}" type="presParOf" srcId="{CD43E3B2-4D7E-4B0E-BFFD-A11122CB4607}" destId="{9C59B2CF-F0D3-4848-97B6-718B69ACECEA}" srcOrd="1" destOrd="0" presId="urn:microsoft.com/office/officeart/2005/8/layout/process3"/>
    <dgm:cxn modelId="{DC363891-709D-4A6F-8F11-016DF3C25135}" type="presParOf" srcId="{CD43E3B2-4D7E-4B0E-BFFD-A11122CB4607}" destId="{C96E2BEA-F685-4454-9314-FDEE87CAAD7C}" srcOrd="2" destOrd="0" presId="urn:microsoft.com/office/officeart/2005/8/layout/process3"/>
    <dgm:cxn modelId="{30E1D2A3-0CC3-4609-8339-FB3AFBBDBB2D}" type="presParOf" srcId="{33814901-012C-437F-BE39-3E1E28644466}" destId="{A71F5AA2-21AA-4212-8449-FA6FB90D7A52}" srcOrd="1" destOrd="0" presId="urn:microsoft.com/office/officeart/2005/8/layout/process3"/>
    <dgm:cxn modelId="{82E0CBF7-D10B-41FA-9FFC-8A7E989E6D3D}" type="presParOf" srcId="{A71F5AA2-21AA-4212-8449-FA6FB90D7A52}" destId="{26B24C84-3E61-427D-A05E-E917BD006415}" srcOrd="0" destOrd="0" presId="urn:microsoft.com/office/officeart/2005/8/layout/process3"/>
    <dgm:cxn modelId="{278FFD03-0F9F-4588-9AB7-BC36A7C88269}" type="presParOf" srcId="{33814901-012C-437F-BE39-3E1E28644466}" destId="{AF1DA994-AD81-4149-AEB4-0F78D23D143D}" srcOrd="2" destOrd="0" presId="urn:microsoft.com/office/officeart/2005/8/layout/process3"/>
    <dgm:cxn modelId="{FCDB3901-CF76-433E-8E67-859CF130B135}" type="presParOf" srcId="{AF1DA994-AD81-4149-AEB4-0F78D23D143D}" destId="{54909519-9CD3-488D-9F4F-EA7FEF79B266}" srcOrd="0" destOrd="0" presId="urn:microsoft.com/office/officeart/2005/8/layout/process3"/>
    <dgm:cxn modelId="{57442C24-7403-4598-B55E-795B54C3B170}" type="presParOf" srcId="{AF1DA994-AD81-4149-AEB4-0F78D23D143D}" destId="{6041F101-8512-42E2-93AB-D0821CE315D6}" srcOrd="1" destOrd="0" presId="urn:microsoft.com/office/officeart/2005/8/layout/process3"/>
    <dgm:cxn modelId="{3C14211E-3BF7-47C0-ABDF-8A9EFF4176BB}" type="presParOf" srcId="{AF1DA994-AD81-4149-AEB4-0F78D23D143D}" destId="{6BEF1800-8D11-46BC-8768-AAB8E3CEC7C5}" srcOrd="2" destOrd="0" presId="urn:microsoft.com/office/officeart/2005/8/layout/process3"/>
    <dgm:cxn modelId="{C0B01687-C1CB-42FA-AA33-6632E1CEF3B7}" type="presParOf" srcId="{33814901-012C-437F-BE39-3E1E28644466}" destId="{B3B97FFB-FAAF-4403-9916-6A4E5B0AFA1F}" srcOrd="3" destOrd="0" presId="urn:microsoft.com/office/officeart/2005/8/layout/process3"/>
    <dgm:cxn modelId="{FA4C4864-9E6F-40E7-925B-C094351311F9}" type="presParOf" srcId="{B3B97FFB-FAAF-4403-9916-6A4E5B0AFA1F}" destId="{760FD080-A604-4B73-A373-B960F2DEA38A}" srcOrd="0" destOrd="0" presId="urn:microsoft.com/office/officeart/2005/8/layout/process3"/>
    <dgm:cxn modelId="{CF2F47EE-0228-419F-94C6-2526E0EE028C}" type="presParOf" srcId="{33814901-012C-437F-BE39-3E1E28644466}" destId="{D6A94740-063D-4930-B3A1-DC3EB07DE86B}" srcOrd="4" destOrd="0" presId="urn:microsoft.com/office/officeart/2005/8/layout/process3"/>
    <dgm:cxn modelId="{67FEE0BB-E325-4EC7-83EA-754BC414DAAF}" type="presParOf" srcId="{D6A94740-063D-4930-B3A1-DC3EB07DE86B}" destId="{DA14A4F6-1E4F-47F1-9FD4-CCCDB1A1EE27}" srcOrd="0" destOrd="0" presId="urn:microsoft.com/office/officeart/2005/8/layout/process3"/>
    <dgm:cxn modelId="{38423F3D-946C-4879-93D8-0737A9D8C3FF}" type="presParOf" srcId="{D6A94740-063D-4930-B3A1-DC3EB07DE86B}" destId="{01A1F61C-D01B-4834-8CF6-7EFFDD2B3BDD}" srcOrd="1" destOrd="0" presId="urn:microsoft.com/office/officeart/2005/8/layout/process3"/>
    <dgm:cxn modelId="{DABB7C2A-F8B9-4A53-A57B-BAC6B5FD919C}" type="presParOf" srcId="{D6A94740-063D-4930-B3A1-DC3EB07DE86B}" destId="{5FEE152E-F441-45BB-B055-84376F779594}" srcOrd="2" destOrd="0" presId="urn:microsoft.com/office/officeart/2005/8/layout/process3"/>
    <dgm:cxn modelId="{0A47C142-4A64-4C1E-B445-D640BF51829B}" type="presParOf" srcId="{33814901-012C-437F-BE39-3E1E28644466}" destId="{ADB68C6E-27DE-4AB6-8151-2E546B0786DE}" srcOrd="5" destOrd="0" presId="urn:microsoft.com/office/officeart/2005/8/layout/process3"/>
    <dgm:cxn modelId="{1F8E61DC-877C-47B7-97B1-58B5887CCF21}" type="presParOf" srcId="{ADB68C6E-27DE-4AB6-8151-2E546B0786DE}" destId="{7B665C9E-097C-4CFD-8AAE-4B06BE3866A5}" srcOrd="0" destOrd="0" presId="urn:microsoft.com/office/officeart/2005/8/layout/process3"/>
    <dgm:cxn modelId="{D7BD3EFE-DDD1-4364-AD44-DC42A3E7C37A}" type="presParOf" srcId="{33814901-012C-437F-BE39-3E1E28644466}" destId="{C0A88582-FD31-431C-8819-6446994271AA}" srcOrd="6" destOrd="0" presId="urn:microsoft.com/office/officeart/2005/8/layout/process3"/>
    <dgm:cxn modelId="{9DA6A508-9B79-4CAA-AF2B-10D10A1145E5}" type="presParOf" srcId="{C0A88582-FD31-431C-8819-6446994271AA}" destId="{DE283407-80DB-4D96-A485-C4426DA50D85}" srcOrd="0" destOrd="0" presId="urn:microsoft.com/office/officeart/2005/8/layout/process3"/>
    <dgm:cxn modelId="{265DCC61-6B2F-41A2-A729-9A04BFFD1CA3}" type="presParOf" srcId="{C0A88582-FD31-431C-8819-6446994271AA}" destId="{46B3DE9F-669E-41E0-BCF4-46B7F7649718}" srcOrd="1" destOrd="0" presId="urn:microsoft.com/office/officeart/2005/8/layout/process3"/>
    <dgm:cxn modelId="{189494A3-C8D9-476F-A59A-399FEBE361D8}" type="presParOf" srcId="{C0A88582-FD31-431C-8819-6446994271AA}" destId="{CEC7DCAF-6EED-4EF2-835C-BAF755730E8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6BBB2-8BA3-4B06-8089-58DECCD5E6D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37F7C7-C85E-47BB-9207-941FAFA83533}">
      <dgm:prSet phldrT="[Text]"/>
      <dgm:spPr/>
      <dgm:t>
        <a:bodyPr/>
        <a:lstStyle/>
        <a:p>
          <a:r>
            <a:rPr lang="en-GB" dirty="0"/>
            <a:t>Professional</a:t>
          </a:r>
        </a:p>
      </dgm:t>
    </dgm:pt>
    <dgm:pt modelId="{1DF46B11-6F33-4BFD-8EEA-66600C0A060C}" type="parTrans" cxnId="{6F03221D-0007-4A99-B556-82075BB5EC10}">
      <dgm:prSet/>
      <dgm:spPr/>
      <dgm:t>
        <a:bodyPr/>
        <a:lstStyle/>
        <a:p>
          <a:endParaRPr lang="en-GB"/>
        </a:p>
      </dgm:t>
    </dgm:pt>
    <dgm:pt modelId="{928A950D-4F7F-42FB-832B-A0CC0ABC8DC4}" type="sibTrans" cxnId="{6F03221D-0007-4A99-B556-82075BB5EC10}">
      <dgm:prSet/>
      <dgm:spPr/>
      <dgm:t>
        <a:bodyPr/>
        <a:lstStyle/>
        <a:p>
          <a:endParaRPr lang="en-GB"/>
        </a:p>
      </dgm:t>
    </dgm:pt>
    <dgm:pt modelId="{611DA6F6-2E3D-42B6-B9FF-E81D1EB144E2}">
      <dgm:prSet phldrT="[Text]"/>
      <dgm:spPr/>
      <dgm:t>
        <a:bodyPr/>
        <a:lstStyle/>
        <a:p>
          <a:r>
            <a:rPr lang="en-GB" dirty="0"/>
            <a:t>Expert</a:t>
          </a:r>
        </a:p>
      </dgm:t>
    </dgm:pt>
    <dgm:pt modelId="{8A4C69C3-03C6-4E42-B5EA-82504D35ED11}" type="parTrans" cxnId="{08CCA1E1-43AF-4311-8120-EC793EDF10E2}">
      <dgm:prSet/>
      <dgm:spPr/>
      <dgm:t>
        <a:bodyPr/>
        <a:lstStyle/>
        <a:p>
          <a:endParaRPr lang="en-GB"/>
        </a:p>
      </dgm:t>
    </dgm:pt>
    <dgm:pt modelId="{848E0029-B1E9-41FE-ABBE-552AFD4AE11A}" type="sibTrans" cxnId="{08CCA1E1-43AF-4311-8120-EC793EDF10E2}">
      <dgm:prSet/>
      <dgm:spPr/>
      <dgm:t>
        <a:bodyPr/>
        <a:lstStyle/>
        <a:p>
          <a:endParaRPr lang="en-GB"/>
        </a:p>
      </dgm:t>
    </dgm:pt>
    <dgm:pt modelId="{E95E342D-0200-4D3E-A6E1-2878B0AEA623}">
      <dgm:prSet phldrT="[Text]"/>
      <dgm:spPr/>
      <dgm:t>
        <a:bodyPr/>
        <a:lstStyle/>
        <a:p>
          <a:r>
            <a:rPr lang="en-GB" dirty="0"/>
            <a:t>Casual</a:t>
          </a:r>
        </a:p>
      </dgm:t>
    </dgm:pt>
    <dgm:pt modelId="{A96BAC8D-5C02-46DF-9BA4-88687C91034C}" type="parTrans" cxnId="{490F8CF3-8550-4578-BC45-B5A2280F9126}">
      <dgm:prSet/>
      <dgm:spPr/>
      <dgm:t>
        <a:bodyPr/>
        <a:lstStyle/>
        <a:p>
          <a:endParaRPr lang="en-GB"/>
        </a:p>
      </dgm:t>
    </dgm:pt>
    <dgm:pt modelId="{E4AD54C0-BBA3-41F4-87DF-AF7F4D721646}" type="sibTrans" cxnId="{490F8CF3-8550-4578-BC45-B5A2280F9126}">
      <dgm:prSet/>
      <dgm:spPr/>
      <dgm:t>
        <a:bodyPr/>
        <a:lstStyle/>
        <a:p>
          <a:endParaRPr lang="en-GB"/>
        </a:p>
      </dgm:t>
    </dgm:pt>
    <dgm:pt modelId="{E62F2CE6-BC69-447A-B1CC-FD4A1E836F31}">
      <dgm:prSet phldrT="[Text]"/>
      <dgm:spPr/>
      <dgm:t>
        <a:bodyPr/>
        <a:lstStyle/>
        <a:p>
          <a:r>
            <a:rPr lang="en-GB" dirty="0"/>
            <a:t>Questionnaire</a:t>
          </a:r>
        </a:p>
      </dgm:t>
    </dgm:pt>
    <dgm:pt modelId="{68CC21F4-C487-4DDE-86E9-8802F1BD7FBF}" type="parTrans" cxnId="{260AFBA0-96E8-456A-949C-604C2C4C009E}">
      <dgm:prSet/>
      <dgm:spPr/>
      <dgm:t>
        <a:bodyPr/>
        <a:lstStyle/>
        <a:p>
          <a:endParaRPr lang="en-GB"/>
        </a:p>
      </dgm:t>
    </dgm:pt>
    <dgm:pt modelId="{ECCC269D-FEC0-4824-97EE-5D51BDABE870}" type="sibTrans" cxnId="{260AFBA0-96E8-456A-949C-604C2C4C009E}">
      <dgm:prSet/>
      <dgm:spPr/>
      <dgm:t>
        <a:bodyPr/>
        <a:lstStyle/>
        <a:p>
          <a:endParaRPr lang="en-GB"/>
        </a:p>
      </dgm:t>
    </dgm:pt>
    <dgm:pt modelId="{C7A1E4D5-8592-4DAA-8AF1-FFDFC94B0A85}" type="pres">
      <dgm:prSet presAssocID="{9A66BBB2-8BA3-4B06-8089-58DECCD5E6D8}" presName="Name0" presStyleCnt="0">
        <dgm:presLayoutVars>
          <dgm:chMax val="4"/>
          <dgm:resizeHandles val="exact"/>
        </dgm:presLayoutVars>
      </dgm:prSet>
      <dgm:spPr/>
    </dgm:pt>
    <dgm:pt modelId="{6B8BC994-91FF-4BE3-921A-609FAA03F2C1}" type="pres">
      <dgm:prSet presAssocID="{9A66BBB2-8BA3-4B06-8089-58DECCD5E6D8}" presName="ellipse" presStyleLbl="trBgShp" presStyleIdx="0" presStyleCnt="1"/>
      <dgm:spPr/>
    </dgm:pt>
    <dgm:pt modelId="{2930B5D9-9188-4767-AAC4-5218863BDD92}" type="pres">
      <dgm:prSet presAssocID="{9A66BBB2-8BA3-4B06-8089-58DECCD5E6D8}" presName="arrow1" presStyleLbl="fgShp" presStyleIdx="0" presStyleCnt="1"/>
      <dgm:spPr/>
    </dgm:pt>
    <dgm:pt modelId="{A948D8E9-A4AF-462E-944F-A64CA28CF50F}" type="pres">
      <dgm:prSet presAssocID="{9A66BBB2-8BA3-4B06-8089-58DECCD5E6D8}" presName="rectangle" presStyleLbl="revTx" presStyleIdx="0" presStyleCnt="1">
        <dgm:presLayoutVars>
          <dgm:bulletEnabled val="1"/>
        </dgm:presLayoutVars>
      </dgm:prSet>
      <dgm:spPr/>
    </dgm:pt>
    <dgm:pt modelId="{D86E6F02-692A-4B23-9548-50F292121800}" type="pres">
      <dgm:prSet presAssocID="{611DA6F6-2E3D-42B6-B9FF-E81D1EB144E2}" presName="item1" presStyleLbl="node1" presStyleIdx="0" presStyleCnt="3">
        <dgm:presLayoutVars>
          <dgm:bulletEnabled val="1"/>
        </dgm:presLayoutVars>
      </dgm:prSet>
      <dgm:spPr/>
    </dgm:pt>
    <dgm:pt modelId="{1B5E7981-D483-4390-BDE9-B286501A69EF}" type="pres">
      <dgm:prSet presAssocID="{E95E342D-0200-4D3E-A6E1-2878B0AEA623}" presName="item2" presStyleLbl="node1" presStyleIdx="1" presStyleCnt="3">
        <dgm:presLayoutVars>
          <dgm:bulletEnabled val="1"/>
        </dgm:presLayoutVars>
      </dgm:prSet>
      <dgm:spPr/>
    </dgm:pt>
    <dgm:pt modelId="{3E19064A-54AE-46FA-A32A-0562EA0338A5}" type="pres">
      <dgm:prSet presAssocID="{E62F2CE6-BC69-447A-B1CC-FD4A1E836F31}" presName="item3" presStyleLbl="node1" presStyleIdx="2" presStyleCnt="3">
        <dgm:presLayoutVars>
          <dgm:bulletEnabled val="1"/>
        </dgm:presLayoutVars>
      </dgm:prSet>
      <dgm:spPr/>
    </dgm:pt>
    <dgm:pt modelId="{C5FFEB0B-0427-468B-87F5-4A132D9C6989}" type="pres">
      <dgm:prSet presAssocID="{9A66BBB2-8BA3-4B06-8089-58DECCD5E6D8}" presName="funnel" presStyleLbl="trAlignAcc1" presStyleIdx="0" presStyleCnt="1"/>
      <dgm:spPr/>
    </dgm:pt>
  </dgm:ptLst>
  <dgm:cxnLst>
    <dgm:cxn modelId="{68B9400D-CBF3-47DE-BA7D-800DB7EED050}" type="presOf" srcId="{8737F7C7-C85E-47BB-9207-941FAFA83533}" destId="{3E19064A-54AE-46FA-A32A-0562EA0338A5}" srcOrd="0" destOrd="0" presId="urn:microsoft.com/office/officeart/2005/8/layout/funnel1"/>
    <dgm:cxn modelId="{6F03221D-0007-4A99-B556-82075BB5EC10}" srcId="{9A66BBB2-8BA3-4B06-8089-58DECCD5E6D8}" destId="{8737F7C7-C85E-47BB-9207-941FAFA83533}" srcOrd="0" destOrd="0" parTransId="{1DF46B11-6F33-4BFD-8EEA-66600C0A060C}" sibTransId="{928A950D-4F7F-42FB-832B-A0CC0ABC8DC4}"/>
    <dgm:cxn modelId="{FCA6F54B-3140-4A30-8412-0E193DB9BED9}" type="presOf" srcId="{E62F2CE6-BC69-447A-B1CC-FD4A1E836F31}" destId="{A948D8E9-A4AF-462E-944F-A64CA28CF50F}" srcOrd="0" destOrd="0" presId="urn:microsoft.com/office/officeart/2005/8/layout/funnel1"/>
    <dgm:cxn modelId="{DDAF2754-A05B-4042-8D17-4074C910EC03}" type="presOf" srcId="{E95E342D-0200-4D3E-A6E1-2878B0AEA623}" destId="{D86E6F02-692A-4B23-9548-50F292121800}" srcOrd="0" destOrd="0" presId="urn:microsoft.com/office/officeart/2005/8/layout/funnel1"/>
    <dgm:cxn modelId="{40F2518E-5D67-4CF1-A879-56D12DFAE4A5}" type="presOf" srcId="{611DA6F6-2E3D-42B6-B9FF-E81D1EB144E2}" destId="{1B5E7981-D483-4390-BDE9-B286501A69EF}" srcOrd="0" destOrd="0" presId="urn:microsoft.com/office/officeart/2005/8/layout/funnel1"/>
    <dgm:cxn modelId="{260AFBA0-96E8-456A-949C-604C2C4C009E}" srcId="{9A66BBB2-8BA3-4B06-8089-58DECCD5E6D8}" destId="{E62F2CE6-BC69-447A-B1CC-FD4A1E836F31}" srcOrd="3" destOrd="0" parTransId="{68CC21F4-C487-4DDE-86E9-8802F1BD7FBF}" sibTransId="{ECCC269D-FEC0-4824-97EE-5D51BDABE870}"/>
    <dgm:cxn modelId="{738649B7-14CC-4EAE-9617-43CF2C308BB6}" type="presOf" srcId="{9A66BBB2-8BA3-4B06-8089-58DECCD5E6D8}" destId="{C7A1E4D5-8592-4DAA-8AF1-FFDFC94B0A85}" srcOrd="0" destOrd="0" presId="urn:microsoft.com/office/officeart/2005/8/layout/funnel1"/>
    <dgm:cxn modelId="{08CCA1E1-43AF-4311-8120-EC793EDF10E2}" srcId="{9A66BBB2-8BA3-4B06-8089-58DECCD5E6D8}" destId="{611DA6F6-2E3D-42B6-B9FF-E81D1EB144E2}" srcOrd="1" destOrd="0" parTransId="{8A4C69C3-03C6-4E42-B5EA-82504D35ED11}" sibTransId="{848E0029-B1E9-41FE-ABBE-552AFD4AE11A}"/>
    <dgm:cxn modelId="{490F8CF3-8550-4578-BC45-B5A2280F9126}" srcId="{9A66BBB2-8BA3-4B06-8089-58DECCD5E6D8}" destId="{E95E342D-0200-4D3E-A6E1-2878B0AEA623}" srcOrd="2" destOrd="0" parTransId="{A96BAC8D-5C02-46DF-9BA4-88687C91034C}" sibTransId="{E4AD54C0-BBA3-41F4-87DF-AF7F4D721646}"/>
    <dgm:cxn modelId="{E73F6EA9-F28B-48A1-9B70-68E0C3D94892}" type="presParOf" srcId="{C7A1E4D5-8592-4DAA-8AF1-FFDFC94B0A85}" destId="{6B8BC994-91FF-4BE3-921A-609FAA03F2C1}" srcOrd="0" destOrd="0" presId="urn:microsoft.com/office/officeart/2005/8/layout/funnel1"/>
    <dgm:cxn modelId="{214A15EA-B2B4-433B-B9B8-114427F89B41}" type="presParOf" srcId="{C7A1E4D5-8592-4DAA-8AF1-FFDFC94B0A85}" destId="{2930B5D9-9188-4767-AAC4-5218863BDD92}" srcOrd="1" destOrd="0" presId="urn:microsoft.com/office/officeart/2005/8/layout/funnel1"/>
    <dgm:cxn modelId="{D0B39ADB-4DD0-485B-80D8-2ACF52F7B94C}" type="presParOf" srcId="{C7A1E4D5-8592-4DAA-8AF1-FFDFC94B0A85}" destId="{A948D8E9-A4AF-462E-944F-A64CA28CF50F}" srcOrd="2" destOrd="0" presId="urn:microsoft.com/office/officeart/2005/8/layout/funnel1"/>
    <dgm:cxn modelId="{74DFAB04-4BB1-4D57-9796-89BD7AE99469}" type="presParOf" srcId="{C7A1E4D5-8592-4DAA-8AF1-FFDFC94B0A85}" destId="{D86E6F02-692A-4B23-9548-50F292121800}" srcOrd="3" destOrd="0" presId="urn:microsoft.com/office/officeart/2005/8/layout/funnel1"/>
    <dgm:cxn modelId="{FC881B07-D1B7-4595-B484-82F9C2E46516}" type="presParOf" srcId="{C7A1E4D5-8592-4DAA-8AF1-FFDFC94B0A85}" destId="{1B5E7981-D483-4390-BDE9-B286501A69EF}" srcOrd="4" destOrd="0" presId="urn:microsoft.com/office/officeart/2005/8/layout/funnel1"/>
    <dgm:cxn modelId="{1831292F-86F9-4C5D-A3E7-915BB31F72B4}" type="presParOf" srcId="{C7A1E4D5-8592-4DAA-8AF1-FFDFC94B0A85}" destId="{3E19064A-54AE-46FA-A32A-0562EA0338A5}" srcOrd="5" destOrd="0" presId="urn:microsoft.com/office/officeart/2005/8/layout/funnel1"/>
    <dgm:cxn modelId="{987615BE-87DD-4D8B-9CDF-C9594CCBBA56}" type="presParOf" srcId="{C7A1E4D5-8592-4DAA-8AF1-FFDFC94B0A85}" destId="{C5FFEB0B-0427-468B-87F5-4A132D9C698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A403F5-6E84-4F97-B44D-CA8FD5FCA968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BE45F0DE-2E45-470F-85FF-D335E06481D7}">
      <dgm:prSet phldrT="[Text]" custT="1"/>
      <dgm:spPr/>
      <dgm:t>
        <a:bodyPr/>
        <a:lstStyle/>
        <a:p>
          <a:r>
            <a:rPr lang="en-GB" sz="2500" dirty="0"/>
            <a:t>Study 1</a:t>
          </a:r>
        </a:p>
      </dgm:t>
    </dgm:pt>
    <dgm:pt modelId="{F8A4737A-FF21-4166-A066-DE0AC721D048}" type="parTrans" cxnId="{5FE95BCB-BF9D-4AD7-8989-CE591CA07EF0}">
      <dgm:prSet/>
      <dgm:spPr/>
      <dgm:t>
        <a:bodyPr/>
        <a:lstStyle/>
        <a:p>
          <a:endParaRPr lang="en-GB"/>
        </a:p>
      </dgm:t>
    </dgm:pt>
    <dgm:pt modelId="{7EF67A16-8772-4F30-8C15-CF7766D55EDF}" type="sibTrans" cxnId="{5FE95BCB-BF9D-4AD7-8989-CE591CA07EF0}">
      <dgm:prSet/>
      <dgm:spPr/>
      <dgm:t>
        <a:bodyPr/>
        <a:lstStyle/>
        <a:p>
          <a:endParaRPr lang="en-GB"/>
        </a:p>
      </dgm:t>
    </dgm:pt>
    <dgm:pt modelId="{C4C0BCA1-283D-4EC1-88D4-49F47CDF1405}">
      <dgm:prSet phldrT="[Text]" custT="1"/>
      <dgm:spPr/>
      <dgm:t>
        <a:bodyPr/>
        <a:lstStyle/>
        <a:p>
          <a:r>
            <a:rPr lang="en-GB" sz="2500" dirty="0"/>
            <a:t>Study 3  </a:t>
          </a:r>
        </a:p>
      </dgm:t>
    </dgm:pt>
    <dgm:pt modelId="{FDD6281F-F06A-42A1-9CE3-1B34421DB105}" type="parTrans" cxnId="{7527C64D-468B-4EBE-9553-A46FD25E6C75}">
      <dgm:prSet/>
      <dgm:spPr/>
      <dgm:t>
        <a:bodyPr/>
        <a:lstStyle/>
        <a:p>
          <a:endParaRPr lang="en-GB"/>
        </a:p>
      </dgm:t>
    </dgm:pt>
    <dgm:pt modelId="{13F550D3-11E9-43CE-8661-28B917BA6681}" type="sibTrans" cxnId="{7527C64D-468B-4EBE-9553-A46FD25E6C75}">
      <dgm:prSet/>
      <dgm:spPr/>
      <dgm:t>
        <a:bodyPr/>
        <a:lstStyle/>
        <a:p>
          <a:endParaRPr lang="en-GB"/>
        </a:p>
      </dgm:t>
    </dgm:pt>
    <dgm:pt modelId="{5D670273-DD72-4AD7-84B2-B8E6A3B891CB}">
      <dgm:prSet custT="1"/>
      <dgm:spPr/>
      <dgm:t>
        <a:bodyPr/>
        <a:lstStyle/>
        <a:p>
          <a:r>
            <a:rPr lang="en-GB" sz="2500" dirty="0"/>
            <a:t>Study 2 </a:t>
          </a:r>
        </a:p>
      </dgm:t>
    </dgm:pt>
    <dgm:pt modelId="{0F68CDDD-6FBF-4FD8-87D0-72557F71FB91}" type="parTrans" cxnId="{DE80E1CE-5C46-4303-9869-FA9BBAFBB061}">
      <dgm:prSet/>
      <dgm:spPr/>
      <dgm:t>
        <a:bodyPr/>
        <a:lstStyle/>
        <a:p>
          <a:endParaRPr lang="en-GB"/>
        </a:p>
      </dgm:t>
    </dgm:pt>
    <dgm:pt modelId="{94C211E7-2D94-469C-A0A6-8314A108A783}" type="sibTrans" cxnId="{DE80E1CE-5C46-4303-9869-FA9BBAFBB061}">
      <dgm:prSet/>
      <dgm:spPr/>
      <dgm:t>
        <a:bodyPr/>
        <a:lstStyle/>
        <a:p>
          <a:endParaRPr lang="en-GB"/>
        </a:p>
      </dgm:t>
    </dgm:pt>
    <dgm:pt modelId="{3E8E4C01-7A0C-4A29-A0FB-466B7B3784B5}">
      <dgm:prSet/>
      <dgm:spPr/>
      <dgm:t>
        <a:bodyPr/>
        <a:lstStyle/>
        <a:p>
          <a:r>
            <a:rPr lang="en-US" dirty="0"/>
            <a:t>Does expertise in playing CS relate to information processing speed and cognitive flexibility?</a:t>
          </a:r>
          <a:endParaRPr lang="en-GB" dirty="0"/>
        </a:p>
      </dgm:t>
    </dgm:pt>
    <dgm:pt modelId="{1C99E30C-5D35-4CB7-85FF-68AD08C571E2}" type="parTrans" cxnId="{0AEA1FDD-ADF8-46E4-804F-35F31354ECEC}">
      <dgm:prSet/>
      <dgm:spPr/>
      <dgm:t>
        <a:bodyPr/>
        <a:lstStyle/>
        <a:p>
          <a:endParaRPr lang="en-GB"/>
        </a:p>
      </dgm:t>
    </dgm:pt>
    <dgm:pt modelId="{79F531E2-6062-4418-8764-B8A7F82ED10F}" type="sibTrans" cxnId="{0AEA1FDD-ADF8-46E4-804F-35F31354ECEC}">
      <dgm:prSet/>
      <dgm:spPr/>
      <dgm:t>
        <a:bodyPr/>
        <a:lstStyle/>
        <a:p>
          <a:endParaRPr lang="en-GB"/>
        </a:p>
      </dgm:t>
    </dgm:pt>
    <dgm:pt modelId="{65AF6508-DC1E-4677-A914-0EFC859472B8}">
      <dgm:prSet/>
      <dgm:spPr/>
      <dgm:t>
        <a:bodyPr/>
        <a:lstStyle/>
        <a:p>
          <a:r>
            <a:rPr lang="en-GB" dirty="0"/>
            <a:t>Does expertise in playing CS relate to the ability to learn?</a:t>
          </a:r>
        </a:p>
      </dgm:t>
    </dgm:pt>
    <dgm:pt modelId="{3D32E6A8-4371-48BB-A354-2F1E2848FF5D}" type="parTrans" cxnId="{23315BFD-B26B-4810-BF20-D607EB0D2B26}">
      <dgm:prSet/>
      <dgm:spPr/>
      <dgm:t>
        <a:bodyPr/>
        <a:lstStyle/>
        <a:p>
          <a:endParaRPr lang="en-GB"/>
        </a:p>
      </dgm:t>
    </dgm:pt>
    <dgm:pt modelId="{C301791F-8370-4911-A687-AE0E52BEB60D}" type="sibTrans" cxnId="{23315BFD-B26B-4810-BF20-D607EB0D2B26}">
      <dgm:prSet/>
      <dgm:spPr/>
      <dgm:t>
        <a:bodyPr/>
        <a:lstStyle/>
        <a:p>
          <a:endParaRPr lang="en-GB"/>
        </a:p>
      </dgm:t>
    </dgm:pt>
    <dgm:pt modelId="{AF6F7D0D-9561-4D5C-B745-538BA91F5D62}">
      <dgm:prSet phldrT="[Text]" custT="1"/>
      <dgm:spPr/>
      <dgm:t>
        <a:bodyPr/>
        <a:lstStyle/>
        <a:p>
          <a:r>
            <a:rPr lang="en-GB" sz="2500" dirty="0"/>
            <a:t>Study 4</a:t>
          </a:r>
        </a:p>
        <a:p>
          <a:endParaRPr lang="en-GB" sz="2500" dirty="0"/>
        </a:p>
      </dgm:t>
    </dgm:pt>
    <dgm:pt modelId="{AE957550-7B61-4A5D-8C41-2CAB63E96C6C}" type="sibTrans" cxnId="{B2250E9D-38D4-4B33-9B14-1A8407D20060}">
      <dgm:prSet/>
      <dgm:spPr/>
      <dgm:t>
        <a:bodyPr/>
        <a:lstStyle/>
        <a:p>
          <a:endParaRPr lang="en-GB"/>
        </a:p>
      </dgm:t>
    </dgm:pt>
    <dgm:pt modelId="{527553F6-9AA0-4653-8F68-E20FE544D8D2}" type="parTrans" cxnId="{B2250E9D-38D4-4B33-9B14-1A8407D20060}">
      <dgm:prSet/>
      <dgm:spPr/>
      <dgm:t>
        <a:bodyPr/>
        <a:lstStyle/>
        <a:p>
          <a:endParaRPr lang="en-GB"/>
        </a:p>
      </dgm:t>
    </dgm:pt>
    <dgm:pt modelId="{860AE80E-6281-48F9-AFD1-A09BAC3636AA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dirty="0"/>
            <a:t>Focus group</a:t>
          </a:r>
        </a:p>
      </dgm:t>
    </dgm:pt>
    <dgm:pt modelId="{AF48130F-580B-4998-8BF3-8FA7B2F1F287}" type="parTrans" cxnId="{94CC7633-FBDA-4C89-A3DD-4AF24A69EA76}">
      <dgm:prSet/>
      <dgm:spPr/>
      <dgm:t>
        <a:bodyPr/>
        <a:lstStyle/>
        <a:p>
          <a:endParaRPr lang="en-GB"/>
        </a:p>
      </dgm:t>
    </dgm:pt>
    <dgm:pt modelId="{3CEF0650-0F5C-4B21-BD3B-03DCA6812294}" type="sibTrans" cxnId="{94CC7633-FBDA-4C89-A3DD-4AF24A69EA76}">
      <dgm:prSet/>
      <dgm:spPr/>
      <dgm:t>
        <a:bodyPr/>
        <a:lstStyle/>
        <a:p>
          <a:endParaRPr lang="en-GB"/>
        </a:p>
      </dgm:t>
    </dgm:pt>
    <dgm:pt modelId="{1B437C05-4C81-48AB-A84B-92FE9E49D333}">
      <dgm:prSet/>
      <dgm:spPr/>
      <dgm:t>
        <a:bodyPr/>
        <a:lstStyle/>
        <a:p>
          <a:r>
            <a:rPr lang="en-GB" dirty="0"/>
            <a:t>TBC…</a:t>
          </a:r>
        </a:p>
      </dgm:t>
    </dgm:pt>
    <dgm:pt modelId="{BDC69197-A811-4B5A-8A9A-B97F5559F971}" type="parTrans" cxnId="{33E3BF2B-8C53-45DF-98CF-53FDBC70C104}">
      <dgm:prSet/>
      <dgm:spPr/>
      <dgm:t>
        <a:bodyPr/>
        <a:lstStyle/>
        <a:p>
          <a:endParaRPr lang="en-GB"/>
        </a:p>
      </dgm:t>
    </dgm:pt>
    <dgm:pt modelId="{4E6E6C32-EB3C-4983-9CB0-A881EA1A2C0A}" type="sibTrans" cxnId="{33E3BF2B-8C53-45DF-98CF-53FDBC70C104}">
      <dgm:prSet/>
      <dgm:spPr/>
      <dgm:t>
        <a:bodyPr/>
        <a:lstStyle/>
        <a:p>
          <a:endParaRPr lang="en-GB"/>
        </a:p>
      </dgm:t>
    </dgm:pt>
    <dgm:pt modelId="{E81CF08A-C923-4842-A5E0-FE12039420F2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dirty="0"/>
            <a:t>Pilot testing</a:t>
          </a:r>
        </a:p>
      </dgm:t>
    </dgm:pt>
    <dgm:pt modelId="{40861473-4D7D-4BDA-9349-9208DF40078D}" type="parTrans" cxnId="{FA01A54E-3CD1-4E0D-A3AE-3CE1A512B1CD}">
      <dgm:prSet/>
      <dgm:spPr/>
      <dgm:t>
        <a:bodyPr/>
        <a:lstStyle/>
        <a:p>
          <a:endParaRPr lang="en-GB"/>
        </a:p>
      </dgm:t>
    </dgm:pt>
    <dgm:pt modelId="{569467EF-4D0F-4DA3-83DC-640C3C3EB502}" type="sibTrans" cxnId="{FA01A54E-3CD1-4E0D-A3AE-3CE1A512B1CD}">
      <dgm:prSet/>
      <dgm:spPr/>
      <dgm:t>
        <a:bodyPr/>
        <a:lstStyle/>
        <a:p>
          <a:endParaRPr lang="en-GB"/>
        </a:p>
      </dgm:t>
    </dgm:pt>
    <dgm:pt modelId="{08CABAF8-B138-4B37-BAD6-4EADF9894A59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dirty="0"/>
            <a:t>Interviews</a:t>
          </a:r>
        </a:p>
      </dgm:t>
    </dgm:pt>
    <dgm:pt modelId="{13CE1D7B-A862-4026-8B5F-C5DE162FBDA4}" type="parTrans" cxnId="{3A903B09-2F02-4129-A8E7-059BFFB3DF32}">
      <dgm:prSet/>
      <dgm:spPr/>
      <dgm:t>
        <a:bodyPr/>
        <a:lstStyle/>
        <a:p>
          <a:endParaRPr lang="en-GB"/>
        </a:p>
      </dgm:t>
    </dgm:pt>
    <dgm:pt modelId="{2E27D8AD-51C7-4398-A133-FB9DA3F0A4E5}" type="sibTrans" cxnId="{3A903B09-2F02-4129-A8E7-059BFFB3DF32}">
      <dgm:prSet/>
      <dgm:spPr/>
      <dgm:t>
        <a:bodyPr/>
        <a:lstStyle/>
        <a:p>
          <a:endParaRPr lang="en-GB"/>
        </a:p>
      </dgm:t>
    </dgm:pt>
    <dgm:pt modelId="{91453D31-65F4-40E4-A2EC-A962BB10B132}">
      <dgm:prSet/>
      <dgm:spPr/>
      <dgm:t>
        <a:bodyPr/>
        <a:lstStyle/>
        <a:p>
          <a:r>
            <a:rPr lang="en-GB" dirty="0"/>
            <a:t>What is CS expertise? </a:t>
          </a:r>
        </a:p>
      </dgm:t>
    </dgm:pt>
    <dgm:pt modelId="{05DAD6B9-B005-4B25-AB04-2BF137FE94DB}" type="parTrans" cxnId="{4C662101-6685-4FEC-A718-D6CDBBB55A00}">
      <dgm:prSet/>
      <dgm:spPr/>
      <dgm:t>
        <a:bodyPr/>
        <a:lstStyle/>
        <a:p>
          <a:endParaRPr lang="en-GB"/>
        </a:p>
      </dgm:t>
    </dgm:pt>
    <dgm:pt modelId="{EEE374F9-82D2-4C7F-A756-6244CBB11E0A}" type="sibTrans" cxnId="{4C662101-6685-4FEC-A718-D6CDBBB55A00}">
      <dgm:prSet/>
      <dgm:spPr/>
      <dgm:t>
        <a:bodyPr/>
        <a:lstStyle/>
        <a:p>
          <a:endParaRPr lang="en-GB"/>
        </a:p>
      </dgm:t>
    </dgm:pt>
    <dgm:pt modelId="{682E07A6-00DA-4A7F-8480-42DD75CC86AB}">
      <dgm:prSet/>
      <dgm:spPr/>
      <dgm:t>
        <a:bodyPr/>
        <a:lstStyle/>
        <a:p>
          <a:r>
            <a:rPr lang="en-GB" dirty="0"/>
            <a:t>In collaboration with University and Professional eSports teams</a:t>
          </a:r>
        </a:p>
      </dgm:t>
    </dgm:pt>
    <dgm:pt modelId="{CD3B66F4-7609-443C-B8A7-D118F4C20F7D}" type="parTrans" cxnId="{4FA2F958-1FCF-4274-8578-CB6BB4DAE76C}">
      <dgm:prSet/>
      <dgm:spPr/>
      <dgm:t>
        <a:bodyPr/>
        <a:lstStyle/>
        <a:p>
          <a:endParaRPr lang="en-GB"/>
        </a:p>
      </dgm:t>
    </dgm:pt>
    <dgm:pt modelId="{D17C4E8B-F151-4604-83D8-8E26D674D19E}" type="sibTrans" cxnId="{4FA2F958-1FCF-4274-8578-CB6BB4DAE76C}">
      <dgm:prSet/>
      <dgm:spPr/>
      <dgm:t>
        <a:bodyPr/>
        <a:lstStyle/>
        <a:p>
          <a:endParaRPr lang="en-GB"/>
        </a:p>
      </dgm:t>
    </dgm:pt>
    <dgm:pt modelId="{33814901-012C-437F-BE39-3E1E28644466}" type="pres">
      <dgm:prSet presAssocID="{1BA403F5-6E84-4F97-B44D-CA8FD5FCA968}" presName="linearFlow" presStyleCnt="0">
        <dgm:presLayoutVars>
          <dgm:dir/>
          <dgm:animLvl val="lvl"/>
          <dgm:resizeHandles val="exact"/>
        </dgm:presLayoutVars>
      </dgm:prSet>
      <dgm:spPr/>
    </dgm:pt>
    <dgm:pt modelId="{CD43E3B2-4D7E-4B0E-BFFD-A11122CB4607}" type="pres">
      <dgm:prSet presAssocID="{BE45F0DE-2E45-470F-85FF-D335E06481D7}" presName="composite" presStyleCnt="0"/>
      <dgm:spPr/>
    </dgm:pt>
    <dgm:pt modelId="{AFE221EB-345F-4A2F-BFAF-FDD8956CC04F}" type="pres">
      <dgm:prSet presAssocID="{BE45F0DE-2E45-470F-85FF-D335E06481D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59B2CF-F0D3-4848-97B6-718B69ACECEA}" type="pres">
      <dgm:prSet presAssocID="{BE45F0DE-2E45-470F-85FF-D335E06481D7}" presName="parSh" presStyleLbl="node1" presStyleIdx="0" presStyleCnt="4"/>
      <dgm:spPr/>
    </dgm:pt>
    <dgm:pt modelId="{C96E2BEA-F685-4454-9314-FDEE87CAAD7C}" type="pres">
      <dgm:prSet presAssocID="{BE45F0DE-2E45-470F-85FF-D335E06481D7}" presName="desTx" presStyleLbl="fgAcc1" presStyleIdx="0" presStyleCnt="4" custScaleX="113874" custScaleY="95217">
        <dgm:presLayoutVars>
          <dgm:bulletEnabled val="1"/>
        </dgm:presLayoutVars>
      </dgm:prSet>
      <dgm:spPr/>
    </dgm:pt>
    <dgm:pt modelId="{A71F5AA2-21AA-4212-8449-FA6FB90D7A52}" type="pres">
      <dgm:prSet presAssocID="{7EF67A16-8772-4F30-8C15-CF7766D55EDF}" presName="sibTrans" presStyleLbl="sibTrans2D1" presStyleIdx="0" presStyleCnt="3"/>
      <dgm:spPr/>
    </dgm:pt>
    <dgm:pt modelId="{26B24C84-3E61-427D-A05E-E917BD006415}" type="pres">
      <dgm:prSet presAssocID="{7EF67A16-8772-4F30-8C15-CF7766D55EDF}" presName="connTx" presStyleLbl="sibTrans2D1" presStyleIdx="0" presStyleCnt="3"/>
      <dgm:spPr/>
    </dgm:pt>
    <dgm:pt modelId="{AF1DA994-AD81-4149-AEB4-0F78D23D143D}" type="pres">
      <dgm:prSet presAssocID="{5D670273-DD72-4AD7-84B2-B8E6A3B891CB}" presName="composite" presStyleCnt="0"/>
      <dgm:spPr/>
    </dgm:pt>
    <dgm:pt modelId="{54909519-9CD3-488D-9F4F-EA7FEF79B266}" type="pres">
      <dgm:prSet presAssocID="{5D670273-DD72-4AD7-84B2-B8E6A3B891C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041F101-8512-42E2-93AB-D0821CE315D6}" type="pres">
      <dgm:prSet presAssocID="{5D670273-DD72-4AD7-84B2-B8E6A3B891CB}" presName="parSh" presStyleLbl="node1" presStyleIdx="1" presStyleCnt="4"/>
      <dgm:spPr/>
    </dgm:pt>
    <dgm:pt modelId="{6BEF1800-8D11-46BC-8768-AAB8E3CEC7C5}" type="pres">
      <dgm:prSet presAssocID="{5D670273-DD72-4AD7-84B2-B8E6A3B891CB}" presName="desTx" presStyleLbl="fgAcc1" presStyleIdx="1" presStyleCnt="4" custScaleX="114859">
        <dgm:presLayoutVars>
          <dgm:bulletEnabled val="1"/>
        </dgm:presLayoutVars>
      </dgm:prSet>
      <dgm:spPr/>
    </dgm:pt>
    <dgm:pt modelId="{B3B97FFB-FAAF-4403-9916-6A4E5B0AFA1F}" type="pres">
      <dgm:prSet presAssocID="{94C211E7-2D94-469C-A0A6-8314A108A783}" presName="sibTrans" presStyleLbl="sibTrans2D1" presStyleIdx="1" presStyleCnt="3"/>
      <dgm:spPr/>
    </dgm:pt>
    <dgm:pt modelId="{760FD080-A604-4B73-A373-B960F2DEA38A}" type="pres">
      <dgm:prSet presAssocID="{94C211E7-2D94-469C-A0A6-8314A108A783}" presName="connTx" presStyleLbl="sibTrans2D1" presStyleIdx="1" presStyleCnt="3"/>
      <dgm:spPr/>
    </dgm:pt>
    <dgm:pt modelId="{D6A94740-063D-4930-B3A1-DC3EB07DE86B}" type="pres">
      <dgm:prSet presAssocID="{C4C0BCA1-283D-4EC1-88D4-49F47CDF1405}" presName="composite" presStyleCnt="0"/>
      <dgm:spPr/>
    </dgm:pt>
    <dgm:pt modelId="{DA14A4F6-1E4F-47F1-9FD4-CCCDB1A1EE27}" type="pres">
      <dgm:prSet presAssocID="{C4C0BCA1-283D-4EC1-88D4-49F47CDF1405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A1F61C-D01B-4834-8CF6-7EFFDD2B3BDD}" type="pres">
      <dgm:prSet presAssocID="{C4C0BCA1-283D-4EC1-88D4-49F47CDF1405}" presName="parSh" presStyleLbl="node1" presStyleIdx="2" presStyleCnt="4"/>
      <dgm:spPr/>
    </dgm:pt>
    <dgm:pt modelId="{5FEE152E-F441-45BB-B055-84376F779594}" type="pres">
      <dgm:prSet presAssocID="{C4C0BCA1-283D-4EC1-88D4-49F47CDF1405}" presName="desTx" presStyleLbl="fgAcc1" presStyleIdx="2" presStyleCnt="4" custScaleX="119435">
        <dgm:presLayoutVars>
          <dgm:bulletEnabled val="1"/>
        </dgm:presLayoutVars>
      </dgm:prSet>
      <dgm:spPr/>
    </dgm:pt>
    <dgm:pt modelId="{ADB68C6E-27DE-4AB6-8151-2E546B0786DE}" type="pres">
      <dgm:prSet presAssocID="{13F550D3-11E9-43CE-8661-28B917BA6681}" presName="sibTrans" presStyleLbl="sibTrans2D1" presStyleIdx="2" presStyleCnt="3"/>
      <dgm:spPr/>
    </dgm:pt>
    <dgm:pt modelId="{7B665C9E-097C-4CFD-8AAE-4B06BE3866A5}" type="pres">
      <dgm:prSet presAssocID="{13F550D3-11E9-43CE-8661-28B917BA6681}" presName="connTx" presStyleLbl="sibTrans2D1" presStyleIdx="2" presStyleCnt="3"/>
      <dgm:spPr/>
    </dgm:pt>
    <dgm:pt modelId="{C0A88582-FD31-431C-8819-6446994271AA}" type="pres">
      <dgm:prSet presAssocID="{AF6F7D0D-9561-4D5C-B745-538BA91F5D62}" presName="composite" presStyleCnt="0"/>
      <dgm:spPr/>
    </dgm:pt>
    <dgm:pt modelId="{DE283407-80DB-4D96-A485-C4426DA50D85}" type="pres">
      <dgm:prSet presAssocID="{AF6F7D0D-9561-4D5C-B745-538BA91F5D6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B3DE9F-669E-41E0-BCF4-46B7F7649718}" type="pres">
      <dgm:prSet presAssocID="{AF6F7D0D-9561-4D5C-B745-538BA91F5D62}" presName="parSh" presStyleLbl="node1" presStyleIdx="3" presStyleCnt="4"/>
      <dgm:spPr/>
    </dgm:pt>
    <dgm:pt modelId="{CEC7DCAF-6EED-4EF2-835C-BAF755730E87}" type="pres">
      <dgm:prSet presAssocID="{AF6F7D0D-9561-4D5C-B745-538BA91F5D62}" presName="desTx" presStyleLbl="fgAcc1" presStyleIdx="3" presStyleCnt="4" custScaleX="117770">
        <dgm:presLayoutVars>
          <dgm:bulletEnabled val="1"/>
        </dgm:presLayoutVars>
      </dgm:prSet>
      <dgm:spPr/>
    </dgm:pt>
  </dgm:ptLst>
  <dgm:cxnLst>
    <dgm:cxn modelId="{4C662101-6685-4FEC-A718-D6CDBBB55A00}" srcId="{C4C0BCA1-283D-4EC1-88D4-49F47CDF1405}" destId="{91453D31-65F4-40E4-A2EC-A962BB10B132}" srcOrd="0" destOrd="0" parTransId="{05DAD6B9-B005-4B25-AB04-2BF137FE94DB}" sibTransId="{EEE374F9-82D2-4C7F-A756-6244CBB11E0A}"/>
    <dgm:cxn modelId="{16CBF105-240C-4DFA-B0BB-2B043F44117E}" type="presOf" srcId="{1BA403F5-6E84-4F97-B44D-CA8FD5FCA968}" destId="{33814901-012C-437F-BE39-3E1E28644466}" srcOrd="0" destOrd="0" presId="urn:microsoft.com/office/officeart/2005/8/layout/process3"/>
    <dgm:cxn modelId="{BEFE5906-5B4A-44ED-BBFE-43AE87CBCFB4}" type="presOf" srcId="{C4C0BCA1-283D-4EC1-88D4-49F47CDF1405}" destId="{DA14A4F6-1E4F-47F1-9FD4-CCCDB1A1EE27}" srcOrd="0" destOrd="0" presId="urn:microsoft.com/office/officeart/2005/8/layout/process3"/>
    <dgm:cxn modelId="{3A903B09-2F02-4129-A8E7-059BFFB3DF32}" srcId="{682E07A6-00DA-4A7F-8480-42DD75CC86AB}" destId="{08CABAF8-B138-4B37-BAD6-4EADF9894A59}" srcOrd="2" destOrd="0" parTransId="{13CE1D7B-A862-4026-8B5F-C5DE162FBDA4}" sibTransId="{2E27D8AD-51C7-4398-A133-FB9DA3F0A4E5}"/>
    <dgm:cxn modelId="{C934CB0F-8C26-4BA0-AFD9-9A1E41A0F8D1}" type="presOf" srcId="{13F550D3-11E9-43CE-8661-28B917BA6681}" destId="{7B665C9E-097C-4CFD-8AAE-4B06BE3866A5}" srcOrd="1" destOrd="0" presId="urn:microsoft.com/office/officeart/2005/8/layout/process3"/>
    <dgm:cxn modelId="{13116D25-6506-47E6-8FC0-991A5ECFD025}" type="presOf" srcId="{65AF6508-DC1E-4677-A914-0EFC859472B8}" destId="{6BEF1800-8D11-46BC-8768-AAB8E3CEC7C5}" srcOrd="0" destOrd="0" presId="urn:microsoft.com/office/officeart/2005/8/layout/process3"/>
    <dgm:cxn modelId="{33E3BF2B-8C53-45DF-98CF-53FDBC70C104}" srcId="{AF6F7D0D-9561-4D5C-B745-538BA91F5D62}" destId="{1B437C05-4C81-48AB-A84B-92FE9E49D333}" srcOrd="0" destOrd="0" parTransId="{BDC69197-A811-4B5A-8A9A-B97F5559F971}" sibTransId="{4E6E6C32-EB3C-4983-9CB0-A881EA1A2C0A}"/>
    <dgm:cxn modelId="{94CC7633-FBDA-4C89-A3DD-4AF24A69EA76}" srcId="{682E07A6-00DA-4A7F-8480-42DD75CC86AB}" destId="{860AE80E-6281-48F9-AFD1-A09BAC3636AA}" srcOrd="0" destOrd="0" parTransId="{AF48130F-580B-4998-8BF3-8FA7B2F1F287}" sibTransId="{3CEF0650-0F5C-4B21-BD3B-03DCA6812294}"/>
    <dgm:cxn modelId="{45AC0D36-E821-4EDD-9D0E-8FB57B2836CB}" type="presOf" srcId="{5D670273-DD72-4AD7-84B2-B8E6A3B891CB}" destId="{6041F101-8512-42E2-93AB-D0821CE315D6}" srcOrd="1" destOrd="0" presId="urn:microsoft.com/office/officeart/2005/8/layout/process3"/>
    <dgm:cxn modelId="{D179FE3B-B332-4D9C-BD37-784FFFC9AD7F}" type="presOf" srcId="{AF6F7D0D-9561-4D5C-B745-538BA91F5D62}" destId="{DE283407-80DB-4D96-A485-C4426DA50D85}" srcOrd="0" destOrd="0" presId="urn:microsoft.com/office/officeart/2005/8/layout/process3"/>
    <dgm:cxn modelId="{38B07B42-3FC6-48CD-AD12-CAC549912BE1}" type="presOf" srcId="{91453D31-65F4-40E4-A2EC-A962BB10B132}" destId="{5FEE152E-F441-45BB-B055-84376F779594}" srcOrd="0" destOrd="0" presId="urn:microsoft.com/office/officeart/2005/8/layout/process3"/>
    <dgm:cxn modelId="{38322648-30CF-41E7-A19E-1060FCB3A651}" type="presOf" srcId="{94C211E7-2D94-469C-A0A6-8314A108A783}" destId="{760FD080-A604-4B73-A373-B960F2DEA38A}" srcOrd="1" destOrd="0" presId="urn:microsoft.com/office/officeart/2005/8/layout/process3"/>
    <dgm:cxn modelId="{5E323D69-127D-41E1-9263-B74CB12CD748}" type="presOf" srcId="{E81CF08A-C923-4842-A5E0-FE12039420F2}" destId="{5FEE152E-F441-45BB-B055-84376F779594}" srcOrd="0" destOrd="3" presId="urn:microsoft.com/office/officeart/2005/8/layout/process3"/>
    <dgm:cxn modelId="{C7E0074A-C416-417F-8092-CC9A3824F554}" type="presOf" srcId="{BE45F0DE-2E45-470F-85FF-D335E06481D7}" destId="{9C59B2CF-F0D3-4848-97B6-718B69ACECEA}" srcOrd="1" destOrd="0" presId="urn:microsoft.com/office/officeart/2005/8/layout/process3"/>
    <dgm:cxn modelId="{7527C64D-468B-4EBE-9553-A46FD25E6C75}" srcId="{1BA403F5-6E84-4F97-B44D-CA8FD5FCA968}" destId="{C4C0BCA1-283D-4EC1-88D4-49F47CDF1405}" srcOrd="2" destOrd="0" parTransId="{FDD6281F-F06A-42A1-9CE3-1B34421DB105}" sibTransId="{13F550D3-11E9-43CE-8661-28B917BA6681}"/>
    <dgm:cxn modelId="{FA01A54E-3CD1-4E0D-A3AE-3CE1A512B1CD}" srcId="{682E07A6-00DA-4A7F-8480-42DD75CC86AB}" destId="{E81CF08A-C923-4842-A5E0-FE12039420F2}" srcOrd="1" destOrd="0" parTransId="{40861473-4D7D-4BDA-9349-9208DF40078D}" sibTransId="{569467EF-4D0F-4DA3-83DC-640C3C3EB502}"/>
    <dgm:cxn modelId="{4FA2F958-1FCF-4274-8578-CB6BB4DAE76C}" srcId="{C4C0BCA1-283D-4EC1-88D4-49F47CDF1405}" destId="{682E07A6-00DA-4A7F-8480-42DD75CC86AB}" srcOrd="1" destOrd="0" parTransId="{CD3B66F4-7609-443C-B8A7-D118F4C20F7D}" sibTransId="{D17C4E8B-F151-4604-83D8-8E26D674D19E}"/>
    <dgm:cxn modelId="{163F2581-8CAA-4BFF-9CC2-2FEF38C96A1C}" type="presOf" srcId="{682E07A6-00DA-4A7F-8480-42DD75CC86AB}" destId="{5FEE152E-F441-45BB-B055-84376F779594}" srcOrd="0" destOrd="1" presId="urn:microsoft.com/office/officeart/2005/8/layout/process3"/>
    <dgm:cxn modelId="{B84C8182-57CE-4BA6-9B27-52A0A79C1976}" type="presOf" srcId="{08CABAF8-B138-4B37-BAD6-4EADF9894A59}" destId="{5FEE152E-F441-45BB-B055-84376F779594}" srcOrd="0" destOrd="4" presId="urn:microsoft.com/office/officeart/2005/8/layout/process3"/>
    <dgm:cxn modelId="{0004DC87-3A10-4E74-A2DA-FEDDE0D8AF7D}" type="presOf" srcId="{BE45F0DE-2E45-470F-85FF-D335E06481D7}" destId="{AFE221EB-345F-4A2F-BFAF-FDD8956CC04F}" srcOrd="0" destOrd="0" presId="urn:microsoft.com/office/officeart/2005/8/layout/process3"/>
    <dgm:cxn modelId="{B2250E9D-38D4-4B33-9B14-1A8407D20060}" srcId="{1BA403F5-6E84-4F97-B44D-CA8FD5FCA968}" destId="{AF6F7D0D-9561-4D5C-B745-538BA91F5D62}" srcOrd="3" destOrd="0" parTransId="{527553F6-9AA0-4653-8F68-E20FE544D8D2}" sibTransId="{AE957550-7B61-4A5D-8C41-2CAB63E96C6C}"/>
    <dgm:cxn modelId="{468E35A2-949E-468F-A578-8B59B28C546D}" type="presOf" srcId="{94C211E7-2D94-469C-A0A6-8314A108A783}" destId="{B3B97FFB-FAAF-4403-9916-6A4E5B0AFA1F}" srcOrd="0" destOrd="0" presId="urn:microsoft.com/office/officeart/2005/8/layout/process3"/>
    <dgm:cxn modelId="{B21048A5-DB1A-47FB-BF74-5089CEF06004}" type="presOf" srcId="{7EF67A16-8772-4F30-8C15-CF7766D55EDF}" destId="{26B24C84-3E61-427D-A05E-E917BD006415}" srcOrd="1" destOrd="0" presId="urn:microsoft.com/office/officeart/2005/8/layout/process3"/>
    <dgm:cxn modelId="{2BB1C0B4-A7EE-4A5E-B65F-0E9CD71C96C6}" type="presOf" srcId="{1B437C05-4C81-48AB-A84B-92FE9E49D333}" destId="{CEC7DCAF-6EED-4EF2-835C-BAF755730E87}" srcOrd="0" destOrd="0" presId="urn:microsoft.com/office/officeart/2005/8/layout/process3"/>
    <dgm:cxn modelId="{FF9690C5-3BAE-48D0-9684-867007128E4A}" type="presOf" srcId="{AF6F7D0D-9561-4D5C-B745-538BA91F5D62}" destId="{46B3DE9F-669E-41E0-BCF4-46B7F7649718}" srcOrd="1" destOrd="0" presId="urn:microsoft.com/office/officeart/2005/8/layout/process3"/>
    <dgm:cxn modelId="{89D982C7-AA50-4410-8CBC-6F2A2DDA5FBD}" type="presOf" srcId="{3E8E4C01-7A0C-4A29-A0FB-466B7B3784B5}" destId="{C96E2BEA-F685-4454-9314-FDEE87CAAD7C}" srcOrd="0" destOrd="0" presId="urn:microsoft.com/office/officeart/2005/8/layout/process3"/>
    <dgm:cxn modelId="{5FE95BCB-BF9D-4AD7-8989-CE591CA07EF0}" srcId="{1BA403F5-6E84-4F97-B44D-CA8FD5FCA968}" destId="{BE45F0DE-2E45-470F-85FF-D335E06481D7}" srcOrd="0" destOrd="0" parTransId="{F8A4737A-FF21-4166-A066-DE0AC721D048}" sibTransId="{7EF67A16-8772-4F30-8C15-CF7766D55EDF}"/>
    <dgm:cxn modelId="{DE80E1CE-5C46-4303-9869-FA9BBAFBB061}" srcId="{1BA403F5-6E84-4F97-B44D-CA8FD5FCA968}" destId="{5D670273-DD72-4AD7-84B2-B8E6A3B891CB}" srcOrd="1" destOrd="0" parTransId="{0F68CDDD-6FBF-4FD8-87D0-72557F71FB91}" sibTransId="{94C211E7-2D94-469C-A0A6-8314A108A783}"/>
    <dgm:cxn modelId="{FC70B4D7-B089-4623-A45C-218B3362261F}" type="presOf" srcId="{13F550D3-11E9-43CE-8661-28B917BA6681}" destId="{ADB68C6E-27DE-4AB6-8151-2E546B0786DE}" srcOrd="0" destOrd="0" presId="urn:microsoft.com/office/officeart/2005/8/layout/process3"/>
    <dgm:cxn modelId="{0AEA1FDD-ADF8-46E4-804F-35F31354ECEC}" srcId="{BE45F0DE-2E45-470F-85FF-D335E06481D7}" destId="{3E8E4C01-7A0C-4A29-A0FB-466B7B3784B5}" srcOrd="0" destOrd="0" parTransId="{1C99E30C-5D35-4CB7-85FF-68AD08C571E2}" sibTransId="{79F531E2-6062-4418-8764-B8A7F82ED10F}"/>
    <dgm:cxn modelId="{083B2BDE-8003-4774-B07C-2DB7F1E1BCFB}" type="presOf" srcId="{5D670273-DD72-4AD7-84B2-B8E6A3B891CB}" destId="{54909519-9CD3-488D-9F4F-EA7FEF79B266}" srcOrd="0" destOrd="0" presId="urn:microsoft.com/office/officeart/2005/8/layout/process3"/>
    <dgm:cxn modelId="{5943AEE6-A486-4FB2-AB40-6A262D496801}" type="presOf" srcId="{7EF67A16-8772-4F30-8C15-CF7766D55EDF}" destId="{A71F5AA2-21AA-4212-8449-FA6FB90D7A52}" srcOrd="0" destOrd="0" presId="urn:microsoft.com/office/officeart/2005/8/layout/process3"/>
    <dgm:cxn modelId="{417BFDE6-4C85-4083-89BB-9B59ED23799C}" type="presOf" srcId="{860AE80E-6281-48F9-AFD1-A09BAC3636AA}" destId="{5FEE152E-F441-45BB-B055-84376F779594}" srcOrd="0" destOrd="2" presId="urn:microsoft.com/office/officeart/2005/8/layout/process3"/>
    <dgm:cxn modelId="{354066EE-1F58-47E1-91C6-DB58E83C6A8D}" type="presOf" srcId="{C4C0BCA1-283D-4EC1-88D4-49F47CDF1405}" destId="{01A1F61C-D01B-4834-8CF6-7EFFDD2B3BDD}" srcOrd="1" destOrd="0" presId="urn:microsoft.com/office/officeart/2005/8/layout/process3"/>
    <dgm:cxn modelId="{23315BFD-B26B-4810-BF20-D607EB0D2B26}" srcId="{5D670273-DD72-4AD7-84B2-B8E6A3B891CB}" destId="{65AF6508-DC1E-4677-A914-0EFC859472B8}" srcOrd="0" destOrd="0" parTransId="{3D32E6A8-4371-48BB-A354-2F1E2848FF5D}" sibTransId="{C301791F-8370-4911-A687-AE0E52BEB60D}"/>
    <dgm:cxn modelId="{60820B14-9D74-4FFA-B511-5A3345BCD6D8}" type="presParOf" srcId="{33814901-012C-437F-BE39-3E1E28644466}" destId="{CD43E3B2-4D7E-4B0E-BFFD-A11122CB4607}" srcOrd="0" destOrd="0" presId="urn:microsoft.com/office/officeart/2005/8/layout/process3"/>
    <dgm:cxn modelId="{22E482ED-C1FA-4176-89AF-523636D77340}" type="presParOf" srcId="{CD43E3B2-4D7E-4B0E-BFFD-A11122CB4607}" destId="{AFE221EB-345F-4A2F-BFAF-FDD8956CC04F}" srcOrd="0" destOrd="0" presId="urn:microsoft.com/office/officeart/2005/8/layout/process3"/>
    <dgm:cxn modelId="{9EDB696A-E1E9-4B63-B006-65D1B5D60FB6}" type="presParOf" srcId="{CD43E3B2-4D7E-4B0E-BFFD-A11122CB4607}" destId="{9C59B2CF-F0D3-4848-97B6-718B69ACECEA}" srcOrd="1" destOrd="0" presId="urn:microsoft.com/office/officeart/2005/8/layout/process3"/>
    <dgm:cxn modelId="{DC363891-709D-4A6F-8F11-016DF3C25135}" type="presParOf" srcId="{CD43E3B2-4D7E-4B0E-BFFD-A11122CB4607}" destId="{C96E2BEA-F685-4454-9314-FDEE87CAAD7C}" srcOrd="2" destOrd="0" presId="urn:microsoft.com/office/officeart/2005/8/layout/process3"/>
    <dgm:cxn modelId="{30E1D2A3-0CC3-4609-8339-FB3AFBBDBB2D}" type="presParOf" srcId="{33814901-012C-437F-BE39-3E1E28644466}" destId="{A71F5AA2-21AA-4212-8449-FA6FB90D7A52}" srcOrd="1" destOrd="0" presId="urn:microsoft.com/office/officeart/2005/8/layout/process3"/>
    <dgm:cxn modelId="{82E0CBF7-D10B-41FA-9FFC-8A7E989E6D3D}" type="presParOf" srcId="{A71F5AA2-21AA-4212-8449-FA6FB90D7A52}" destId="{26B24C84-3E61-427D-A05E-E917BD006415}" srcOrd="0" destOrd="0" presId="urn:microsoft.com/office/officeart/2005/8/layout/process3"/>
    <dgm:cxn modelId="{278FFD03-0F9F-4588-9AB7-BC36A7C88269}" type="presParOf" srcId="{33814901-012C-437F-BE39-3E1E28644466}" destId="{AF1DA994-AD81-4149-AEB4-0F78D23D143D}" srcOrd="2" destOrd="0" presId="urn:microsoft.com/office/officeart/2005/8/layout/process3"/>
    <dgm:cxn modelId="{FCDB3901-CF76-433E-8E67-859CF130B135}" type="presParOf" srcId="{AF1DA994-AD81-4149-AEB4-0F78D23D143D}" destId="{54909519-9CD3-488D-9F4F-EA7FEF79B266}" srcOrd="0" destOrd="0" presId="urn:microsoft.com/office/officeart/2005/8/layout/process3"/>
    <dgm:cxn modelId="{57442C24-7403-4598-B55E-795B54C3B170}" type="presParOf" srcId="{AF1DA994-AD81-4149-AEB4-0F78D23D143D}" destId="{6041F101-8512-42E2-93AB-D0821CE315D6}" srcOrd="1" destOrd="0" presId="urn:microsoft.com/office/officeart/2005/8/layout/process3"/>
    <dgm:cxn modelId="{3C14211E-3BF7-47C0-ABDF-8A9EFF4176BB}" type="presParOf" srcId="{AF1DA994-AD81-4149-AEB4-0F78D23D143D}" destId="{6BEF1800-8D11-46BC-8768-AAB8E3CEC7C5}" srcOrd="2" destOrd="0" presId="urn:microsoft.com/office/officeart/2005/8/layout/process3"/>
    <dgm:cxn modelId="{C0B01687-C1CB-42FA-AA33-6632E1CEF3B7}" type="presParOf" srcId="{33814901-012C-437F-BE39-3E1E28644466}" destId="{B3B97FFB-FAAF-4403-9916-6A4E5B0AFA1F}" srcOrd="3" destOrd="0" presId="urn:microsoft.com/office/officeart/2005/8/layout/process3"/>
    <dgm:cxn modelId="{FA4C4864-9E6F-40E7-925B-C094351311F9}" type="presParOf" srcId="{B3B97FFB-FAAF-4403-9916-6A4E5B0AFA1F}" destId="{760FD080-A604-4B73-A373-B960F2DEA38A}" srcOrd="0" destOrd="0" presId="urn:microsoft.com/office/officeart/2005/8/layout/process3"/>
    <dgm:cxn modelId="{CF2F47EE-0228-419F-94C6-2526E0EE028C}" type="presParOf" srcId="{33814901-012C-437F-BE39-3E1E28644466}" destId="{D6A94740-063D-4930-B3A1-DC3EB07DE86B}" srcOrd="4" destOrd="0" presId="urn:microsoft.com/office/officeart/2005/8/layout/process3"/>
    <dgm:cxn modelId="{67FEE0BB-E325-4EC7-83EA-754BC414DAAF}" type="presParOf" srcId="{D6A94740-063D-4930-B3A1-DC3EB07DE86B}" destId="{DA14A4F6-1E4F-47F1-9FD4-CCCDB1A1EE27}" srcOrd="0" destOrd="0" presId="urn:microsoft.com/office/officeart/2005/8/layout/process3"/>
    <dgm:cxn modelId="{38423F3D-946C-4879-93D8-0737A9D8C3FF}" type="presParOf" srcId="{D6A94740-063D-4930-B3A1-DC3EB07DE86B}" destId="{01A1F61C-D01B-4834-8CF6-7EFFDD2B3BDD}" srcOrd="1" destOrd="0" presId="urn:microsoft.com/office/officeart/2005/8/layout/process3"/>
    <dgm:cxn modelId="{DABB7C2A-F8B9-4A53-A57B-BAC6B5FD919C}" type="presParOf" srcId="{D6A94740-063D-4930-B3A1-DC3EB07DE86B}" destId="{5FEE152E-F441-45BB-B055-84376F779594}" srcOrd="2" destOrd="0" presId="urn:microsoft.com/office/officeart/2005/8/layout/process3"/>
    <dgm:cxn modelId="{0A47C142-4A64-4C1E-B445-D640BF51829B}" type="presParOf" srcId="{33814901-012C-437F-BE39-3E1E28644466}" destId="{ADB68C6E-27DE-4AB6-8151-2E546B0786DE}" srcOrd="5" destOrd="0" presId="urn:microsoft.com/office/officeart/2005/8/layout/process3"/>
    <dgm:cxn modelId="{1F8E61DC-877C-47B7-97B1-58B5887CCF21}" type="presParOf" srcId="{ADB68C6E-27DE-4AB6-8151-2E546B0786DE}" destId="{7B665C9E-097C-4CFD-8AAE-4B06BE3866A5}" srcOrd="0" destOrd="0" presId="urn:microsoft.com/office/officeart/2005/8/layout/process3"/>
    <dgm:cxn modelId="{D7BD3EFE-DDD1-4364-AD44-DC42A3E7C37A}" type="presParOf" srcId="{33814901-012C-437F-BE39-3E1E28644466}" destId="{C0A88582-FD31-431C-8819-6446994271AA}" srcOrd="6" destOrd="0" presId="urn:microsoft.com/office/officeart/2005/8/layout/process3"/>
    <dgm:cxn modelId="{9DA6A508-9B79-4CAA-AF2B-10D10A1145E5}" type="presParOf" srcId="{C0A88582-FD31-431C-8819-6446994271AA}" destId="{DE283407-80DB-4D96-A485-C4426DA50D85}" srcOrd="0" destOrd="0" presId="urn:microsoft.com/office/officeart/2005/8/layout/process3"/>
    <dgm:cxn modelId="{265DCC61-6B2F-41A2-A729-9A04BFFD1CA3}" type="presParOf" srcId="{C0A88582-FD31-431C-8819-6446994271AA}" destId="{46B3DE9F-669E-41E0-BCF4-46B7F7649718}" srcOrd="1" destOrd="0" presId="urn:microsoft.com/office/officeart/2005/8/layout/process3"/>
    <dgm:cxn modelId="{189494A3-C8D9-476F-A59A-399FEBE361D8}" type="presParOf" srcId="{C0A88582-FD31-431C-8819-6446994271AA}" destId="{CEC7DCAF-6EED-4EF2-835C-BAF755730E8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62CD0-237D-4076-9006-345636EE9E3C}">
      <dsp:nvSpPr>
        <dsp:cNvPr id="0" name=""/>
        <dsp:cNvSpPr/>
      </dsp:nvSpPr>
      <dsp:spPr>
        <a:xfrm>
          <a:off x="2842418" y="2193131"/>
          <a:ext cx="2680493" cy="2680493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Cognition</a:t>
          </a:r>
        </a:p>
      </dsp:txBody>
      <dsp:txXfrm>
        <a:off x="3381316" y="2821024"/>
        <a:ext cx="1602697" cy="1377828"/>
      </dsp:txXfrm>
    </dsp:sp>
    <dsp:sp modelId="{6B496EF8-7F89-4B2A-9CF6-EF13C122E0B1}">
      <dsp:nvSpPr>
        <dsp:cNvPr id="0" name=""/>
        <dsp:cNvSpPr/>
      </dsp:nvSpPr>
      <dsp:spPr>
        <a:xfrm>
          <a:off x="1282858" y="1559560"/>
          <a:ext cx="1949450" cy="194945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FPS play</a:t>
          </a:r>
        </a:p>
      </dsp:txBody>
      <dsp:txXfrm>
        <a:off x="1773638" y="2053306"/>
        <a:ext cx="967890" cy="961958"/>
      </dsp:txXfrm>
    </dsp:sp>
    <dsp:sp modelId="{1C9C4957-341A-475F-BF40-23138C5D3BEF}">
      <dsp:nvSpPr>
        <dsp:cNvPr id="0" name=""/>
        <dsp:cNvSpPr/>
      </dsp:nvSpPr>
      <dsp:spPr>
        <a:xfrm rot="20700000">
          <a:off x="2345484" y="217656"/>
          <a:ext cx="1910063" cy="1910063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FPS Expertise</a:t>
          </a:r>
        </a:p>
      </dsp:txBody>
      <dsp:txXfrm rot="-20700000">
        <a:off x="2764417" y="636588"/>
        <a:ext cx="1072197" cy="1072197"/>
      </dsp:txXfrm>
    </dsp:sp>
    <dsp:sp modelId="{A5A02017-E5E4-418D-BEA1-2558B4BAA929}">
      <dsp:nvSpPr>
        <dsp:cNvPr id="0" name=""/>
        <dsp:cNvSpPr/>
      </dsp:nvSpPr>
      <dsp:spPr>
        <a:xfrm>
          <a:off x="2643834" y="1784354"/>
          <a:ext cx="3431032" cy="3431032"/>
        </a:xfrm>
        <a:prstGeom prst="circularArrow">
          <a:avLst>
            <a:gd name="adj1" fmla="val 4688"/>
            <a:gd name="adj2" fmla="val 299029"/>
            <a:gd name="adj3" fmla="val 2530303"/>
            <a:gd name="adj4" fmla="val 1583115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828BE-2F39-41E1-AFD3-E6071A0AA7E6}">
      <dsp:nvSpPr>
        <dsp:cNvPr id="0" name=""/>
        <dsp:cNvSpPr/>
      </dsp:nvSpPr>
      <dsp:spPr>
        <a:xfrm>
          <a:off x="937614" y="1125305"/>
          <a:ext cx="2492859" cy="24928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D06CF-D78B-4598-92BC-83DCB5B98B5E}">
      <dsp:nvSpPr>
        <dsp:cNvPr id="0" name=""/>
        <dsp:cNvSpPr/>
      </dsp:nvSpPr>
      <dsp:spPr>
        <a:xfrm>
          <a:off x="1932932" y="-206652"/>
          <a:ext cx="2687804" cy="26878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9B2CF-F0D3-4848-97B6-718B69ACECEA}">
      <dsp:nvSpPr>
        <dsp:cNvPr id="0" name=""/>
        <dsp:cNvSpPr/>
      </dsp:nvSpPr>
      <dsp:spPr>
        <a:xfrm>
          <a:off x="5393" y="183166"/>
          <a:ext cx="1862235" cy="941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Study 1</a:t>
          </a:r>
        </a:p>
      </dsp:txBody>
      <dsp:txXfrm>
        <a:off x="5393" y="183166"/>
        <a:ext cx="1862235" cy="627513"/>
      </dsp:txXfrm>
    </dsp:sp>
    <dsp:sp modelId="{C96E2BEA-F685-4454-9314-FDEE87CAAD7C}">
      <dsp:nvSpPr>
        <dsp:cNvPr id="0" name=""/>
        <dsp:cNvSpPr/>
      </dsp:nvSpPr>
      <dsp:spPr>
        <a:xfrm>
          <a:off x="257632" y="919664"/>
          <a:ext cx="2120602" cy="4339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expertise in playing CS relate to information processing speed and cognitive flexibility?</a:t>
          </a:r>
          <a:endParaRPr lang="en-GB" sz="1900" kern="1200" dirty="0"/>
        </a:p>
      </dsp:txBody>
      <dsp:txXfrm>
        <a:off x="319742" y="981774"/>
        <a:ext cx="1996382" cy="4214961"/>
      </dsp:txXfrm>
    </dsp:sp>
    <dsp:sp modelId="{A71F5AA2-21AA-4212-8449-FA6FB90D7A52}">
      <dsp:nvSpPr>
        <dsp:cNvPr id="0" name=""/>
        <dsp:cNvSpPr/>
      </dsp:nvSpPr>
      <dsp:spPr>
        <a:xfrm rot="21539977">
          <a:off x="2182182" y="237525"/>
          <a:ext cx="667062" cy="463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182193" y="331467"/>
        <a:ext cx="527969" cy="278186"/>
      </dsp:txXfrm>
    </dsp:sp>
    <dsp:sp modelId="{6041F101-8512-42E2-93AB-D0821CE315D6}">
      <dsp:nvSpPr>
        <dsp:cNvPr id="0" name=""/>
        <dsp:cNvSpPr/>
      </dsp:nvSpPr>
      <dsp:spPr>
        <a:xfrm>
          <a:off x="3126045" y="128674"/>
          <a:ext cx="1862235" cy="941270"/>
        </a:xfrm>
        <a:prstGeom prst="roundRect">
          <a:avLst>
            <a:gd name="adj" fmla="val 10000"/>
          </a:avLst>
        </a:prstGeom>
        <a:solidFill>
          <a:schemeClr val="accent2">
            <a:hueOff val="617558"/>
            <a:satOff val="278"/>
            <a:lumOff val="100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Study 2 </a:t>
          </a:r>
        </a:p>
      </dsp:txBody>
      <dsp:txXfrm>
        <a:off x="3126045" y="128674"/>
        <a:ext cx="1862235" cy="627513"/>
      </dsp:txXfrm>
    </dsp:sp>
    <dsp:sp modelId="{6BEF1800-8D11-46BC-8768-AAB8E3CEC7C5}">
      <dsp:nvSpPr>
        <dsp:cNvPr id="0" name=""/>
        <dsp:cNvSpPr/>
      </dsp:nvSpPr>
      <dsp:spPr>
        <a:xfrm>
          <a:off x="3369112" y="756187"/>
          <a:ext cx="2138945" cy="4557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7558"/>
              <a:satOff val="278"/>
              <a:lumOff val="100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Does expertise in playing CS relate to the ability to learn?</a:t>
          </a:r>
        </a:p>
      </dsp:txBody>
      <dsp:txXfrm>
        <a:off x="3431760" y="818835"/>
        <a:ext cx="2013649" cy="4431854"/>
      </dsp:txXfrm>
    </dsp:sp>
    <dsp:sp modelId="{B3B97FFB-FAAF-4403-9916-6A4E5B0AFA1F}">
      <dsp:nvSpPr>
        <dsp:cNvPr id="0" name=""/>
        <dsp:cNvSpPr/>
      </dsp:nvSpPr>
      <dsp:spPr>
        <a:xfrm>
          <a:off x="5305178" y="210609"/>
          <a:ext cx="671821" cy="463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26337"/>
            <a:satOff val="417"/>
            <a:lumOff val="1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5305178" y="303337"/>
        <a:ext cx="532728" cy="278186"/>
      </dsp:txXfrm>
    </dsp:sp>
    <dsp:sp modelId="{01A1F61C-D01B-4834-8CF6-7EFFDD2B3BDD}">
      <dsp:nvSpPr>
        <dsp:cNvPr id="0" name=""/>
        <dsp:cNvSpPr/>
      </dsp:nvSpPr>
      <dsp:spPr>
        <a:xfrm>
          <a:off x="6255869" y="128674"/>
          <a:ext cx="1862235" cy="941270"/>
        </a:xfrm>
        <a:prstGeom prst="roundRect">
          <a:avLst>
            <a:gd name="adj" fmla="val 10000"/>
          </a:avLst>
        </a:prstGeom>
        <a:solidFill>
          <a:schemeClr val="accent2">
            <a:hueOff val="1235116"/>
            <a:satOff val="556"/>
            <a:lumOff val="201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Study 3  </a:t>
          </a:r>
        </a:p>
      </dsp:txBody>
      <dsp:txXfrm>
        <a:off x="6255869" y="128674"/>
        <a:ext cx="1862235" cy="627513"/>
      </dsp:txXfrm>
    </dsp:sp>
    <dsp:sp modelId="{5FEE152E-F441-45BB-B055-84376F779594}">
      <dsp:nvSpPr>
        <dsp:cNvPr id="0" name=""/>
        <dsp:cNvSpPr/>
      </dsp:nvSpPr>
      <dsp:spPr>
        <a:xfrm>
          <a:off x="6456328" y="756187"/>
          <a:ext cx="2224161" cy="4557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35116"/>
              <a:satOff val="556"/>
              <a:lumOff val="20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What is CS expertise?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In collaboration with University and Professional eSports teams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1900" kern="1200" dirty="0"/>
            <a:t>Focus group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1900" kern="1200" dirty="0"/>
            <a:t>Pilot testing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1900" kern="1200" dirty="0"/>
            <a:t>Interviews</a:t>
          </a:r>
        </a:p>
      </dsp:txBody>
      <dsp:txXfrm>
        <a:off x="6521471" y="821330"/>
        <a:ext cx="2093875" cy="4426864"/>
      </dsp:txXfrm>
    </dsp:sp>
    <dsp:sp modelId="{ADB68C6E-27DE-4AB6-8151-2E546B0786DE}">
      <dsp:nvSpPr>
        <dsp:cNvPr id="0" name=""/>
        <dsp:cNvSpPr/>
      </dsp:nvSpPr>
      <dsp:spPr>
        <a:xfrm>
          <a:off x="8445654" y="210609"/>
          <a:ext cx="694403" cy="463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852674"/>
            <a:satOff val="834"/>
            <a:lumOff val="301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8445654" y="303337"/>
        <a:ext cx="555310" cy="278186"/>
      </dsp:txXfrm>
    </dsp:sp>
    <dsp:sp modelId="{46B3DE9F-669E-41E0-BCF4-46B7F7649718}">
      <dsp:nvSpPr>
        <dsp:cNvPr id="0" name=""/>
        <dsp:cNvSpPr/>
      </dsp:nvSpPr>
      <dsp:spPr>
        <a:xfrm>
          <a:off x="9428301" y="128674"/>
          <a:ext cx="1862235" cy="941270"/>
        </a:xfrm>
        <a:prstGeom prst="roundRect">
          <a:avLst>
            <a:gd name="adj" fmla="val 10000"/>
          </a:avLst>
        </a:prstGeom>
        <a:solidFill>
          <a:schemeClr val="accent2">
            <a:hueOff val="1852674"/>
            <a:satOff val="834"/>
            <a:lumOff val="30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Study 4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9428301" y="128674"/>
        <a:ext cx="1862235" cy="627513"/>
      </dsp:txXfrm>
    </dsp:sp>
    <dsp:sp modelId="{CEC7DCAF-6EED-4EF2-835C-BAF755730E87}">
      <dsp:nvSpPr>
        <dsp:cNvPr id="0" name=""/>
        <dsp:cNvSpPr/>
      </dsp:nvSpPr>
      <dsp:spPr>
        <a:xfrm>
          <a:off x="9644263" y="756187"/>
          <a:ext cx="2193155" cy="4557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852674"/>
              <a:satOff val="834"/>
              <a:lumOff val="301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TBC…</a:t>
          </a:r>
        </a:p>
      </dsp:txBody>
      <dsp:txXfrm>
        <a:off x="9708498" y="820422"/>
        <a:ext cx="2064685" cy="4428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BC994-91FF-4BE3-921A-609FAA03F2C1}">
      <dsp:nvSpPr>
        <dsp:cNvPr id="0" name=""/>
        <dsp:cNvSpPr/>
      </dsp:nvSpPr>
      <dsp:spPr>
        <a:xfrm>
          <a:off x="1108823" y="138436"/>
          <a:ext cx="2747441" cy="9541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0B5D9-9188-4767-AAC4-5218863BDD92}">
      <dsp:nvSpPr>
        <dsp:cNvPr id="0" name=""/>
        <dsp:cNvSpPr/>
      </dsp:nvSpPr>
      <dsp:spPr>
        <a:xfrm>
          <a:off x="2220579" y="2474826"/>
          <a:ext cx="532449" cy="34076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8D8E9-A4AF-462E-944F-A64CA28CF50F}">
      <dsp:nvSpPr>
        <dsp:cNvPr id="0" name=""/>
        <dsp:cNvSpPr/>
      </dsp:nvSpPr>
      <dsp:spPr>
        <a:xfrm>
          <a:off x="1208924" y="2747441"/>
          <a:ext cx="2555759" cy="638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Questionnaire</a:t>
          </a:r>
        </a:p>
      </dsp:txBody>
      <dsp:txXfrm>
        <a:off x="1208924" y="2747441"/>
        <a:ext cx="2555759" cy="638939"/>
      </dsp:txXfrm>
    </dsp:sp>
    <dsp:sp modelId="{D86E6F02-692A-4B23-9548-50F292121800}">
      <dsp:nvSpPr>
        <dsp:cNvPr id="0" name=""/>
        <dsp:cNvSpPr/>
      </dsp:nvSpPr>
      <dsp:spPr>
        <a:xfrm>
          <a:off x="2107699" y="1166278"/>
          <a:ext cx="958409" cy="95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Casual</a:t>
          </a:r>
        </a:p>
      </dsp:txBody>
      <dsp:txXfrm>
        <a:off x="2248055" y="1306634"/>
        <a:ext cx="677697" cy="677697"/>
      </dsp:txXfrm>
    </dsp:sp>
    <dsp:sp modelId="{1B5E7981-D483-4390-BDE9-B286501A69EF}">
      <dsp:nvSpPr>
        <dsp:cNvPr id="0" name=""/>
        <dsp:cNvSpPr/>
      </dsp:nvSpPr>
      <dsp:spPr>
        <a:xfrm>
          <a:off x="1421904" y="447257"/>
          <a:ext cx="958409" cy="95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Expert</a:t>
          </a:r>
        </a:p>
      </dsp:txBody>
      <dsp:txXfrm>
        <a:off x="1562260" y="587613"/>
        <a:ext cx="677697" cy="677697"/>
      </dsp:txXfrm>
    </dsp:sp>
    <dsp:sp modelId="{3E19064A-54AE-46FA-A32A-0562EA0338A5}">
      <dsp:nvSpPr>
        <dsp:cNvPr id="0" name=""/>
        <dsp:cNvSpPr/>
      </dsp:nvSpPr>
      <dsp:spPr>
        <a:xfrm>
          <a:off x="2401612" y="215535"/>
          <a:ext cx="958409" cy="958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Professional</a:t>
          </a:r>
        </a:p>
      </dsp:txBody>
      <dsp:txXfrm>
        <a:off x="2541968" y="355891"/>
        <a:ext cx="677697" cy="677697"/>
      </dsp:txXfrm>
    </dsp:sp>
    <dsp:sp modelId="{C5FFEB0B-0427-468B-87F5-4A132D9C6989}">
      <dsp:nvSpPr>
        <dsp:cNvPr id="0" name=""/>
        <dsp:cNvSpPr/>
      </dsp:nvSpPr>
      <dsp:spPr>
        <a:xfrm>
          <a:off x="995944" y="21297"/>
          <a:ext cx="2981719" cy="238537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9B2CF-F0D3-4848-97B6-718B69ACECEA}">
      <dsp:nvSpPr>
        <dsp:cNvPr id="0" name=""/>
        <dsp:cNvSpPr/>
      </dsp:nvSpPr>
      <dsp:spPr>
        <a:xfrm>
          <a:off x="5393" y="183166"/>
          <a:ext cx="1862235" cy="941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Study 1</a:t>
          </a:r>
        </a:p>
      </dsp:txBody>
      <dsp:txXfrm>
        <a:off x="5393" y="183166"/>
        <a:ext cx="1862235" cy="627513"/>
      </dsp:txXfrm>
    </dsp:sp>
    <dsp:sp modelId="{C96E2BEA-F685-4454-9314-FDEE87CAAD7C}">
      <dsp:nvSpPr>
        <dsp:cNvPr id="0" name=""/>
        <dsp:cNvSpPr/>
      </dsp:nvSpPr>
      <dsp:spPr>
        <a:xfrm>
          <a:off x="257632" y="919664"/>
          <a:ext cx="2120602" cy="4339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expertise in playing CS relate to information processing speed and cognitive flexibility?</a:t>
          </a:r>
          <a:endParaRPr lang="en-GB" sz="1900" kern="1200" dirty="0"/>
        </a:p>
      </dsp:txBody>
      <dsp:txXfrm>
        <a:off x="319742" y="981774"/>
        <a:ext cx="1996382" cy="4214961"/>
      </dsp:txXfrm>
    </dsp:sp>
    <dsp:sp modelId="{A71F5AA2-21AA-4212-8449-FA6FB90D7A52}">
      <dsp:nvSpPr>
        <dsp:cNvPr id="0" name=""/>
        <dsp:cNvSpPr/>
      </dsp:nvSpPr>
      <dsp:spPr>
        <a:xfrm rot="21539977">
          <a:off x="2182182" y="237525"/>
          <a:ext cx="667062" cy="463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182193" y="331467"/>
        <a:ext cx="527969" cy="278186"/>
      </dsp:txXfrm>
    </dsp:sp>
    <dsp:sp modelId="{6041F101-8512-42E2-93AB-D0821CE315D6}">
      <dsp:nvSpPr>
        <dsp:cNvPr id="0" name=""/>
        <dsp:cNvSpPr/>
      </dsp:nvSpPr>
      <dsp:spPr>
        <a:xfrm>
          <a:off x="3126045" y="128674"/>
          <a:ext cx="1862235" cy="941270"/>
        </a:xfrm>
        <a:prstGeom prst="roundRect">
          <a:avLst>
            <a:gd name="adj" fmla="val 10000"/>
          </a:avLst>
        </a:prstGeom>
        <a:solidFill>
          <a:schemeClr val="accent2">
            <a:hueOff val="617558"/>
            <a:satOff val="278"/>
            <a:lumOff val="100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Study 2 </a:t>
          </a:r>
        </a:p>
      </dsp:txBody>
      <dsp:txXfrm>
        <a:off x="3126045" y="128674"/>
        <a:ext cx="1862235" cy="627513"/>
      </dsp:txXfrm>
    </dsp:sp>
    <dsp:sp modelId="{6BEF1800-8D11-46BC-8768-AAB8E3CEC7C5}">
      <dsp:nvSpPr>
        <dsp:cNvPr id="0" name=""/>
        <dsp:cNvSpPr/>
      </dsp:nvSpPr>
      <dsp:spPr>
        <a:xfrm>
          <a:off x="3369112" y="756187"/>
          <a:ext cx="2138945" cy="4557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7558"/>
              <a:satOff val="278"/>
              <a:lumOff val="100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Does expertise in playing CS relate to the ability to learn?</a:t>
          </a:r>
        </a:p>
      </dsp:txBody>
      <dsp:txXfrm>
        <a:off x="3431760" y="818835"/>
        <a:ext cx="2013649" cy="4431854"/>
      </dsp:txXfrm>
    </dsp:sp>
    <dsp:sp modelId="{B3B97FFB-FAAF-4403-9916-6A4E5B0AFA1F}">
      <dsp:nvSpPr>
        <dsp:cNvPr id="0" name=""/>
        <dsp:cNvSpPr/>
      </dsp:nvSpPr>
      <dsp:spPr>
        <a:xfrm>
          <a:off x="5305178" y="210609"/>
          <a:ext cx="671821" cy="463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26337"/>
            <a:satOff val="417"/>
            <a:lumOff val="1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5305178" y="303337"/>
        <a:ext cx="532728" cy="278186"/>
      </dsp:txXfrm>
    </dsp:sp>
    <dsp:sp modelId="{01A1F61C-D01B-4834-8CF6-7EFFDD2B3BDD}">
      <dsp:nvSpPr>
        <dsp:cNvPr id="0" name=""/>
        <dsp:cNvSpPr/>
      </dsp:nvSpPr>
      <dsp:spPr>
        <a:xfrm>
          <a:off x="6255869" y="128674"/>
          <a:ext cx="1862235" cy="941270"/>
        </a:xfrm>
        <a:prstGeom prst="roundRect">
          <a:avLst>
            <a:gd name="adj" fmla="val 10000"/>
          </a:avLst>
        </a:prstGeom>
        <a:solidFill>
          <a:schemeClr val="accent2">
            <a:hueOff val="1235116"/>
            <a:satOff val="556"/>
            <a:lumOff val="201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Study 3  </a:t>
          </a:r>
        </a:p>
      </dsp:txBody>
      <dsp:txXfrm>
        <a:off x="6255869" y="128674"/>
        <a:ext cx="1862235" cy="627513"/>
      </dsp:txXfrm>
    </dsp:sp>
    <dsp:sp modelId="{5FEE152E-F441-45BB-B055-84376F779594}">
      <dsp:nvSpPr>
        <dsp:cNvPr id="0" name=""/>
        <dsp:cNvSpPr/>
      </dsp:nvSpPr>
      <dsp:spPr>
        <a:xfrm>
          <a:off x="6456328" y="756187"/>
          <a:ext cx="2224161" cy="4557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35116"/>
              <a:satOff val="556"/>
              <a:lumOff val="20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What is CS expertise?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In collaboration with University and Professional eSports teams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1900" kern="1200" dirty="0"/>
            <a:t>Focus group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1900" kern="1200" dirty="0"/>
            <a:t>Pilot testing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GB" sz="1900" kern="1200" dirty="0"/>
            <a:t>Interviews</a:t>
          </a:r>
        </a:p>
      </dsp:txBody>
      <dsp:txXfrm>
        <a:off x="6521471" y="821330"/>
        <a:ext cx="2093875" cy="4426864"/>
      </dsp:txXfrm>
    </dsp:sp>
    <dsp:sp modelId="{ADB68C6E-27DE-4AB6-8151-2E546B0786DE}">
      <dsp:nvSpPr>
        <dsp:cNvPr id="0" name=""/>
        <dsp:cNvSpPr/>
      </dsp:nvSpPr>
      <dsp:spPr>
        <a:xfrm>
          <a:off x="8445654" y="210609"/>
          <a:ext cx="694403" cy="463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852674"/>
            <a:satOff val="834"/>
            <a:lumOff val="301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8445654" y="303337"/>
        <a:ext cx="555310" cy="278186"/>
      </dsp:txXfrm>
    </dsp:sp>
    <dsp:sp modelId="{46B3DE9F-669E-41E0-BCF4-46B7F7649718}">
      <dsp:nvSpPr>
        <dsp:cNvPr id="0" name=""/>
        <dsp:cNvSpPr/>
      </dsp:nvSpPr>
      <dsp:spPr>
        <a:xfrm>
          <a:off x="9428301" y="128674"/>
          <a:ext cx="1862235" cy="941270"/>
        </a:xfrm>
        <a:prstGeom prst="roundRect">
          <a:avLst>
            <a:gd name="adj" fmla="val 10000"/>
          </a:avLst>
        </a:prstGeom>
        <a:solidFill>
          <a:schemeClr val="accent2">
            <a:hueOff val="1852674"/>
            <a:satOff val="834"/>
            <a:lumOff val="30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Study 4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9428301" y="128674"/>
        <a:ext cx="1862235" cy="627513"/>
      </dsp:txXfrm>
    </dsp:sp>
    <dsp:sp modelId="{CEC7DCAF-6EED-4EF2-835C-BAF755730E87}">
      <dsp:nvSpPr>
        <dsp:cNvPr id="0" name=""/>
        <dsp:cNvSpPr/>
      </dsp:nvSpPr>
      <dsp:spPr>
        <a:xfrm>
          <a:off x="9644263" y="756187"/>
          <a:ext cx="2193155" cy="4557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852674"/>
              <a:satOff val="834"/>
              <a:lumOff val="301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TBC…</a:t>
          </a:r>
        </a:p>
      </dsp:txBody>
      <dsp:txXfrm>
        <a:off x="9708498" y="820422"/>
        <a:ext cx="2064685" cy="442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FC0BE-8AB0-4CF8-9FBD-D4E9F5C9D3A0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16713-C982-4E8C-A0E1-F80A008C8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0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Bediou et al., 2018: https://learningtransferlab.wiscweb.wisc.edu/wp-content/uploads/sites/280/2017/11/Bediou_et_al_PsychBull_2017.pdf</a:t>
            </a:r>
            <a:br>
              <a:rPr lang="en-GB" dirty="0">
                <a:solidFill>
                  <a:schemeClr val="accent5"/>
                </a:solidFill>
              </a:rPr>
            </a:br>
            <a:r>
              <a:rPr lang="en-GB" dirty="0">
                <a:solidFill>
                  <a:schemeClr val="accent5"/>
                </a:solidFill>
              </a:rPr>
              <a:t>Sala et al., 2018: https://eprints.lse.ac.uk/102169/1/Video_games_draft_Rev2_FINAL_correct.pdf</a:t>
            </a:r>
          </a:p>
          <a:p>
            <a:r>
              <a:rPr lang="en-GB" dirty="0">
                <a:solidFill>
                  <a:schemeClr val="accent5"/>
                </a:solidFill>
              </a:rPr>
              <a:t>Bavelier, Bediou &amp; Green, 2018: </a:t>
            </a:r>
            <a:r>
              <a:rPr lang="en-GB" dirty="0"/>
              <a:t>https://www.sciencedirect.com/science/article/pii/S2352154617301122?casa_token=Ul93b7wnu4QAAAAA:2i1jdpIV7oaJDAOkkYJJ1TqEEFGE7gxrAJixyv_bxl_84y5Ww8nuMruLNqiFNFFB5xUtaQRjmJw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16713-C982-4E8C-A0E1-F80A008C81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1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16713-C982-4E8C-A0E1-F80A008C81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7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7F8-B3F5-0536-0A18-F44BB961A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763B-9111-6437-6940-F179EC633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B844-555C-A5FF-CFD8-161AB51E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A1A8A-F568-D36C-1DF5-54CB796F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07FB-E00A-782A-7465-B57299C5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7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1526-A7C0-DB74-6086-9E105308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F041F-389E-4AC4-40AE-74A797D92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12E3-54C9-10E0-4270-A7126957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ADD8-C72A-E19F-3419-9494912B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454F-BC48-A228-B975-34CBA76F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8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43575-953F-85CC-E17B-14E98C261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7166-6A12-0ACF-6643-A50AC62D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8B71-1643-E776-41B4-9CE0CC07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B9D7-6266-0644-04A5-6EE4783C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F960-EA48-BFAD-277A-C0B9367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3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CC25-EC42-4D6D-06D0-F4BE3716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0CE7-2285-392A-9780-B3067BC4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FD82-DD4B-27FA-467F-12497349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1D96-25EA-6556-E4A8-CCF3BF05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A822-D19F-7FF3-8C33-FF2DF5CC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1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CBAC-C3FD-C9F8-EAC6-5359C874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7BAF-4AF8-5040-87AC-C76F78CA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EFF3-312B-C2AF-C0FF-2036A6C8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457A-9765-C27E-055C-FDE7664E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1958-0E1A-431B-F62C-F47428B9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94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66B5-72D2-C497-F889-C272045C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E2F0-157B-004A-3B9C-27EB913B1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4607C-305F-2BA2-0BD4-C4530ADA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4B8C6-6A07-FE3C-0094-03955533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E4CB2-55DC-BEDA-4E6D-B76FA6C9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4FCB-6B6C-AB35-FF7B-08E1BD24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8AB1-BD4B-605E-5DF6-01C43D35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95D1-C6B7-AEFD-79A0-4AB6F038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C7C43-37DA-7BDB-FFCC-096A34245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DBFD7-C574-1B87-FD10-34274DC6C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B1E30-F083-5165-CA5B-BEC3046CA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EB9D-BDCC-D905-75B8-25696142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34E50-63E9-299A-71BF-0FDAC8CA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6440B-0CE8-842E-CA23-9F76822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4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E44D-E3BB-23D3-C30E-16849201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F6CD2-CD92-0934-67D9-B76EEBE3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3A68D-CE87-8C76-5FE0-DC3588E5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19FCB-F74D-1B4B-C3C8-D5E2F277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8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9FEAA-08BC-DFAA-B659-7E5F5331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32F9A-80AF-5AD2-CDCD-16949CFE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98536-C6BE-B28B-D87E-3E8C51B7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7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8073-6BDA-93AA-D2FC-154F4E43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FAB0-2C30-B9CC-DC54-4C9CB74D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E6FD-C236-E421-40B0-D3AF0397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EAAC3-0DA4-AE2F-4E4E-9882AC7C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B5B8-A727-FD89-E1E9-C6FA1843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BADC-0C1C-0472-CD37-737573F4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8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C558-5FAB-408A-046A-6955DC9A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1F589-0EBB-D384-1B21-80B07F72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2DB7-4877-63A5-7161-113DA92A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9902A-0E2B-FC1B-92F8-8A2E0399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D6E31-722E-F68B-0AD1-EA94A9EF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790FE-FA91-2880-BCCF-414441D0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32A5E-6D88-F708-B39F-26259E48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AA34-8E89-7A46-2086-9E21B1E4B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E6CB-A6BD-77AE-86DA-693E1B737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C68E-41C0-42B0-A295-ACB656885CC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A845-95B1-9A09-4A23-B4E2A67F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65BD-7260-CBE9-8A0F-A863CDB5D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032B7-2E06-4E9D-8607-C97D8A761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9.sv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E304-1146-F602-39E6-C11A5F44D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Endpoint x University of Sheffield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1D8C-D05F-9D36-26C2-D9FF91382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Eleanor R. A. Hyde and Claudia C. von Bastian</a:t>
            </a:r>
            <a:br>
              <a:rPr lang="en-GB" dirty="0"/>
            </a:br>
            <a:r>
              <a:rPr lang="en-GB" dirty="0"/>
              <a:t>03/03/2023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1C17728-5F56-D97C-B78F-EDA0ACE7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43637"/>
            <a:ext cx="3600000" cy="1092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257CC3-9877-3C87-8F5E-74168AD1B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556948"/>
            <a:ext cx="3600000" cy="12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4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51A2-9066-726E-6958-77CDEC92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What’s next and how could Endpoint help?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51FAFAC-637F-16F7-B8F5-2B506A109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362758"/>
              </p:ext>
            </p:extLst>
          </p:nvPr>
        </p:nvGraphicFramePr>
        <p:xfrm>
          <a:off x="174594" y="1216240"/>
          <a:ext cx="11842812" cy="544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951000F-58BD-6638-9C0B-3CABB5370BD6}"/>
              </a:ext>
            </a:extLst>
          </p:cNvPr>
          <p:cNvSpPr/>
          <p:nvPr/>
        </p:nvSpPr>
        <p:spPr>
          <a:xfrm>
            <a:off x="3702516" y="5641760"/>
            <a:ext cx="1802167" cy="4971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Insomnia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2185C-0591-1C4F-1C65-A4D75EE8FF2F}"/>
              </a:ext>
            </a:extLst>
          </p:cNvPr>
          <p:cNvSpPr/>
          <p:nvPr/>
        </p:nvSpPr>
        <p:spPr>
          <a:xfrm>
            <a:off x="6834326" y="5641760"/>
            <a:ext cx="1802167" cy="497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Endpoint HQ</a:t>
            </a:r>
          </a:p>
        </p:txBody>
      </p:sp>
    </p:spTree>
    <p:extLst>
      <p:ext uri="{BB962C8B-B14F-4D97-AF65-F5344CB8AC3E}">
        <p14:creationId xmlns:p14="http://schemas.microsoft.com/office/powerpoint/2010/main" val="95321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8716-10C0-9104-717F-30368B5A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PhD Topic</a:t>
            </a:r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0BF4E5ED-E225-2B87-7C9A-C8622BDA2B71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55593082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F5FB8-FFC6-DB89-1245-64B69EDF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77937"/>
          </a:xfrm>
        </p:spPr>
        <p:txBody>
          <a:bodyPr>
            <a:normAutofit/>
          </a:bodyPr>
          <a:lstStyle/>
          <a:p>
            <a:r>
              <a:rPr lang="en-GB" dirty="0"/>
              <a:t>FPS play may enhance a range of cognitive abilities such as perception, top-down attention and spatial cognition (</a:t>
            </a:r>
            <a:r>
              <a:rPr lang="en-GB" dirty="0">
                <a:solidFill>
                  <a:schemeClr val="accent5"/>
                </a:solidFill>
              </a:rPr>
              <a:t>Bediou et al., 2018; Sala et al., 2018</a:t>
            </a:r>
            <a:r>
              <a:rPr lang="en-GB" dirty="0"/>
              <a:t>)</a:t>
            </a:r>
          </a:p>
          <a:p>
            <a:r>
              <a:rPr lang="en-GB" dirty="0"/>
              <a:t>However, the findings are mixed - perhaps due to some methodological weaknesses such as varying definitions of FPS games, small samples of novice players, single measures of FPS expertise and short FPS training periods.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There may also be a relationship between FPS play and expertise, with highly expert eSports players perhaps showing greater cognitive performance benefits than less expert players (</a:t>
            </a:r>
            <a:r>
              <a:rPr lang="en-GB" dirty="0">
                <a:solidFill>
                  <a:schemeClr val="accent5"/>
                </a:solidFill>
              </a:rPr>
              <a:t>Bavelier, Bediou &amp; Green, 2018</a:t>
            </a:r>
            <a:r>
              <a:rPr lang="en-GB" dirty="0"/>
              <a:t>).</a:t>
            </a:r>
          </a:p>
        </p:txBody>
      </p:sp>
      <p:pic>
        <p:nvPicPr>
          <p:cNvPr id="5" name="Picture 4" descr="Counter Strike logo">
            <a:extLst>
              <a:ext uri="{FF2B5EF4-FFF2-40B4-BE49-F238E27FC236}">
                <a16:creationId xmlns:a16="http://schemas.microsoft.com/office/drawing/2014/main" id="{B8ECB41E-5AF2-9840-0C20-398D9E89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46" y="3635703"/>
            <a:ext cx="850107" cy="8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S:GO Ranks Explained 2021 - How Ranking System Works, Tips for Good Rank,  Complete Guide">
            <a:extLst>
              <a:ext uri="{FF2B5EF4-FFF2-40B4-BE49-F238E27FC236}">
                <a16:creationId xmlns:a16="http://schemas.microsoft.com/office/drawing/2014/main" id="{6963620F-6F4F-BBA7-C230-59C59EA27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6" t="82971" r="7193" b="1991"/>
          <a:stretch/>
        </p:blipFill>
        <p:spPr bwMode="auto">
          <a:xfrm>
            <a:off x="7654127" y="641395"/>
            <a:ext cx="908958" cy="51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72EAC1D0-82D4-A1AD-FA2B-C92503EF20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8410" y="5595234"/>
            <a:ext cx="1223691" cy="12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2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51A2-9066-726E-6958-77CDEC92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Eleanor’s PhD Plan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FD95370-B23E-AA0D-8E4A-952E62A8D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339226"/>
              </p:ext>
            </p:extLst>
          </p:nvPr>
        </p:nvGraphicFramePr>
        <p:xfrm>
          <a:off x="174594" y="1216240"/>
          <a:ext cx="11842812" cy="544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52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56B0-4C86-6EEA-D9FF-1CD14F5C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Study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46F3-C6E3-2AC4-FA09-612C147D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586"/>
            <a:ext cx="10515600" cy="4351338"/>
          </a:xfrm>
        </p:spPr>
        <p:txBody>
          <a:bodyPr/>
          <a:lstStyle/>
          <a:p>
            <a:r>
              <a:rPr lang="en-GB" dirty="0"/>
              <a:t>RQ: Does expertise in playing CS relate to information processing speed and cognitive flexibility?</a:t>
            </a:r>
          </a:p>
        </p:txBody>
      </p:sp>
      <p:pic>
        <p:nvPicPr>
          <p:cNvPr id="4" name="Content Placeholder 40">
            <a:extLst>
              <a:ext uri="{FF2B5EF4-FFF2-40B4-BE49-F238E27FC236}">
                <a16:creationId xmlns:a16="http://schemas.microsoft.com/office/drawing/2014/main" id="{A3B08EC2-10BA-339D-0092-B6A39E0C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" y="2291535"/>
            <a:ext cx="6405061" cy="3963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A3497-6164-1A7E-D6AF-3D7FDA27D40C}"/>
              </a:ext>
            </a:extLst>
          </p:cNvPr>
          <p:cNvSpPr txBox="1"/>
          <p:nvPr/>
        </p:nvSpPr>
        <p:spPr>
          <a:xfrm>
            <a:off x="8355014" y="4959875"/>
            <a:ext cx="3498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hours playtime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Weekly hours playtime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Current Ranking (Standard 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Self-rated expertise</a:t>
            </a:r>
          </a:p>
        </p:txBody>
      </p:sp>
      <p:pic>
        <p:nvPicPr>
          <p:cNvPr id="8" name="Graphic 7" descr="Clipboard Mixed outline">
            <a:extLst>
              <a:ext uri="{FF2B5EF4-FFF2-40B4-BE49-F238E27FC236}">
                <a16:creationId xmlns:a16="http://schemas.microsoft.com/office/drawing/2014/main" id="{2A4494B6-3440-F153-9692-A83039522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348" y="4769940"/>
            <a:ext cx="1484948" cy="1484948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41199A-B096-BA49-BB12-CEF788F52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965835"/>
              </p:ext>
            </p:extLst>
          </p:nvPr>
        </p:nvGraphicFramePr>
        <p:xfrm>
          <a:off x="7038265" y="1817415"/>
          <a:ext cx="4973608" cy="340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7039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2D757BA-F9A3-8B70-F6EF-73CB77DC9D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t="14149" r="1339" b="6929"/>
          <a:stretch/>
        </p:blipFill>
        <p:spPr bwMode="auto">
          <a:xfrm>
            <a:off x="810685" y="1520825"/>
            <a:ext cx="5400000" cy="451338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5A6D6-25F7-10C8-3DD8-12CFB34F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CS: GO Expertise: K-means clustering</a:t>
            </a:r>
          </a:p>
        </p:txBody>
      </p:sp>
      <p:pic>
        <p:nvPicPr>
          <p:cNvPr id="5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42A866A5-5FFA-4734-74B4-388F79F0F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13158" r="1592" b="7206"/>
          <a:stretch/>
        </p:blipFill>
        <p:spPr bwMode="auto">
          <a:xfrm>
            <a:off x="6237851" y="1483241"/>
            <a:ext cx="5400000" cy="45885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2CD7-394B-BDAF-5115-020FB8C8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Processing Speed in Single-rule trials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3E4B9-2C35-B570-6381-8AC311B6FE85}"/>
              </a:ext>
            </a:extLst>
          </p:cNvPr>
          <p:cNvSpPr txBox="1"/>
          <p:nvPr/>
        </p:nvSpPr>
        <p:spPr>
          <a:xfrm>
            <a:off x="2023816" y="1934267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+mj-lt"/>
              </a:rPr>
              <a:t>p </a:t>
            </a:r>
            <a:r>
              <a:rPr lang="en-GB" b="1" dirty="0">
                <a:latin typeface="+mj-lt"/>
              </a:rPr>
              <a:t>= .001</a:t>
            </a:r>
          </a:p>
        </p:txBody>
      </p:sp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9313B1F7-7559-0277-DF0D-A37203B0D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268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4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2CD7-394B-BDAF-5115-020FB8C8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Processing Speed in Repetition-rule trials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3E4B9-2C35-B570-6381-8AC311B6FE85}"/>
              </a:ext>
            </a:extLst>
          </p:cNvPr>
          <p:cNvSpPr txBox="1"/>
          <p:nvPr/>
        </p:nvSpPr>
        <p:spPr>
          <a:xfrm>
            <a:off x="2034200" y="1958695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+mj-lt"/>
              </a:rPr>
              <a:t>p </a:t>
            </a:r>
            <a:r>
              <a:rPr lang="en-GB" b="1" dirty="0">
                <a:latin typeface="+mj-lt"/>
              </a:rPr>
              <a:t>= .036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96F7B3E-767D-4050-8B32-2478B90E02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792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2CD7-394B-BDAF-5115-020FB8C8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Processing Speed in Switch-rule trials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3E4B9-2C35-B570-6381-8AC311B6FE85}"/>
              </a:ext>
            </a:extLst>
          </p:cNvPr>
          <p:cNvSpPr txBox="1"/>
          <p:nvPr/>
        </p:nvSpPr>
        <p:spPr>
          <a:xfrm>
            <a:off x="2025147" y="194058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+mj-lt"/>
              </a:rPr>
              <a:t>p </a:t>
            </a:r>
            <a:r>
              <a:rPr lang="en-GB" dirty="0">
                <a:latin typeface="+mj-lt"/>
              </a:rPr>
              <a:t>= .250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2354F2D-130F-488C-B7CF-ADF0495B5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945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2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C6D-2AC0-EBF2-168D-A675CCF2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Decision Making: Drift-Diffusion Modelling</a:t>
            </a:r>
            <a:endParaRPr lang="en-GB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2F29A6D-15A6-C6ED-55BC-CCE60697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00" y="4082324"/>
            <a:ext cx="5400000" cy="2700000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7BFA5D-BF58-3E01-C179-B33A3F60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000"/>
            <a:ext cx="5400000" cy="2700000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891433-A598-C4D9-F162-EA808BD3C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00" y="1404000"/>
            <a:ext cx="5400000" cy="27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8B5FF6-10FC-024A-C28F-A4D98C0D1548}"/>
              </a:ext>
            </a:extLst>
          </p:cNvPr>
          <p:cNvSpPr txBox="1"/>
          <p:nvPr/>
        </p:nvSpPr>
        <p:spPr>
          <a:xfrm>
            <a:off x="1113282" y="1321356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+mj-lt"/>
              </a:rPr>
              <a:t>p </a:t>
            </a:r>
            <a:r>
              <a:rPr lang="en-GB" b="1" dirty="0">
                <a:latin typeface="+mj-lt"/>
              </a:rPr>
              <a:t>= .010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5F5C3-E1FD-0B3E-FD58-EA794DCF5A00}"/>
              </a:ext>
            </a:extLst>
          </p:cNvPr>
          <p:cNvSpPr txBox="1"/>
          <p:nvPr/>
        </p:nvSpPr>
        <p:spPr>
          <a:xfrm>
            <a:off x="6305176" y="1321356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+mj-lt"/>
              </a:rPr>
              <a:t>p </a:t>
            </a:r>
            <a:r>
              <a:rPr lang="en-GB" b="1" dirty="0">
                <a:latin typeface="+mj-lt"/>
              </a:rPr>
              <a:t>= 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27EC3-D9E2-18C0-EA45-34C2373F7E93}"/>
              </a:ext>
            </a:extLst>
          </p:cNvPr>
          <p:cNvSpPr txBox="1"/>
          <p:nvPr/>
        </p:nvSpPr>
        <p:spPr>
          <a:xfrm>
            <a:off x="3509157" y="4024148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+mj-lt"/>
              </a:rPr>
              <a:t>p </a:t>
            </a:r>
            <a:r>
              <a:rPr lang="en-GB" dirty="0">
                <a:latin typeface="+mj-lt"/>
              </a:rPr>
              <a:t>= .250</a:t>
            </a:r>
          </a:p>
        </p:txBody>
      </p:sp>
    </p:spTree>
    <p:extLst>
      <p:ext uri="{BB962C8B-B14F-4D97-AF65-F5344CB8AC3E}">
        <p14:creationId xmlns:p14="http://schemas.microsoft.com/office/powerpoint/2010/main" val="323458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31E29"/>
      </a:dk1>
      <a:lt1>
        <a:sysClr val="window" lastClr="FFFFFF"/>
      </a:lt1>
      <a:dk2>
        <a:srgbClr val="0E1219"/>
      </a:dk2>
      <a:lt2>
        <a:srgbClr val="CEDBE6"/>
      </a:lt2>
      <a:accent1>
        <a:srgbClr val="440099"/>
      </a:accent1>
      <a:accent2>
        <a:srgbClr val="663DB3"/>
      </a:accent2>
      <a:accent3>
        <a:srgbClr val="DAA8E2"/>
      </a:accent3>
      <a:accent4>
        <a:srgbClr val="9ADBE8"/>
      </a:accent4>
      <a:accent5>
        <a:srgbClr val="64CBE8"/>
      </a:accent5>
      <a:accent6>
        <a:srgbClr val="005A8F"/>
      </a:accent6>
      <a:hlink>
        <a:srgbClr val="007AFF"/>
      </a:hlink>
      <a:folHlink>
        <a:srgbClr val="6F348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470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Endpoint x University of Sheffield</vt:lpstr>
      <vt:lpstr>PhD Topic</vt:lpstr>
      <vt:lpstr>Eleanor’s PhD Plan</vt:lpstr>
      <vt:lpstr>Study 1</vt:lpstr>
      <vt:lpstr>CS: GO Expertise: K-means clustering</vt:lpstr>
      <vt:lpstr>Processing Speed in Single-rule trials</vt:lpstr>
      <vt:lpstr>Processing Speed in Repetition-rule trials </vt:lpstr>
      <vt:lpstr>Processing Speed in Switch-rule trials </vt:lpstr>
      <vt:lpstr>Decision Making: Drift-Diffusion Modelling</vt:lpstr>
      <vt:lpstr>What’s next and how could Endpoint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 x University of Sheffield</dc:title>
  <dc:creator>Eleanor Hyde</dc:creator>
  <cp:lastModifiedBy>Eleanor Hyde</cp:lastModifiedBy>
  <cp:revision>32</cp:revision>
  <dcterms:created xsi:type="dcterms:W3CDTF">2023-02-28T14:01:15Z</dcterms:created>
  <dcterms:modified xsi:type="dcterms:W3CDTF">2023-03-01T23:27:24Z</dcterms:modified>
</cp:coreProperties>
</file>