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3" d="100"/>
          <a:sy n="23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44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E7B9-65CD-4184-81C5-9E48BB658AE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2B5-A3A0-4A15-808B-136A92559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8DF0FC-B0D7-8FEA-24F9-0AC33A17A540}"/>
              </a:ext>
            </a:extLst>
          </p:cNvPr>
          <p:cNvSpPr txBox="1"/>
          <p:nvPr/>
        </p:nvSpPr>
        <p:spPr>
          <a:xfrm>
            <a:off x="0" y="0"/>
            <a:ext cx="43891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Hebb Repetition learning in first-person shooter game players</a:t>
            </a:r>
          </a:p>
          <a:p>
            <a:pPr algn="ctr"/>
            <a:r>
              <a:rPr lang="en-GB" sz="5000" dirty="0"/>
              <a:t>Eleanor R. A. Hyde</a:t>
            </a:r>
            <a:r>
              <a:rPr lang="en-GB" sz="5000" baseline="30000" dirty="0">
                <a:effectLst/>
                <a:ea typeface="Calibri" panose="020F0502020204030204" pitchFamily="34" charset="0"/>
              </a:rPr>
              <a:t>1</a:t>
            </a:r>
            <a:r>
              <a:rPr lang="en-GB" sz="5000" dirty="0"/>
              <a:t>, Philipp </a:t>
            </a:r>
            <a:r>
              <a:rPr lang="en-GB" sz="5000" dirty="0" err="1"/>
              <a:t>Musfeld</a:t>
            </a:r>
            <a:r>
              <a:rPr lang="de-DE" sz="5000" baseline="30000" dirty="0">
                <a:effectLst/>
                <a:ea typeface="Calibri" panose="020F0502020204030204" pitchFamily="34" charset="0"/>
              </a:rPr>
              <a:t>2</a:t>
            </a:r>
            <a:r>
              <a:rPr lang="en-GB" sz="5000" dirty="0"/>
              <a:t>, Robert Schmidt</a:t>
            </a:r>
            <a:r>
              <a:rPr lang="de-DE" sz="5000" baseline="30000" dirty="0">
                <a:effectLst/>
                <a:ea typeface="Calibri" panose="020F0502020204030204" pitchFamily="34" charset="0"/>
              </a:rPr>
              <a:t>3</a:t>
            </a:r>
            <a:r>
              <a:rPr lang="en-GB" sz="5000" dirty="0"/>
              <a:t>, Daniel J. Carroll</a:t>
            </a:r>
            <a:r>
              <a:rPr lang="en-GB" sz="5000" baseline="30000" dirty="0">
                <a:effectLst/>
                <a:ea typeface="Calibri" panose="020F0502020204030204" pitchFamily="34" charset="0"/>
              </a:rPr>
              <a:t>1</a:t>
            </a:r>
            <a:r>
              <a:rPr lang="en-GB" sz="5000" dirty="0"/>
              <a:t>, &amp; Claudia C. von Bastian</a:t>
            </a:r>
            <a:r>
              <a:rPr lang="en-GB" sz="5000" baseline="30000" dirty="0">
                <a:effectLst/>
                <a:ea typeface="Calibri" panose="020F0502020204030204" pitchFamily="34" charset="0"/>
              </a:rPr>
              <a:t>1</a:t>
            </a:r>
            <a:endParaRPr lang="en-GB" sz="5000" dirty="0"/>
          </a:p>
          <a:p>
            <a:pPr algn="ctr"/>
            <a:r>
              <a:rPr lang="en-GB" sz="5000" baseline="30000" dirty="0">
                <a:effectLst/>
                <a:ea typeface="Calibri" panose="020F0502020204030204" pitchFamily="34" charset="0"/>
              </a:rPr>
              <a:t>1</a:t>
            </a:r>
            <a:r>
              <a:rPr lang="en-GB" sz="5000" dirty="0"/>
              <a:t>The University of Sheffield, </a:t>
            </a:r>
            <a:r>
              <a:rPr lang="de-DE" sz="5000" baseline="30000" dirty="0">
                <a:effectLst/>
                <a:ea typeface="Calibri" panose="020F0502020204030204" pitchFamily="34" charset="0"/>
              </a:rPr>
              <a:t>2</a:t>
            </a:r>
            <a:r>
              <a:rPr lang="en-GB" sz="5000" dirty="0"/>
              <a:t>Universität Zürich,</a:t>
            </a:r>
            <a:r>
              <a:rPr lang="de-DE" sz="5000" baseline="30000" dirty="0">
                <a:effectLst/>
                <a:ea typeface="Calibri" panose="020F0502020204030204" pitchFamily="34" charset="0"/>
              </a:rPr>
              <a:t> 3</a:t>
            </a:r>
            <a:r>
              <a:rPr lang="en-GB" sz="5000" dirty="0"/>
              <a:t>Ruhr-Universität Bochum</a:t>
            </a:r>
          </a:p>
        </p:txBody>
      </p:sp>
    </p:spTree>
    <p:extLst>
      <p:ext uri="{BB962C8B-B14F-4D97-AF65-F5344CB8AC3E}">
        <p14:creationId xmlns:p14="http://schemas.microsoft.com/office/powerpoint/2010/main" val="342976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46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</cp:revision>
  <dcterms:created xsi:type="dcterms:W3CDTF">2024-09-17T13:01:02Z</dcterms:created>
  <dcterms:modified xsi:type="dcterms:W3CDTF">2024-09-17T13:10:08Z</dcterms:modified>
</cp:coreProperties>
</file>