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F9FA-C335-4150-9935-EB8B8583CFF4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112D-4B7E-49D9-ADC5-EC4E3B7D4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84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F9FA-C335-4150-9935-EB8B8583CFF4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112D-4B7E-49D9-ADC5-EC4E3B7D4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38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F9FA-C335-4150-9935-EB8B8583CFF4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112D-4B7E-49D9-ADC5-EC4E3B7D4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81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F9FA-C335-4150-9935-EB8B8583CFF4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112D-4B7E-49D9-ADC5-EC4E3B7D4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57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F9FA-C335-4150-9935-EB8B8583CFF4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112D-4B7E-49D9-ADC5-EC4E3B7D4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01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F9FA-C335-4150-9935-EB8B8583CFF4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112D-4B7E-49D9-ADC5-EC4E3B7D4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50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F9FA-C335-4150-9935-EB8B8583CFF4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112D-4B7E-49D9-ADC5-EC4E3B7D4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56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F9FA-C335-4150-9935-EB8B8583CFF4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112D-4B7E-49D9-ADC5-EC4E3B7D4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F9FA-C335-4150-9935-EB8B8583CFF4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112D-4B7E-49D9-ADC5-EC4E3B7D4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4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F9FA-C335-4150-9935-EB8B8583CFF4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112D-4B7E-49D9-ADC5-EC4E3B7D4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9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F9FA-C335-4150-9935-EB8B8583CFF4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112D-4B7E-49D9-ADC5-EC4E3B7D4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25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3F9FA-C335-4150-9935-EB8B8583CFF4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D112D-4B7E-49D9-ADC5-EC4E3B7D4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87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Элеонора\Desktop\Сайт2\img\po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0" b="100000" l="0" r="100000">
                        <a14:backgroundMark x1="67600" y1="84926" x2="67600" y2="84926"/>
                        <a14:backgroundMark x1="66600" y1="83849" x2="67300" y2="85868"/>
                        <a14:backgroundMark x1="64800" y1="78735" x2="64800" y2="78735"/>
                        <a14:backgroundMark x1="78900" y1="56528" x2="80200" y2="56393"/>
                        <a14:backgroundMark x1="83400" y1="54240" x2="81800" y2="555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2488" y="1381125"/>
            <a:ext cx="6350001" cy="471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2268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Элеонора</dc:creator>
  <cp:lastModifiedBy>Элеонора</cp:lastModifiedBy>
  <cp:revision>1</cp:revision>
  <dcterms:created xsi:type="dcterms:W3CDTF">2020-05-16T11:50:22Z</dcterms:created>
  <dcterms:modified xsi:type="dcterms:W3CDTF">2020-05-16T11:51:22Z</dcterms:modified>
</cp:coreProperties>
</file>