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4488-662E-E833-DCC5-6D6CD630C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502D6-4E27-E4DB-037F-4F74BDCC8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4050D-4C8E-2B85-83AA-DE40CDCA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829D-5858-477C-B882-0941136B5B98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30FCF-0432-BCEA-3404-4757C2C9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70A41-D706-98F0-4B07-D170F94F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C8A3-14B3-4CD7-9B99-F6E316BD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9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90D4-4EEB-F228-7698-F900C342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7B38FB-BE27-F722-8672-91EBAB588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372CB-2671-760C-EBBC-212F107F5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829D-5858-477C-B882-0941136B5B98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0AB10-B4F4-0B30-92F0-7A4C120EE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302C5-C7D0-806A-E71B-2017547F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C8A3-14B3-4CD7-9B99-F6E316BD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2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152BC2-AE6F-50D6-30EA-8B5AF578B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D89A9-C1B6-92B7-047E-2EE7D836A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015A4-7A77-4BD4-6320-1013DCFA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829D-5858-477C-B882-0941136B5B98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D8CC-00DD-98D9-808A-8215F77F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56125-E71C-D040-7632-69B6C36C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C8A3-14B3-4CD7-9B99-F6E316BD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F32D-6A37-CC63-D6CA-44B408D0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5353C-674D-7C16-E798-1C8F146C5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8EB9E-512C-6FED-312A-0A09A89C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829D-5858-477C-B882-0941136B5B98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368F4-6082-F89B-CD5D-C8B12B1C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66C71-73D0-FB5E-6FED-3F10BF4A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C8A3-14B3-4CD7-9B99-F6E316BD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6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BC1F-BAB6-1779-D557-EC8FCB7D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676B4-A7DD-DAFF-C90C-3E8AF7EC7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78335-35E2-DB28-A81E-4B497F29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829D-5858-477C-B882-0941136B5B98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4C2A2-1E92-1F1A-390B-71B7377A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C545A-9C7C-85D7-4EA5-7BD67E89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C8A3-14B3-4CD7-9B99-F6E316BD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68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FD1CA-9983-8E0B-9347-8F20A245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1ECC8-18DC-E59D-08E5-85863C224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DCAE4-403E-EF98-77A9-2C29014BB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C0BBB-B08B-5F87-6D1B-5A9FB9FD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829D-5858-477C-B882-0941136B5B98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B1D98-41A1-644D-50DC-67814166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3A55D-A1DA-DCEA-C513-D0E44E4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C8A3-14B3-4CD7-9B99-F6E316BD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4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E012-DA79-4BAC-6036-A5E99A50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08944-3D0F-D6CE-EF89-68D60EE6E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4504A-C0A4-8DC6-81F8-7CA7E7240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E4751-B93E-60AC-C60C-1A9FF97B5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68F34-7409-C079-A3E4-6D055AACD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7B3DF-1FD9-9EE4-C7E9-1A0DFB64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829D-5858-477C-B882-0941136B5B98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F07D8-F595-4EE2-4DC9-FB22240D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2964A-A5C5-CD49-B612-72C1383C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C8A3-14B3-4CD7-9B99-F6E316BD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9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815A-0B03-773D-B2AF-0B9E88D6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0AC5D-1F0C-98C8-E653-7353BB69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829D-5858-477C-B882-0941136B5B98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17A73-730B-6CBC-AC21-D9B36FAB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ED816-72D9-3AC5-BBA7-6C3B3564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C8A3-14B3-4CD7-9B99-F6E316BD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5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C2FDA-DCE7-48F7-6B08-B373DA37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829D-5858-477C-B882-0941136B5B98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463AF-5281-0C29-8519-3BC43775C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9EE44-8B0F-4325-3F43-64F5B520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C8A3-14B3-4CD7-9B99-F6E316BD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72A4-6F8A-D3A8-4B12-4E5E19CE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3289C-17BB-F629-E1F7-BC3C9000E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B0646-181C-DE6B-D42E-6DABEC304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0933-EC97-F37D-FA30-2651989D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829D-5858-477C-B882-0941136B5B98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47FFA-B552-6429-16AF-0D6E38B5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5DB44-0C09-2D0E-11D3-9CA6717F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C8A3-14B3-4CD7-9B99-F6E316BD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2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7388-CC85-DB85-0E78-82B34725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B97D1-A47B-D4A7-0FE1-5BAC5FE77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03467-5F6D-F049-BFAE-B8FF57DE4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F0C3C-5CC6-F84C-91BB-E9FF43A4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829D-5858-477C-B882-0941136B5B98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9E67D-6049-3C0D-9949-CB8C2C415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E4FF5-45EE-3F60-2B40-5C384774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EC8A3-14B3-4CD7-9B99-F6E316BD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0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A8A89-4234-A8D0-457A-E09FEBBB8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B6A07-3078-87C0-DE34-3CD160EEE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19468-9D28-7B15-7780-FB3061FE2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7D829D-5858-477C-B882-0941136B5B98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3EAC0-FDDC-5562-42C9-9E659449E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498C3-108D-4CC2-30D4-61DB3DAD8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0EC8A3-14B3-4CD7-9B99-F6E316BD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4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BAE6F-109C-1B24-69A1-A664B1478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9E956-5687-23F2-C758-DAF1D4186A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80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Eleanor Li</dc:creator>
  <cp:lastModifiedBy>Eleanor Li</cp:lastModifiedBy>
  <cp:revision>1</cp:revision>
  <dcterms:created xsi:type="dcterms:W3CDTF">2025-04-19T02:11:28Z</dcterms:created>
  <dcterms:modified xsi:type="dcterms:W3CDTF">2025-04-19T02:11:28Z</dcterms:modified>
</cp:coreProperties>
</file>