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7" r:id="rId2"/>
    <p:sldId id="280" r:id="rId3"/>
    <p:sldId id="283" r:id="rId4"/>
    <p:sldId id="282" r:id="rId5"/>
    <p:sldId id="28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8EFA00"/>
    <a:srgbClr val="0066FF"/>
    <a:srgbClr val="ACC5DC"/>
    <a:srgbClr val="41719C"/>
    <a:srgbClr val="95B5D3"/>
    <a:srgbClr val="345A7C"/>
    <a:srgbClr val="7395D3"/>
    <a:srgbClr val="FFFFFF"/>
    <a:srgbClr val="507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4" autoAdjust="0"/>
    <p:restoredTop sz="94335" autoAdjust="0"/>
  </p:normalViewPr>
  <p:slideViewPr>
    <p:cSldViewPr snapToGrid="0">
      <p:cViewPr>
        <p:scale>
          <a:sx n="100" d="100"/>
          <a:sy n="100" d="100"/>
        </p:scale>
        <p:origin x="-6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318D4-BBBF-49E4-8C50-93FEFB5EF80E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2B2DC-ECFB-4079-B349-C2153CDA2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13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7303-F2A0-45A6-8FD1-6F78F14ADDD5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FE6C-9212-4DF7-A144-8FE2B61F9D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9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7303-F2A0-45A6-8FD1-6F78F14ADDD5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FE6C-9212-4DF7-A144-8FE2B61F9D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49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7303-F2A0-45A6-8FD1-6F78F14ADDD5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FE6C-9212-4DF7-A144-8FE2B61F9D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96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7303-F2A0-45A6-8FD1-6F78F14ADDD5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FE6C-9212-4DF7-A144-8FE2B61F9D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18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7303-F2A0-45A6-8FD1-6F78F14ADDD5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FE6C-9212-4DF7-A144-8FE2B61F9D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65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7303-F2A0-45A6-8FD1-6F78F14ADDD5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FE6C-9212-4DF7-A144-8FE2B61F9D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20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7303-F2A0-45A6-8FD1-6F78F14ADDD5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FE6C-9212-4DF7-A144-8FE2B61F9D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31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7303-F2A0-45A6-8FD1-6F78F14ADDD5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FE6C-9212-4DF7-A144-8FE2B61F9D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16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7303-F2A0-45A6-8FD1-6F78F14ADDD5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FE6C-9212-4DF7-A144-8FE2B61F9D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43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7303-F2A0-45A6-8FD1-6F78F14ADDD5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FE6C-9212-4DF7-A144-8FE2B61F9D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93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7303-F2A0-45A6-8FD1-6F78F14ADDD5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FE6C-9212-4DF7-A144-8FE2B61F9D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6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A7303-F2A0-45A6-8FD1-6F78F14ADDD5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8FE6C-9212-4DF7-A144-8FE2B61F9D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86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圖案 86"/>
          <p:cNvSpPr/>
          <p:nvPr/>
        </p:nvSpPr>
        <p:spPr>
          <a:xfrm>
            <a:off x="4200446" y="1347863"/>
            <a:ext cx="3447288" cy="3447288"/>
          </a:xfrm>
          <a:prstGeom prst="gear9">
            <a:avLst/>
          </a:prstGeom>
          <a:solidFill>
            <a:srgbClr val="0066FF"/>
          </a:solidFill>
          <a:ln w="6350" cap="flat">
            <a:solidFill>
              <a:schemeClr val="lt1">
                <a:hueOff val="0"/>
                <a:satOff val="0"/>
                <a:lumOff val="0"/>
              </a:schemeClr>
            </a:solidFill>
            <a:miter lim="800000"/>
          </a:ln>
          <a:effectLst>
            <a:outerShdw blurRad="50800" dist="38100" algn="l" rotWithShape="0">
              <a:schemeClr val="tx1">
                <a:alpha val="56000"/>
              </a:schemeClr>
            </a:outerShdw>
          </a:effectLst>
        </p:spPr>
        <p:style>
          <a:lnRef idx="2">
            <a:scrgbClr r="0" g="0" b="0"/>
          </a:lnRef>
          <a:fillRef idx="1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grpSp>
        <p:nvGrpSpPr>
          <p:cNvPr id="9" name="群組 8"/>
          <p:cNvGrpSpPr/>
          <p:nvPr/>
        </p:nvGrpSpPr>
        <p:grpSpPr>
          <a:xfrm>
            <a:off x="4850392" y="2027097"/>
            <a:ext cx="2147396" cy="2088820"/>
            <a:chOff x="9225059" y="1985080"/>
            <a:chExt cx="2147396" cy="2088820"/>
          </a:xfrm>
        </p:grpSpPr>
        <p:sp>
          <p:nvSpPr>
            <p:cNvPr id="8" name="橢圓 7"/>
            <p:cNvSpPr/>
            <p:nvPr/>
          </p:nvSpPr>
          <p:spPr>
            <a:xfrm>
              <a:off x="9225059" y="1985080"/>
              <a:ext cx="2147396" cy="20888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>
              <a:off x="9303396" y="2061280"/>
              <a:ext cx="1990722" cy="193642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8" name="矩形 87"/>
          <p:cNvSpPr/>
          <p:nvPr/>
        </p:nvSpPr>
        <p:spPr>
          <a:xfrm>
            <a:off x="4255743" y="2349931"/>
            <a:ext cx="164592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/>
        </p:nvSpPr>
        <p:spPr>
          <a:xfrm>
            <a:off x="4240503" y="3610204"/>
            <a:ext cx="164592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0" name="群組 89"/>
          <p:cNvGrpSpPr/>
          <p:nvPr/>
        </p:nvGrpSpPr>
        <p:grpSpPr>
          <a:xfrm>
            <a:off x="3558183" y="2827197"/>
            <a:ext cx="462128" cy="462128"/>
            <a:chOff x="4465320" y="3512820"/>
            <a:chExt cx="462128" cy="462128"/>
          </a:xfrm>
        </p:grpSpPr>
        <p:sp>
          <p:nvSpPr>
            <p:cNvPr id="91" name="橢圓 90"/>
            <p:cNvSpPr/>
            <p:nvPr/>
          </p:nvSpPr>
          <p:spPr>
            <a:xfrm>
              <a:off x="4465320" y="3512820"/>
              <a:ext cx="462128" cy="462128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橢圓 91"/>
            <p:cNvSpPr/>
            <p:nvPr/>
          </p:nvSpPr>
          <p:spPr>
            <a:xfrm>
              <a:off x="4604944" y="3652444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3922577" y="3279317"/>
            <a:ext cx="462128" cy="462128"/>
            <a:chOff x="4465320" y="3512820"/>
            <a:chExt cx="462128" cy="462128"/>
          </a:xfrm>
        </p:grpSpPr>
        <p:sp>
          <p:nvSpPr>
            <p:cNvPr id="94" name="橢圓 93"/>
            <p:cNvSpPr/>
            <p:nvPr/>
          </p:nvSpPr>
          <p:spPr>
            <a:xfrm>
              <a:off x="4465320" y="3512820"/>
              <a:ext cx="462128" cy="462128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橢圓 94"/>
            <p:cNvSpPr/>
            <p:nvPr/>
          </p:nvSpPr>
          <p:spPr>
            <a:xfrm>
              <a:off x="4604944" y="3652444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6" name="矩形 95"/>
          <p:cNvSpPr/>
          <p:nvPr/>
        </p:nvSpPr>
        <p:spPr>
          <a:xfrm>
            <a:off x="4482780" y="2532818"/>
            <a:ext cx="365760" cy="18288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4266880" y="3427082"/>
            <a:ext cx="548640" cy="18288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3895746" y="2991670"/>
            <a:ext cx="937884" cy="170524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/>
        </p:nvSpPr>
        <p:spPr>
          <a:xfrm>
            <a:off x="4036973" y="2796154"/>
            <a:ext cx="64008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0" name="群組 99"/>
          <p:cNvGrpSpPr/>
          <p:nvPr/>
        </p:nvGrpSpPr>
        <p:grpSpPr>
          <a:xfrm>
            <a:off x="4059737" y="2392279"/>
            <a:ext cx="462128" cy="462128"/>
            <a:chOff x="4465320" y="3512820"/>
            <a:chExt cx="462128" cy="462128"/>
          </a:xfrm>
        </p:grpSpPr>
        <p:sp>
          <p:nvSpPr>
            <p:cNvPr id="101" name="橢圓 100"/>
            <p:cNvSpPr/>
            <p:nvPr/>
          </p:nvSpPr>
          <p:spPr>
            <a:xfrm>
              <a:off x="4465320" y="3512820"/>
              <a:ext cx="462128" cy="462128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/>
            <p:cNvSpPr/>
            <p:nvPr/>
          </p:nvSpPr>
          <p:spPr>
            <a:xfrm>
              <a:off x="4604944" y="3652444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3" name="橢圓 102"/>
          <p:cNvSpPr/>
          <p:nvPr/>
        </p:nvSpPr>
        <p:spPr>
          <a:xfrm>
            <a:off x="5202514" y="2349931"/>
            <a:ext cx="1443153" cy="14431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4" name="群組 103"/>
          <p:cNvGrpSpPr/>
          <p:nvPr/>
        </p:nvGrpSpPr>
        <p:grpSpPr>
          <a:xfrm>
            <a:off x="4512701" y="2735135"/>
            <a:ext cx="336241" cy="336241"/>
            <a:chOff x="6312158" y="2894556"/>
            <a:chExt cx="336241" cy="336241"/>
          </a:xfrm>
        </p:grpSpPr>
        <p:sp>
          <p:nvSpPr>
            <p:cNvPr id="105" name="橢圓 104"/>
            <p:cNvSpPr/>
            <p:nvPr/>
          </p:nvSpPr>
          <p:spPr>
            <a:xfrm>
              <a:off x="6312158" y="2894556"/>
              <a:ext cx="336241" cy="3362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橢圓 105"/>
            <p:cNvSpPr/>
            <p:nvPr/>
          </p:nvSpPr>
          <p:spPr>
            <a:xfrm>
              <a:off x="6383122" y="2970240"/>
              <a:ext cx="194312" cy="194312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7" name="群組 106"/>
          <p:cNvGrpSpPr/>
          <p:nvPr/>
        </p:nvGrpSpPr>
        <p:grpSpPr>
          <a:xfrm>
            <a:off x="5504616" y="2929722"/>
            <a:ext cx="236625" cy="236625"/>
            <a:chOff x="10107122" y="3179311"/>
            <a:chExt cx="236625" cy="236625"/>
          </a:xfrm>
        </p:grpSpPr>
        <p:sp>
          <p:nvSpPr>
            <p:cNvPr id="108" name="矩形 107"/>
            <p:cNvSpPr/>
            <p:nvPr/>
          </p:nvSpPr>
          <p:spPr>
            <a:xfrm>
              <a:off x="10107122" y="3179311"/>
              <a:ext cx="236625" cy="23662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10166177" y="3238366"/>
              <a:ext cx="118515" cy="1185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0" name="群組 109"/>
          <p:cNvGrpSpPr/>
          <p:nvPr/>
        </p:nvGrpSpPr>
        <p:grpSpPr>
          <a:xfrm>
            <a:off x="5901663" y="3316533"/>
            <a:ext cx="236625" cy="236625"/>
            <a:chOff x="10107122" y="3179311"/>
            <a:chExt cx="236625" cy="236625"/>
          </a:xfrm>
        </p:grpSpPr>
        <p:sp>
          <p:nvSpPr>
            <p:cNvPr id="111" name="矩形 110"/>
            <p:cNvSpPr/>
            <p:nvPr/>
          </p:nvSpPr>
          <p:spPr>
            <a:xfrm>
              <a:off x="10107122" y="3179311"/>
              <a:ext cx="236625" cy="23662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10166177" y="3238366"/>
              <a:ext cx="118515" cy="1185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3" name="群組 112"/>
          <p:cNvGrpSpPr/>
          <p:nvPr/>
        </p:nvGrpSpPr>
        <p:grpSpPr>
          <a:xfrm>
            <a:off x="6019975" y="2692506"/>
            <a:ext cx="236625" cy="236625"/>
            <a:chOff x="10107122" y="3179311"/>
            <a:chExt cx="236625" cy="236625"/>
          </a:xfrm>
        </p:grpSpPr>
        <p:sp>
          <p:nvSpPr>
            <p:cNvPr id="114" name="矩形 113"/>
            <p:cNvSpPr/>
            <p:nvPr/>
          </p:nvSpPr>
          <p:spPr>
            <a:xfrm>
              <a:off x="10107122" y="3179311"/>
              <a:ext cx="236625" cy="23662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10166177" y="3238366"/>
              <a:ext cx="118515" cy="1185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6" name="矩形 115"/>
          <p:cNvSpPr/>
          <p:nvPr/>
        </p:nvSpPr>
        <p:spPr>
          <a:xfrm>
            <a:off x="5061711" y="3032480"/>
            <a:ext cx="45720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/>
          <p:cNvSpPr/>
          <p:nvPr/>
        </p:nvSpPr>
        <p:spPr>
          <a:xfrm>
            <a:off x="6242811" y="2781020"/>
            <a:ext cx="45720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/>
        </p:nvSpPr>
        <p:spPr>
          <a:xfrm rot="5400000">
            <a:off x="5539435" y="3221342"/>
            <a:ext cx="18288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/>
          <p:cNvSpPr/>
          <p:nvPr/>
        </p:nvSpPr>
        <p:spPr>
          <a:xfrm rot="19237788">
            <a:off x="5317480" y="3394610"/>
            <a:ext cx="36576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 rot="2700000">
            <a:off x="5606631" y="3359975"/>
            <a:ext cx="18288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/>
          <p:cNvSpPr/>
          <p:nvPr/>
        </p:nvSpPr>
        <p:spPr>
          <a:xfrm>
            <a:off x="5746445" y="3416945"/>
            <a:ext cx="18288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/>
          <p:cNvSpPr/>
          <p:nvPr/>
        </p:nvSpPr>
        <p:spPr>
          <a:xfrm rot="17747868">
            <a:off x="5527300" y="2788747"/>
            <a:ext cx="32004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/>
          <p:cNvSpPr/>
          <p:nvPr/>
        </p:nvSpPr>
        <p:spPr>
          <a:xfrm rot="1996999">
            <a:off x="5743472" y="2712653"/>
            <a:ext cx="32004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/>
          <p:cNvSpPr/>
          <p:nvPr/>
        </p:nvSpPr>
        <p:spPr>
          <a:xfrm rot="5400000">
            <a:off x="5667664" y="2566150"/>
            <a:ext cx="18288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/>
          <p:cNvSpPr/>
          <p:nvPr/>
        </p:nvSpPr>
        <p:spPr>
          <a:xfrm rot="18990140">
            <a:off x="5714227" y="2394641"/>
            <a:ext cx="27432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/>
          <p:cNvSpPr/>
          <p:nvPr/>
        </p:nvSpPr>
        <p:spPr>
          <a:xfrm rot="2700000">
            <a:off x="6047775" y="3592422"/>
            <a:ext cx="27432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 rot="19745385">
            <a:off x="6112266" y="3265254"/>
            <a:ext cx="22860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/>
          <p:cNvSpPr/>
          <p:nvPr/>
        </p:nvSpPr>
        <p:spPr>
          <a:xfrm rot="16872939">
            <a:off x="6240577" y="3130985"/>
            <a:ext cx="18288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/>
          <p:cNvSpPr/>
          <p:nvPr/>
        </p:nvSpPr>
        <p:spPr>
          <a:xfrm rot="14099447">
            <a:off x="6186064" y="2972498"/>
            <a:ext cx="210944" cy="45719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3" name="群組 142"/>
          <p:cNvGrpSpPr/>
          <p:nvPr/>
        </p:nvGrpSpPr>
        <p:grpSpPr>
          <a:xfrm>
            <a:off x="5568034" y="3884769"/>
            <a:ext cx="336241" cy="336241"/>
            <a:chOff x="8312762" y="5578835"/>
            <a:chExt cx="336241" cy="336241"/>
          </a:xfrm>
        </p:grpSpPr>
        <p:sp>
          <p:nvSpPr>
            <p:cNvPr id="141" name="橢圓 140"/>
            <p:cNvSpPr/>
            <p:nvPr/>
          </p:nvSpPr>
          <p:spPr>
            <a:xfrm>
              <a:off x="8312762" y="5578835"/>
              <a:ext cx="336241" cy="336241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橢圓 141"/>
            <p:cNvSpPr/>
            <p:nvPr/>
          </p:nvSpPr>
          <p:spPr>
            <a:xfrm>
              <a:off x="8383726" y="5654519"/>
              <a:ext cx="194312" cy="1943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4" name="群組 143"/>
          <p:cNvGrpSpPr/>
          <p:nvPr/>
        </p:nvGrpSpPr>
        <p:grpSpPr>
          <a:xfrm>
            <a:off x="6135170" y="1941884"/>
            <a:ext cx="336241" cy="336241"/>
            <a:chOff x="8312762" y="5578835"/>
            <a:chExt cx="336241" cy="336241"/>
          </a:xfrm>
        </p:grpSpPr>
        <p:sp>
          <p:nvSpPr>
            <p:cNvPr id="145" name="橢圓 144"/>
            <p:cNvSpPr/>
            <p:nvPr/>
          </p:nvSpPr>
          <p:spPr>
            <a:xfrm>
              <a:off x="8312762" y="5578835"/>
              <a:ext cx="336241" cy="336241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橢圓 145"/>
            <p:cNvSpPr/>
            <p:nvPr/>
          </p:nvSpPr>
          <p:spPr>
            <a:xfrm>
              <a:off x="8383726" y="5654519"/>
              <a:ext cx="194312" cy="1943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071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圖案 13">
            <a:extLst>
              <a:ext uri="{FF2B5EF4-FFF2-40B4-BE49-F238E27FC236}">
                <a16:creationId xmlns:a16="http://schemas.microsoft.com/office/drawing/2014/main" id="{A58B31A4-F29E-E540-8CFF-FBF8A1F5513D}"/>
              </a:ext>
            </a:extLst>
          </p:cNvPr>
          <p:cNvSpPr/>
          <p:nvPr/>
        </p:nvSpPr>
        <p:spPr>
          <a:xfrm>
            <a:off x="4103283" y="1036271"/>
            <a:ext cx="3447288" cy="3447288"/>
          </a:xfrm>
          <a:prstGeom prst="gear9">
            <a:avLst/>
          </a:prstGeom>
          <a:solidFill>
            <a:srgbClr val="0066FF"/>
          </a:solidFill>
          <a:ln w="6350" cap="flat">
            <a:solidFill>
              <a:schemeClr val="lt1">
                <a:hueOff val="0"/>
                <a:satOff val="0"/>
                <a:lumOff val="0"/>
              </a:schemeClr>
            </a:solidFill>
            <a:miter lim="800000"/>
          </a:ln>
          <a:effectLst>
            <a:outerShdw blurRad="50800" dist="38100" algn="l" rotWithShape="0">
              <a:schemeClr val="tx1">
                <a:alpha val="56000"/>
              </a:schemeClr>
            </a:outerShdw>
          </a:effectLst>
        </p:spPr>
        <p:style>
          <a:lnRef idx="2">
            <a:scrgbClr r="0" g="0" b="0"/>
          </a:lnRef>
          <a:fillRef idx="1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8287AD-E30E-6E4B-8D7B-668FCE3A96A2}"/>
              </a:ext>
            </a:extLst>
          </p:cNvPr>
          <p:cNvSpPr/>
          <p:nvPr/>
        </p:nvSpPr>
        <p:spPr>
          <a:xfrm>
            <a:off x="4559816" y="2047355"/>
            <a:ext cx="1237431" cy="173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16">
            <a:extLst>
              <a:ext uri="{FF2B5EF4-FFF2-40B4-BE49-F238E27FC236}">
                <a16:creationId xmlns:a16="http://schemas.microsoft.com/office/drawing/2014/main" id="{4E15DA47-6DAC-C743-8380-AF0D7C37D799}"/>
              </a:ext>
            </a:extLst>
          </p:cNvPr>
          <p:cNvSpPr/>
          <p:nvPr/>
        </p:nvSpPr>
        <p:spPr>
          <a:xfrm>
            <a:off x="4143340" y="3298612"/>
            <a:ext cx="164592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19">
            <a:extLst>
              <a:ext uri="{FF2B5EF4-FFF2-40B4-BE49-F238E27FC236}">
                <a16:creationId xmlns:a16="http://schemas.microsoft.com/office/drawing/2014/main" id="{E0E554E6-B53D-6943-B5A5-7BA501D66AD8}"/>
              </a:ext>
            </a:extLst>
          </p:cNvPr>
          <p:cNvGrpSpPr/>
          <p:nvPr/>
        </p:nvGrpSpPr>
        <p:grpSpPr>
          <a:xfrm>
            <a:off x="3953868" y="2967725"/>
            <a:ext cx="462128" cy="462128"/>
            <a:chOff x="4465320" y="3512820"/>
            <a:chExt cx="462128" cy="462128"/>
          </a:xfrm>
        </p:grpSpPr>
        <p:sp>
          <p:nvSpPr>
            <p:cNvPr id="11" name="橢圓 20">
              <a:extLst>
                <a:ext uri="{FF2B5EF4-FFF2-40B4-BE49-F238E27FC236}">
                  <a16:creationId xmlns:a16="http://schemas.microsoft.com/office/drawing/2014/main" id="{B23D36C7-711E-0949-88C3-DD29E10CCE64}"/>
                </a:ext>
              </a:extLst>
            </p:cNvPr>
            <p:cNvSpPr/>
            <p:nvPr/>
          </p:nvSpPr>
          <p:spPr>
            <a:xfrm>
              <a:off x="4465320" y="3512820"/>
              <a:ext cx="462128" cy="462128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21">
              <a:extLst>
                <a:ext uri="{FF2B5EF4-FFF2-40B4-BE49-F238E27FC236}">
                  <a16:creationId xmlns:a16="http://schemas.microsoft.com/office/drawing/2014/main" id="{E47B129F-EF08-AA4F-B33D-5B71B77A7BBC}"/>
                </a:ext>
              </a:extLst>
            </p:cNvPr>
            <p:cNvSpPr/>
            <p:nvPr/>
          </p:nvSpPr>
          <p:spPr>
            <a:xfrm>
              <a:off x="4604944" y="3652444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矩形 28">
            <a:extLst>
              <a:ext uri="{FF2B5EF4-FFF2-40B4-BE49-F238E27FC236}">
                <a16:creationId xmlns:a16="http://schemas.microsoft.com/office/drawing/2014/main" id="{D7D54EA3-A428-3046-9203-16BA67646E79}"/>
              </a:ext>
            </a:extLst>
          </p:cNvPr>
          <p:cNvSpPr/>
          <p:nvPr/>
        </p:nvSpPr>
        <p:spPr>
          <a:xfrm>
            <a:off x="4483591" y="2240276"/>
            <a:ext cx="365760" cy="18288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29">
            <a:extLst>
              <a:ext uri="{FF2B5EF4-FFF2-40B4-BE49-F238E27FC236}">
                <a16:creationId xmlns:a16="http://schemas.microsoft.com/office/drawing/2014/main" id="{A737E261-934A-CA41-B890-14408EBFD305}"/>
              </a:ext>
            </a:extLst>
          </p:cNvPr>
          <p:cNvSpPr/>
          <p:nvPr/>
        </p:nvSpPr>
        <p:spPr>
          <a:xfrm>
            <a:off x="4313411" y="3115490"/>
            <a:ext cx="548640" cy="18288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35">
            <a:extLst>
              <a:ext uri="{FF2B5EF4-FFF2-40B4-BE49-F238E27FC236}">
                <a16:creationId xmlns:a16="http://schemas.microsoft.com/office/drawing/2014/main" id="{1435170B-D148-6749-BC6E-8BA76FAB982A}"/>
              </a:ext>
            </a:extLst>
          </p:cNvPr>
          <p:cNvSpPr/>
          <p:nvPr/>
        </p:nvSpPr>
        <p:spPr>
          <a:xfrm>
            <a:off x="4098026" y="2698484"/>
            <a:ext cx="851426" cy="152117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36">
            <a:extLst>
              <a:ext uri="{FF2B5EF4-FFF2-40B4-BE49-F238E27FC236}">
                <a16:creationId xmlns:a16="http://schemas.microsoft.com/office/drawing/2014/main" id="{B627EF0F-16AE-7744-B064-C1EA3D3D41C5}"/>
              </a:ext>
            </a:extLst>
          </p:cNvPr>
          <p:cNvSpPr/>
          <p:nvPr/>
        </p:nvSpPr>
        <p:spPr>
          <a:xfrm>
            <a:off x="4119429" y="2454082"/>
            <a:ext cx="440387" cy="242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22">
            <a:extLst>
              <a:ext uri="{FF2B5EF4-FFF2-40B4-BE49-F238E27FC236}">
                <a16:creationId xmlns:a16="http://schemas.microsoft.com/office/drawing/2014/main" id="{04C0AFAB-704E-ED40-B0FC-EA532CD5F144}"/>
              </a:ext>
            </a:extLst>
          </p:cNvPr>
          <p:cNvGrpSpPr/>
          <p:nvPr/>
        </p:nvGrpSpPr>
        <p:grpSpPr>
          <a:xfrm>
            <a:off x="4098648" y="2080687"/>
            <a:ext cx="462128" cy="462128"/>
            <a:chOff x="4465320" y="3512820"/>
            <a:chExt cx="462128" cy="462128"/>
          </a:xfrm>
        </p:grpSpPr>
        <p:sp>
          <p:nvSpPr>
            <p:cNvPr id="18" name="橢圓 23">
              <a:extLst>
                <a:ext uri="{FF2B5EF4-FFF2-40B4-BE49-F238E27FC236}">
                  <a16:creationId xmlns:a16="http://schemas.microsoft.com/office/drawing/2014/main" id="{033442F6-7504-1F41-8BDB-A5143251398E}"/>
                </a:ext>
              </a:extLst>
            </p:cNvPr>
            <p:cNvSpPr/>
            <p:nvPr/>
          </p:nvSpPr>
          <p:spPr>
            <a:xfrm>
              <a:off x="4465320" y="3512820"/>
              <a:ext cx="462128" cy="462128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24">
              <a:extLst>
                <a:ext uri="{FF2B5EF4-FFF2-40B4-BE49-F238E27FC236}">
                  <a16:creationId xmlns:a16="http://schemas.microsoft.com/office/drawing/2014/main" id="{05037593-D6E2-DB46-AD80-9C3343BA73D8}"/>
                </a:ext>
              </a:extLst>
            </p:cNvPr>
            <p:cNvSpPr/>
            <p:nvPr/>
          </p:nvSpPr>
          <p:spPr>
            <a:xfrm>
              <a:off x="4604944" y="3652444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橢圓 3">
            <a:extLst>
              <a:ext uri="{FF2B5EF4-FFF2-40B4-BE49-F238E27FC236}">
                <a16:creationId xmlns:a16="http://schemas.microsoft.com/office/drawing/2014/main" id="{5231301D-9444-E44C-A75D-04FB3C278AC4}"/>
              </a:ext>
            </a:extLst>
          </p:cNvPr>
          <p:cNvSpPr/>
          <p:nvPr/>
        </p:nvSpPr>
        <p:spPr>
          <a:xfrm>
            <a:off x="4950406" y="1842495"/>
            <a:ext cx="1794018" cy="1794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9">
            <a:extLst>
              <a:ext uri="{FF2B5EF4-FFF2-40B4-BE49-F238E27FC236}">
                <a16:creationId xmlns:a16="http://schemas.microsoft.com/office/drawing/2014/main" id="{235C217D-3303-CA42-B2CE-DDC03AB86A62}"/>
              </a:ext>
            </a:extLst>
          </p:cNvPr>
          <p:cNvGrpSpPr/>
          <p:nvPr/>
        </p:nvGrpSpPr>
        <p:grpSpPr>
          <a:xfrm>
            <a:off x="4505892" y="2408303"/>
            <a:ext cx="336241" cy="336241"/>
            <a:chOff x="6304538" y="2879316"/>
            <a:chExt cx="336241" cy="336241"/>
          </a:xfrm>
        </p:grpSpPr>
        <p:sp>
          <p:nvSpPr>
            <p:cNvPr id="22" name="橢圓 37">
              <a:extLst>
                <a:ext uri="{FF2B5EF4-FFF2-40B4-BE49-F238E27FC236}">
                  <a16:creationId xmlns:a16="http://schemas.microsoft.com/office/drawing/2014/main" id="{16C787BD-3335-1D46-80D6-FB9A11B69573}"/>
                </a:ext>
              </a:extLst>
            </p:cNvPr>
            <p:cNvSpPr/>
            <p:nvPr/>
          </p:nvSpPr>
          <p:spPr>
            <a:xfrm>
              <a:off x="6304538" y="2879316"/>
              <a:ext cx="336241" cy="3362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39">
              <a:extLst>
                <a:ext uri="{FF2B5EF4-FFF2-40B4-BE49-F238E27FC236}">
                  <a16:creationId xmlns:a16="http://schemas.microsoft.com/office/drawing/2014/main" id="{CDE5653E-C4D4-FC4D-8255-A76EB5F8A234}"/>
                </a:ext>
              </a:extLst>
            </p:cNvPr>
            <p:cNvSpPr/>
            <p:nvPr/>
          </p:nvSpPr>
          <p:spPr>
            <a:xfrm>
              <a:off x="6375502" y="2947380"/>
              <a:ext cx="194312" cy="194312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" name="群組 49">
            <a:extLst>
              <a:ext uri="{FF2B5EF4-FFF2-40B4-BE49-F238E27FC236}">
                <a16:creationId xmlns:a16="http://schemas.microsoft.com/office/drawing/2014/main" id="{C05492C2-63CB-CA48-A2FA-F7912F718F81}"/>
              </a:ext>
            </a:extLst>
          </p:cNvPr>
          <p:cNvGrpSpPr/>
          <p:nvPr/>
        </p:nvGrpSpPr>
        <p:grpSpPr>
          <a:xfrm>
            <a:off x="5407453" y="2618130"/>
            <a:ext cx="236625" cy="236625"/>
            <a:chOff x="10107122" y="3179311"/>
            <a:chExt cx="236625" cy="236625"/>
          </a:xfrm>
        </p:grpSpPr>
        <p:sp>
          <p:nvSpPr>
            <p:cNvPr id="25" name="矩形 50">
              <a:extLst>
                <a:ext uri="{FF2B5EF4-FFF2-40B4-BE49-F238E27FC236}">
                  <a16:creationId xmlns:a16="http://schemas.microsoft.com/office/drawing/2014/main" id="{7D362868-70F4-9043-BF71-0E7C637376D9}"/>
                </a:ext>
              </a:extLst>
            </p:cNvPr>
            <p:cNvSpPr/>
            <p:nvPr/>
          </p:nvSpPr>
          <p:spPr>
            <a:xfrm>
              <a:off x="10107122" y="3179311"/>
              <a:ext cx="236625" cy="23662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51">
              <a:extLst>
                <a:ext uri="{FF2B5EF4-FFF2-40B4-BE49-F238E27FC236}">
                  <a16:creationId xmlns:a16="http://schemas.microsoft.com/office/drawing/2014/main" id="{D08A714D-8EEA-B24E-9770-D1D9A4533823}"/>
                </a:ext>
              </a:extLst>
            </p:cNvPr>
            <p:cNvSpPr/>
            <p:nvPr/>
          </p:nvSpPr>
          <p:spPr>
            <a:xfrm>
              <a:off x="10166177" y="3238366"/>
              <a:ext cx="118515" cy="1185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52">
            <a:extLst>
              <a:ext uri="{FF2B5EF4-FFF2-40B4-BE49-F238E27FC236}">
                <a16:creationId xmlns:a16="http://schemas.microsoft.com/office/drawing/2014/main" id="{2496777E-9B92-E04E-8710-0DC149260EB2}"/>
              </a:ext>
            </a:extLst>
          </p:cNvPr>
          <p:cNvGrpSpPr/>
          <p:nvPr/>
        </p:nvGrpSpPr>
        <p:grpSpPr>
          <a:xfrm>
            <a:off x="5804500" y="3004941"/>
            <a:ext cx="236625" cy="236625"/>
            <a:chOff x="10107122" y="3179311"/>
            <a:chExt cx="236625" cy="236625"/>
          </a:xfrm>
        </p:grpSpPr>
        <p:sp>
          <p:nvSpPr>
            <p:cNvPr id="28" name="矩形 53">
              <a:extLst>
                <a:ext uri="{FF2B5EF4-FFF2-40B4-BE49-F238E27FC236}">
                  <a16:creationId xmlns:a16="http://schemas.microsoft.com/office/drawing/2014/main" id="{55CBA756-FAEB-6245-A681-1F7B2B4F9DC6}"/>
                </a:ext>
              </a:extLst>
            </p:cNvPr>
            <p:cNvSpPr/>
            <p:nvPr/>
          </p:nvSpPr>
          <p:spPr>
            <a:xfrm>
              <a:off x="10107122" y="3179311"/>
              <a:ext cx="236625" cy="23662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54">
              <a:extLst>
                <a:ext uri="{FF2B5EF4-FFF2-40B4-BE49-F238E27FC236}">
                  <a16:creationId xmlns:a16="http://schemas.microsoft.com/office/drawing/2014/main" id="{208B7609-3730-CE49-A997-BE8BC83E9E20}"/>
                </a:ext>
              </a:extLst>
            </p:cNvPr>
            <p:cNvSpPr/>
            <p:nvPr/>
          </p:nvSpPr>
          <p:spPr>
            <a:xfrm>
              <a:off x="10166177" y="3238366"/>
              <a:ext cx="118515" cy="1185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55">
            <a:extLst>
              <a:ext uri="{FF2B5EF4-FFF2-40B4-BE49-F238E27FC236}">
                <a16:creationId xmlns:a16="http://schemas.microsoft.com/office/drawing/2014/main" id="{99796CCD-3FA4-B248-A5F2-A3AEA8057899}"/>
              </a:ext>
            </a:extLst>
          </p:cNvPr>
          <p:cNvGrpSpPr/>
          <p:nvPr/>
        </p:nvGrpSpPr>
        <p:grpSpPr>
          <a:xfrm>
            <a:off x="5922812" y="2380914"/>
            <a:ext cx="236625" cy="236625"/>
            <a:chOff x="10107122" y="3179311"/>
            <a:chExt cx="236625" cy="236625"/>
          </a:xfrm>
        </p:grpSpPr>
        <p:sp>
          <p:nvSpPr>
            <p:cNvPr id="31" name="矩形 56">
              <a:extLst>
                <a:ext uri="{FF2B5EF4-FFF2-40B4-BE49-F238E27FC236}">
                  <a16:creationId xmlns:a16="http://schemas.microsoft.com/office/drawing/2014/main" id="{B5B2E047-6B6B-5E49-81D3-CE5234BA221F}"/>
                </a:ext>
              </a:extLst>
            </p:cNvPr>
            <p:cNvSpPr/>
            <p:nvPr/>
          </p:nvSpPr>
          <p:spPr>
            <a:xfrm>
              <a:off x="10107122" y="3179311"/>
              <a:ext cx="236625" cy="23662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57">
              <a:extLst>
                <a:ext uri="{FF2B5EF4-FFF2-40B4-BE49-F238E27FC236}">
                  <a16:creationId xmlns:a16="http://schemas.microsoft.com/office/drawing/2014/main" id="{F46C048F-D351-244B-B8AD-82FC550ADD85}"/>
                </a:ext>
              </a:extLst>
            </p:cNvPr>
            <p:cNvSpPr/>
            <p:nvPr/>
          </p:nvSpPr>
          <p:spPr>
            <a:xfrm>
              <a:off x="10166177" y="3238366"/>
              <a:ext cx="118515" cy="1185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矩形 59">
            <a:extLst>
              <a:ext uri="{FF2B5EF4-FFF2-40B4-BE49-F238E27FC236}">
                <a16:creationId xmlns:a16="http://schemas.microsoft.com/office/drawing/2014/main" id="{740998BA-BB06-AF4F-8CC9-7352284226D3}"/>
              </a:ext>
            </a:extLst>
          </p:cNvPr>
          <p:cNvSpPr/>
          <p:nvPr/>
        </p:nvSpPr>
        <p:spPr>
          <a:xfrm>
            <a:off x="4936392" y="2720888"/>
            <a:ext cx="485356" cy="45719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60">
            <a:extLst>
              <a:ext uri="{FF2B5EF4-FFF2-40B4-BE49-F238E27FC236}">
                <a16:creationId xmlns:a16="http://schemas.microsoft.com/office/drawing/2014/main" id="{C457A4A0-EAEE-E14A-872A-4B181AA8C3C9}"/>
              </a:ext>
            </a:extLst>
          </p:cNvPr>
          <p:cNvSpPr/>
          <p:nvPr/>
        </p:nvSpPr>
        <p:spPr>
          <a:xfrm>
            <a:off x="6135315" y="2474595"/>
            <a:ext cx="662998" cy="45719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71">
            <a:extLst>
              <a:ext uri="{FF2B5EF4-FFF2-40B4-BE49-F238E27FC236}">
                <a16:creationId xmlns:a16="http://schemas.microsoft.com/office/drawing/2014/main" id="{186234A9-F4B0-0440-991D-E06F49AB513D}"/>
              </a:ext>
            </a:extLst>
          </p:cNvPr>
          <p:cNvSpPr/>
          <p:nvPr/>
        </p:nvSpPr>
        <p:spPr>
          <a:xfrm rot="5400000">
            <a:off x="5442272" y="2909750"/>
            <a:ext cx="18288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72">
            <a:extLst>
              <a:ext uri="{FF2B5EF4-FFF2-40B4-BE49-F238E27FC236}">
                <a16:creationId xmlns:a16="http://schemas.microsoft.com/office/drawing/2014/main" id="{17B12FFD-C251-854A-B978-9BC86405F9B9}"/>
              </a:ext>
            </a:extLst>
          </p:cNvPr>
          <p:cNvSpPr/>
          <p:nvPr/>
        </p:nvSpPr>
        <p:spPr>
          <a:xfrm rot="19723702">
            <a:off x="5081648" y="3120787"/>
            <a:ext cx="516212" cy="50145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73">
            <a:extLst>
              <a:ext uri="{FF2B5EF4-FFF2-40B4-BE49-F238E27FC236}">
                <a16:creationId xmlns:a16="http://schemas.microsoft.com/office/drawing/2014/main" id="{09C76F17-F394-E84D-8766-D7DCD0D36BF5}"/>
              </a:ext>
            </a:extLst>
          </p:cNvPr>
          <p:cNvSpPr/>
          <p:nvPr/>
        </p:nvSpPr>
        <p:spPr>
          <a:xfrm rot="2700000">
            <a:off x="5509468" y="3048383"/>
            <a:ext cx="18288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74">
            <a:extLst>
              <a:ext uri="{FF2B5EF4-FFF2-40B4-BE49-F238E27FC236}">
                <a16:creationId xmlns:a16="http://schemas.microsoft.com/office/drawing/2014/main" id="{D4AAEB5C-2B92-164D-BAD3-7FC196F57687}"/>
              </a:ext>
            </a:extLst>
          </p:cNvPr>
          <p:cNvSpPr/>
          <p:nvPr/>
        </p:nvSpPr>
        <p:spPr>
          <a:xfrm>
            <a:off x="5649282" y="3105353"/>
            <a:ext cx="18288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75">
            <a:extLst>
              <a:ext uri="{FF2B5EF4-FFF2-40B4-BE49-F238E27FC236}">
                <a16:creationId xmlns:a16="http://schemas.microsoft.com/office/drawing/2014/main" id="{12200304-9B02-FA42-B4D8-C71AEC4DE249}"/>
              </a:ext>
            </a:extLst>
          </p:cNvPr>
          <p:cNvSpPr/>
          <p:nvPr/>
        </p:nvSpPr>
        <p:spPr>
          <a:xfrm rot="17747868">
            <a:off x="5430137" y="2477155"/>
            <a:ext cx="32004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76">
            <a:extLst>
              <a:ext uri="{FF2B5EF4-FFF2-40B4-BE49-F238E27FC236}">
                <a16:creationId xmlns:a16="http://schemas.microsoft.com/office/drawing/2014/main" id="{56B63CBE-B656-4448-97C5-0C160D6DE2BE}"/>
              </a:ext>
            </a:extLst>
          </p:cNvPr>
          <p:cNvSpPr/>
          <p:nvPr/>
        </p:nvSpPr>
        <p:spPr>
          <a:xfrm rot="1996999">
            <a:off x="5646309" y="2401061"/>
            <a:ext cx="32004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77">
            <a:extLst>
              <a:ext uri="{FF2B5EF4-FFF2-40B4-BE49-F238E27FC236}">
                <a16:creationId xmlns:a16="http://schemas.microsoft.com/office/drawing/2014/main" id="{194E413E-D981-8F48-BA65-CB7D3EBE89D7}"/>
              </a:ext>
            </a:extLst>
          </p:cNvPr>
          <p:cNvSpPr/>
          <p:nvPr/>
        </p:nvSpPr>
        <p:spPr>
          <a:xfrm rot="5400000">
            <a:off x="5570501" y="2254558"/>
            <a:ext cx="18288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78">
            <a:extLst>
              <a:ext uri="{FF2B5EF4-FFF2-40B4-BE49-F238E27FC236}">
                <a16:creationId xmlns:a16="http://schemas.microsoft.com/office/drawing/2014/main" id="{A90AA32F-DBE2-C84A-8A41-6FBE2E24E568}"/>
              </a:ext>
            </a:extLst>
          </p:cNvPr>
          <p:cNvSpPr/>
          <p:nvPr/>
        </p:nvSpPr>
        <p:spPr>
          <a:xfrm rot="18990140">
            <a:off x="5582394" y="2001311"/>
            <a:ext cx="526830" cy="45719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79">
            <a:extLst>
              <a:ext uri="{FF2B5EF4-FFF2-40B4-BE49-F238E27FC236}">
                <a16:creationId xmlns:a16="http://schemas.microsoft.com/office/drawing/2014/main" id="{61117529-D8F0-624C-8507-5640406B1134}"/>
              </a:ext>
            </a:extLst>
          </p:cNvPr>
          <p:cNvSpPr/>
          <p:nvPr/>
        </p:nvSpPr>
        <p:spPr>
          <a:xfrm rot="2700000">
            <a:off x="5924851" y="3343021"/>
            <a:ext cx="450222" cy="45719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81">
            <a:extLst>
              <a:ext uri="{FF2B5EF4-FFF2-40B4-BE49-F238E27FC236}">
                <a16:creationId xmlns:a16="http://schemas.microsoft.com/office/drawing/2014/main" id="{AD893C52-3DF1-CB4F-8F2A-C2AD6932A0D5}"/>
              </a:ext>
            </a:extLst>
          </p:cNvPr>
          <p:cNvSpPr/>
          <p:nvPr/>
        </p:nvSpPr>
        <p:spPr>
          <a:xfrm rot="19745385">
            <a:off x="6015103" y="2953662"/>
            <a:ext cx="22860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82">
            <a:extLst>
              <a:ext uri="{FF2B5EF4-FFF2-40B4-BE49-F238E27FC236}">
                <a16:creationId xmlns:a16="http://schemas.microsoft.com/office/drawing/2014/main" id="{4EF8BEF1-C42E-1145-8A4D-A4F91EDEFF12}"/>
              </a:ext>
            </a:extLst>
          </p:cNvPr>
          <p:cNvSpPr/>
          <p:nvPr/>
        </p:nvSpPr>
        <p:spPr>
          <a:xfrm rot="16872939">
            <a:off x="6143414" y="2819393"/>
            <a:ext cx="18288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83">
            <a:extLst>
              <a:ext uri="{FF2B5EF4-FFF2-40B4-BE49-F238E27FC236}">
                <a16:creationId xmlns:a16="http://schemas.microsoft.com/office/drawing/2014/main" id="{00B7F55C-9AA8-474A-8DEF-0073999854D5}"/>
              </a:ext>
            </a:extLst>
          </p:cNvPr>
          <p:cNvSpPr/>
          <p:nvPr/>
        </p:nvSpPr>
        <p:spPr>
          <a:xfrm rot="14099447">
            <a:off x="6088901" y="2660906"/>
            <a:ext cx="210944" cy="45719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11">
            <a:extLst>
              <a:ext uri="{FF2B5EF4-FFF2-40B4-BE49-F238E27FC236}">
                <a16:creationId xmlns:a16="http://schemas.microsoft.com/office/drawing/2014/main" id="{FCA8CBB3-968B-E447-B2C9-B123B8E087AE}"/>
              </a:ext>
            </a:extLst>
          </p:cNvPr>
          <p:cNvSpPr/>
          <p:nvPr/>
        </p:nvSpPr>
        <p:spPr>
          <a:xfrm>
            <a:off x="3962574" y="5641921"/>
            <a:ext cx="43380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Heteroflow</a:t>
            </a:r>
            <a:endParaRPr lang="zh-TW" altLang="en-US" sz="5400" b="1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2" name="橢圓 90">
            <a:extLst>
              <a:ext uri="{FF2B5EF4-FFF2-40B4-BE49-F238E27FC236}">
                <a16:creationId xmlns:a16="http://schemas.microsoft.com/office/drawing/2014/main" id="{5101DD3A-A33E-AC4E-93C6-50D0ADB8EF5A}"/>
              </a:ext>
            </a:extLst>
          </p:cNvPr>
          <p:cNvSpPr/>
          <p:nvPr/>
        </p:nvSpPr>
        <p:spPr>
          <a:xfrm>
            <a:off x="3742425" y="2523538"/>
            <a:ext cx="462128" cy="462128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91">
            <a:extLst>
              <a:ext uri="{FF2B5EF4-FFF2-40B4-BE49-F238E27FC236}">
                <a16:creationId xmlns:a16="http://schemas.microsoft.com/office/drawing/2014/main" id="{B92C6508-F6E5-8F40-A1D3-C8290366CC71}"/>
              </a:ext>
            </a:extLst>
          </p:cNvPr>
          <p:cNvSpPr/>
          <p:nvPr/>
        </p:nvSpPr>
        <p:spPr>
          <a:xfrm>
            <a:off x="3882049" y="2663162"/>
            <a:ext cx="182880" cy="1828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F6F304FE-9AF2-294F-A60B-B3F7B4F00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277" y="937285"/>
            <a:ext cx="38989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9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E818DA-2157-9C46-89BD-76960860B030}"/>
              </a:ext>
            </a:extLst>
          </p:cNvPr>
          <p:cNvSpPr/>
          <p:nvPr/>
        </p:nvSpPr>
        <p:spPr>
          <a:xfrm>
            <a:off x="3449642" y="603430"/>
            <a:ext cx="4480560" cy="4297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圖案 13">
            <a:extLst>
              <a:ext uri="{FF2B5EF4-FFF2-40B4-BE49-F238E27FC236}">
                <a16:creationId xmlns:a16="http://schemas.microsoft.com/office/drawing/2014/main" id="{A58B31A4-F29E-E540-8CFF-FBF8A1F5513D}"/>
              </a:ext>
            </a:extLst>
          </p:cNvPr>
          <p:cNvSpPr/>
          <p:nvPr/>
        </p:nvSpPr>
        <p:spPr>
          <a:xfrm>
            <a:off x="4103283" y="1036271"/>
            <a:ext cx="3447288" cy="3447288"/>
          </a:xfrm>
          <a:prstGeom prst="gear9">
            <a:avLst/>
          </a:prstGeom>
          <a:solidFill>
            <a:srgbClr val="0066FF"/>
          </a:solidFill>
          <a:ln w="6350" cap="flat">
            <a:solidFill>
              <a:schemeClr val="lt1">
                <a:hueOff val="0"/>
                <a:satOff val="0"/>
                <a:lumOff val="0"/>
              </a:schemeClr>
            </a:solidFill>
            <a:miter lim="800000"/>
          </a:ln>
          <a:effectLst>
            <a:outerShdw blurRad="50800" dist="38100" algn="l" rotWithShape="0">
              <a:schemeClr val="tx1">
                <a:alpha val="56000"/>
              </a:schemeClr>
            </a:outerShdw>
          </a:effectLst>
        </p:spPr>
        <p:style>
          <a:lnRef idx="2">
            <a:scrgbClr r="0" g="0" b="0"/>
          </a:lnRef>
          <a:fillRef idx="1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8287AD-E30E-6E4B-8D7B-668FCE3A96A2}"/>
              </a:ext>
            </a:extLst>
          </p:cNvPr>
          <p:cNvSpPr/>
          <p:nvPr/>
        </p:nvSpPr>
        <p:spPr>
          <a:xfrm>
            <a:off x="4559816" y="2047355"/>
            <a:ext cx="1237431" cy="173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16">
            <a:extLst>
              <a:ext uri="{FF2B5EF4-FFF2-40B4-BE49-F238E27FC236}">
                <a16:creationId xmlns:a16="http://schemas.microsoft.com/office/drawing/2014/main" id="{4E15DA47-6DAC-C743-8380-AF0D7C37D799}"/>
              </a:ext>
            </a:extLst>
          </p:cNvPr>
          <p:cNvSpPr/>
          <p:nvPr/>
        </p:nvSpPr>
        <p:spPr>
          <a:xfrm>
            <a:off x="4143340" y="3298612"/>
            <a:ext cx="164592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19">
            <a:extLst>
              <a:ext uri="{FF2B5EF4-FFF2-40B4-BE49-F238E27FC236}">
                <a16:creationId xmlns:a16="http://schemas.microsoft.com/office/drawing/2014/main" id="{E0E554E6-B53D-6943-B5A5-7BA501D66AD8}"/>
              </a:ext>
            </a:extLst>
          </p:cNvPr>
          <p:cNvGrpSpPr/>
          <p:nvPr/>
        </p:nvGrpSpPr>
        <p:grpSpPr>
          <a:xfrm>
            <a:off x="3953868" y="2967725"/>
            <a:ext cx="462128" cy="462128"/>
            <a:chOff x="4465320" y="3512820"/>
            <a:chExt cx="462128" cy="462128"/>
          </a:xfrm>
        </p:grpSpPr>
        <p:sp>
          <p:nvSpPr>
            <p:cNvPr id="11" name="橢圓 20">
              <a:extLst>
                <a:ext uri="{FF2B5EF4-FFF2-40B4-BE49-F238E27FC236}">
                  <a16:creationId xmlns:a16="http://schemas.microsoft.com/office/drawing/2014/main" id="{B23D36C7-711E-0949-88C3-DD29E10CCE64}"/>
                </a:ext>
              </a:extLst>
            </p:cNvPr>
            <p:cNvSpPr/>
            <p:nvPr/>
          </p:nvSpPr>
          <p:spPr>
            <a:xfrm>
              <a:off x="4465320" y="3512820"/>
              <a:ext cx="462128" cy="462128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21">
              <a:extLst>
                <a:ext uri="{FF2B5EF4-FFF2-40B4-BE49-F238E27FC236}">
                  <a16:creationId xmlns:a16="http://schemas.microsoft.com/office/drawing/2014/main" id="{E47B129F-EF08-AA4F-B33D-5B71B77A7BBC}"/>
                </a:ext>
              </a:extLst>
            </p:cNvPr>
            <p:cNvSpPr/>
            <p:nvPr/>
          </p:nvSpPr>
          <p:spPr>
            <a:xfrm>
              <a:off x="4604944" y="3652444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矩形 28">
            <a:extLst>
              <a:ext uri="{FF2B5EF4-FFF2-40B4-BE49-F238E27FC236}">
                <a16:creationId xmlns:a16="http://schemas.microsoft.com/office/drawing/2014/main" id="{D7D54EA3-A428-3046-9203-16BA67646E79}"/>
              </a:ext>
            </a:extLst>
          </p:cNvPr>
          <p:cNvSpPr/>
          <p:nvPr/>
        </p:nvSpPr>
        <p:spPr>
          <a:xfrm>
            <a:off x="4483591" y="2240276"/>
            <a:ext cx="365760" cy="18288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29">
            <a:extLst>
              <a:ext uri="{FF2B5EF4-FFF2-40B4-BE49-F238E27FC236}">
                <a16:creationId xmlns:a16="http://schemas.microsoft.com/office/drawing/2014/main" id="{A737E261-934A-CA41-B890-14408EBFD305}"/>
              </a:ext>
            </a:extLst>
          </p:cNvPr>
          <p:cNvSpPr/>
          <p:nvPr/>
        </p:nvSpPr>
        <p:spPr>
          <a:xfrm>
            <a:off x="4313411" y="3115490"/>
            <a:ext cx="548640" cy="18288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35">
            <a:extLst>
              <a:ext uri="{FF2B5EF4-FFF2-40B4-BE49-F238E27FC236}">
                <a16:creationId xmlns:a16="http://schemas.microsoft.com/office/drawing/2014/main" id="{1435170B-D148-6749-BC6E-8BA76FAB982A}"/>
              </a:ext>
            </a:extLst>
          </p:cNvPr>
          <p:cNvSpPr/>
          <p:nvPr/>
        </p:nvSpPr>
        <p:spPr>
          <a:xfrm>
            <a:off x="4098026" y="2698484"/>
            <a:ext cx="851426" cy="152117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36">
            <a:extLst>
              <a:ext uri="{FF2B5EF4-FFF2-40B4-BE49-F238E27FC236}">
                <a16:creationId xmlns:a16="http://schemas.microsoft.com/office/drawing/2014/main" id="{B627EF0F-16AE-7744-B064-C1EA3D3D41C5}"/>
              </a:ext>
            </a:extLst>
          </p:cNvPr>
          <p:cNvSpPr/>
          <p:nvPr/>
        </p:nvSpPr>
        <p:spPr>
          <a:xfrm>
            <a:off x="4119429" y="2454082"/>
            <a:ext cx="440387" cy="242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22">
            <a:extLst>
              <a:ext uri="{FF2B5EF4-FFF2-40B4-BE49-F238E27FC236}">
                <a16:creationId xmlns:a16="http://schemas.microsoft.com/office/drawing/2014/main" id="{04C0AFAB-704E-ED40-B0FC-EA532CD5F144}"/>
              </a:ext>
            </a:extLst>
          </p:cNvPr>
          <p:cNvGrpSpPr/>
          <p:nvPr/>
        </p:nvGrpSpPr>
        <p:grpSpPr>
          <a:xfrm>
            <a:off x="4098648" y="2080687"/>
            <a:ext cx="462128" cy="462128"/>
            <a:chOff x="4465320" y="3512820"/>
            <a:chExt cx="462128" cy="462128"/>
          </a:xfrm>
        </p:grpSpPr>
        <p:sp>
          <p:nvSpPr>
            <p:cNvPr id="18" name="橢圓 23">
              <a:extLst>
                <a:ext uri="{FF2B5EF4-FFF2-40B4-BE49-F238E27FC236}">
                  <a16:creationId xmlns:a16="http://schemas.microsoft.com/office/drawing/2014/main" id="{033442F6-7504-1F41-8BDB-A5143251398E}"/>
                </a:ext>
              </a:extLst>
            </p:cNvPr>
            <p:cNvSpPr/>
            <p:nvPr/>
          </p:nvSpPr>
          <p:spPr>
            <a:xfrm>
              <a:off x="4465320" y="3512820"/>
              <a:ext cx="462128" cy="462128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24">
              <a:extLst>
                <a:ext uri="{FF2B5EF4-FFF2-40B4-BE49-F238E27FC236}">
                  <a16:creationId xmlns:a16="http://schemas.microsoft.com/office/drawing/2014/main" id="{05037593-D6E2-DB46-AD80-9C3343BA73D8}"/>
                </a:ext>
              </a:extLst>
            </p:cNvPr>
            <p:cNvSpPr/>
            <p:nvPr/>
          </p:nvSpPr>
          <p:spPr>
            <a:xfrm>
              <a:off x="4604944" y="3652444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橢圓 3">
            <a:extLst>
              <a:ext uri="{FF2B5EF4-FFF2-40B4-BE49-F238E27FC236}">
                <a16:creationId xmlns:a16="http://schemas.microsoft.com/office/drawing/2014/main" id="{5231301D-9444-E44C-A75D-04FB3C278AC4}"/>
              </a:ext>
            </a:extLst>
          </p:cNvPr>
          <p:cNvSpPr/>
          <p:nvPr/>
        </p:nvSpPr>
        <p:spPr>
          <a:xfrm>
            <a:off x="4950406" y="1842495"/>
            <a:ext cx="1794018" cy="1794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9">
            <a:extLst>
              <a:ext uri="{FF2B5EF4-FFF2-40B4-BE49-F238E27FC236}">
                <a16:creationId xmlns:a16="http://schemas.microsoft.com/office/drawing/2014/main" id="{235C217D-3303-CA42-B2CE-DDC03AB86A62}"/>
              </a:ext>
            </a:extLst>
          </p:cNvPr>
          <p:cNvGrpSpPr/>
          <p:nvPr/>
        </p:nvGrpSpPr>
        <p:grpSpPr>
          <a:xfrm>
            <a:off x="4505892" y="2408303"/>
            <a:ext cx="336241" cy="336241"/>
            <a:chOff x="6304538" y="2879316"/>
            <a:chExt cx="336241" cy="336241"/>
          </a:xfrm>
        </p:grpSpPr>
        <p:sp>
          <p:nvSpPr>
            <p:cNvPr id="22" name="橢圓 37">
              <a:extLst>
                <a:ext uri="{FF2B5EF4-FFF2-40B4-BE49-F238E27FC236}">
                  <a16:creationId xmlns:a16="http://schemas.microsoft.com/office/drawing/2014/main" id="{16C787BD-3335-1D46-80D6-FB9A11B69573}"/>
                </a:ext>
              </a:extLst>
            </p:cNvPr>
            <p:cNvSpPr/>
            <p:nvPr/>
          </p:nvSpPr>
          <p:spPr>
            <a:xfrm>
              <a:off x="6304538" y="2879316"/>
              <a:ext cx="336241" cy="3362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39">
              <a:extLst>
                <a:ext uri="{FF2B5EF4-FFF2-40B4-BE49-F238E27FC236}">
                  <a16:creationId xmlns:a16="http://schemas.microsoft.com/office/drawing/2014/main" id="{CDE5653E-C4D4-FC4D-8255-A76EB5F8A234}"/>
                </a:ext>
              </a:extLst>
            </p:cNvPr>
            <p:cNvSpPr/>
            <p:nvPr/>
          </p:nvSpPr>
          <p:spPr>
            <a:xfrm>
              <a:off x="6375502" y="2947380"/>
              <a:ext cx="194312" cy="194312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" name="群組 49">
            <a:extLst>
              <a:ext uri="{FF2B5EF4-FFF2-40B4-BE49-F238E27FC236}">
                <a16:creationId xmlns:a16="http://schemas.microsoft.com/office/drawing/2014/main" id="{C05492C2-63CB-CA48-A2FA-F7912F718F81}"/>
              </a:ext>
            </a:extLst>
          </p:cNvPr>
          <p:cNvGrpSpPr/>
          <p:nvPr/>
        </p:nvGrpSpPr>
        <p:grpSpPr>
          <a:xfrm>
            <a:off x="5407453" y="2618130"/>
            <a:ext cx="236625" cy="236625"/>
            <a:chOff x="10107122" y="3179311"/>
            <a:chExt cx="236625" cy="236625"/>
          </a:xfrm>
        </p:grpSpPr>
        <p:sp>
          <p:nvSpPr>
            <p:cNvPr id="25" name="矩形 50">
              <a:extLst>
                <a:ext uri="{FF2B5EF4-FFF2-40B4-BE49-F238E27FC236}">
                  <a16:creationId xmlns:a16="http://schemas.microsoft.com/office/drawing/2014/main" id="{7D362868-70F4-9043-BF71-0E7C637376D9}"/>
                </a:ext>
              </a:extLst>
            </p:cNvPr>
            <p:cNvSpPr/>
            <p:nvPr/>
          </p:nvSpPr>
          <p:spPr>
            <a:xfrm>
              <a:off x="10107122" y="3179311"/>
              <a:ext cx="236625" cy="23662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51">
              <a:extLst>
                <a:ext uri="{FF2B5EF4-FFF2-40B4-BE49-F238E27FC236}">
                  <a16:creationId xmlns:a16="http://schemas.microsoft.com/office/drawing/2014/main" id="{D08A714D-8EEA-B24E-9770-D1D9A4533823}"/>
                </a:ext>
              </a:extLst>
            </p:cNvPr>
            <p:cNvSpPr/>
            <p:nvPr/>
          </p:nvSpPr>
          <p:spPr>
            <a:xfrm>
              <a:off x="10166177" y="3238366"/>
              <a:ext cx="118515" cy="1185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52">
            <a:extLst>
              <a:ext uri="{FF2B5EF4-FFF2-40B4-BE49-F238E27FC236}">
                <a16:creationId xmlns:a16="http://schemas.microsoft.com/office/drawing/2014/main" id="{2496777E-9B92-E04E-8710-0DC149260EB2}"/>
              </a:ext>
            </a:extLst>
          </p:cNvPr>
          <p:cNvGrpSpPr/>
          <p:nvPr/>
        </p:nvGrpSpPr>
        <p:grpSpPr>
          <a:xfrm>
            <a:off x="5804500" y="3004941"/>
            <a:ext cx="236625" cy="236625"/>
            <a:chOff x="10107122" y="3179311"/>
            <a:chExt cx="236625" cy="236625"/>
          </a:xfrm>
        </p:grpSpPr>
        <p:sp>
          <p:nvSpPr>
            <p:cNvPr id="28" name="矩形 53">
              <a:extLst>
                <a:ext uri="{FF2B5EF4-FFF2-40B4-BE49-F238E27FC236}">
                  <a16:creationId xmlns:a16="http://schemas.microsoft.com/office/drawing/2014/main" id="{55CBA756-FAEB-6245-A681-1F7B2B4F9DC6}"/>
                </a:ext>
              </a:extLst>
            </p:cNvPr>
            <p:cNvSpPr/>
            <p:nvPr/>
          </p:nvSpPr>
          <p:spPr>
            <a:xfrm>
              <a:off x="10107122" y="3179311"/>
              <a:ext cx="236625" cy="23662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54">
              <a:extLst>
                <a:ext uri="{FF2B5EF4-FFF2-40B4-BE49-F238E27FC236}">
                  <a16:creationId xmlns:a16="http://schemas.microsoft.com/office/drawing/2014/main" id="{208B7609-3730-CE49-A997-BE8BC83E9E20}"/>
                </a:ext>
              </a:extLst>
            </p:cNvPr>
            <p:cNvSpPr/>
            <p:nvPr/>
          </p:nvSpPr>
          <p:spPr>
            <a:xfrm>
              <a:off x="10166177" y="3238366"/>
              <a:ext cx="118515" cy="1185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55">
            <a:extLst>
              <a:ext uri="{FF2B5EF4-FFF2-40B4-BE49-F238E27FC236}">
                <a16:creationId xmlns:a16="http://schemas.microsoft.com/office/drawing/2014/main" id="{99796CCD-3FA4-B248-A5F2-A3AEA8057899}"/>
              </a:ext>
            </a:extLst>
          </p:cNvPr>
          <p:cNvGrpSpPr/>
          <p:nvPr/>
        </p:nvGrpSpPr>
        <p:grpSpPr>
          <a:xfrm>
            <a:off x="5922812" y="2380914"/>
            <a:ext cx="236625" cy="236625"/>
            <a:chOff x="10107122" y="3179311"/>
            <a:chExt cx="236625" cy="236625"/>
          </a:xfrm>
        </p:grpSpPr>
        <p:sp>
          <p:nvSpPr>
            <p:cNvPr id="31" name="矩形 56">
              <a:extLst>
                <a:ext uri="{FF2B5EF4-FFF2-40B4-BE49-F238E27FC236}">
                  <a16:creationId xmlns:a16="http://schemas.microsoft.com/office/drawing/2014/main" id="{B5B2E047-6B6B-5E49-81D3-CE5234BA221F}"/>
                </a:ext>
              </a:extLst>
            </p:cNvPr>
            <p:cNvSpPr/>
            <p:nvPr/>
          </p:nvSpPr>
          <p:spPr>
            <a:xfrm>
              <a:off x="10107122" y="3179311"/>
              <a:ext cx="236625" cy="23662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57">
              <a:extLst>
                <a:ext uri="{FF2B5EF4-FFF2-40B4-BE49-F238E27FC236}">
                  <a16:creationId xmlns:a16="http://schemas.microsoft.com/office/drawing/2014/main" id="{F46C048F-D351-244B-B8AD-82FC550ADD85}"/>
                </a:ext>
              </a:extLst>
            </p:cNvPr>
            <p:cNvSpPr/>
            <p:nvPr/>
          </p:nvSpPr>
          <p:spPr>
            <a:xfrm>
              <a:off x="10166177" y="3238366"/>
              <a:ext cx="118515" cy="1185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矩形 59">
            <a:extLst>
              <a:ext uri="{FF2B5EF4-FFF2-40B4-BE49-F238E27FC236}">
                <a16:creationId xmlns:a16="http://schemas.microsoft.com/office/drawing/2014/main" id="{740998BA-BB06-AF4F-8CC9-7352284226D3}"/>
              </a:ext>
            </a:extLst>
          </p:cNvPr>
          <p:cNvSpPr/>
          <p:nvPr/>
        </p:nvSpPr>
        <p:spPr>
          <a:xfrm>
            <a:off x="4936392" y="2720888"/>
            <a:ext cx="485356" cy="45719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60">
            <a:extLst>
              <a:ext uri="{FF2B5EF4-FFF2-40B4-BE49-F238E27FC236}">
                <a16:creationId xmlns:a16="http://schemas.microsoft.com/office/drawing/2014/main" id="{C457A4A0-EAEE-E14A-872A-4B181AA8C3C9}"/>
              </a:ext>
            </a:extLst>
          </p:cNvPr>
          <p:cNvSpPr/>
          <p:nvPr/>
        </p:nvSpPr>
        <p:spPr>
          <a:xfrm>
            <a:off x="6135315" y="2474595"/>
            <a:ext cx="662998" cy="45719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71">
            <a:extLst>
              <a:ext uri="{FF2B5EF4-FFF2-40B4-BE49-F238E27FC236}">
                <a16:creationId xmlns:a16="http://schemas.microsoft.com/office/drawing/2014/main" id="{186234A9-F4B0-0440-991D-E06F49AB513D}"/>
              </a:ext>
            </a:extLst>
          </p:cNvPr>
          <p:cNvSpPr/>
          <p:nvPr/>
        </p:nvSpPr>
        <p:spPr>
          <a:xfrm rot="5400000">
            <a:off x="5442272" y="2909750"/>
            <a:ext cx="18288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72">
            <a:extLst>
              <a:ext uri="{FF2B5EF4-FFF2-40B4-BE49-F238E27FC236}">
                <a16:creationId xmlns:a16="http://schemas.microsoft.com/office/drawing/2014/main" id="{17B12FFD-C251-854A-B978-9BC86405F9B9}"/>
              </a:ext>
            </a:extLst>
          </p:cNvPr>
          <p:cNvSpPr/>
          <p:nvPr/>
        </p:nvSpPr>
        <p:spPr>
          <a:xfrm rot="19723702">
            <a:off x="5081648" y="3120787"/>
            <a:ext cx="516212" cy="50145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73">
            <a:extLst>
              <a:ext uri="{FF2B5EF4-FFF2-40B4-BE49-F238E27FC236}">
                <a16:creationId xmlns:a16="http://schemas.microsoft.com/office/drawing/2014/main" id="{09C76F17-F394-E84D-8766-D7DCD0D36BF5}"/>
              </a:ext>
            </a:extLst>
          </p:cNvPr>
          <p:cNvSpPr/>
          <p:nvPr/>
        </p:nvSpPr>
        <p:spPr>
          <a:xfrm rot="2700000">
            <a:off x="5509468" y="3048383"/>
            <a:ext cx="18288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74">
            <a:extLst>
              <a:ext uri="{FF2B5EF4-FFF2-40B4-BE49-F238E27FC236}">
                <a16:creationId xmlns:a16="http://schemas.microsoft.com/office/drawing/2014/main" id="{D4AAEB5C-2B92-164D-BAD3-7FC196F57687}"/>
              </a:ext>
            </a:extLst>
          </p:cNvPr>
          <p:cNvSpPr/>
          <p:nvPr/>
        </p:nvSpPr>
        <p:spPr>
          <a:xfrm>
            <a:off x="5649282" y="3105353"/>
            <a:ext cx="18288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75">
            <a:extLst>
              <a:ext uri="{FF2B5EF4-FFF2-40B4-BE49-F238E27FC236}">
                <a16:creationId xmlns:a16="http://schemas.microsoft.com/office/drawing/2014/main" id="{12200304-9B02-FA42-B4D8-C71AEC4DE249}"/>
              </a:ext>
            </a:extLst>
          </p:cNvPr>
          <p:cNvSpPr/>
          <p:nvPr/>
        </p:nvSpPr>
        <p:spPr>
          <a:xfrm rot="17747868">
            <a:off x="5430137" y="2477155"/>
            <a:ext cx="32004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76">
            <a:extLst>
              <a:ext uri="{FF2B5EF4-FFF2-40B4-BE49-F238E27FC236}">
                <a16:creationId xmlns:a16="http://schemas.microsoft.com/office/drawing/2014/main" id="{56B63CBE-B656-4448-97C5-0C160D6DE2BE}"/>
              </a:ext>
            </a:extLst>
          </p:cNvPr>
          <p:cNvSpPr/>
          <p:nvPr/>
        </p:nvSpPr>
        <p:spPr>
          <a:xfrm rot="1996999">
            <a:off x="5646309" y="2401061"/>
            <a:ext cx="32004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77">
            <a:extLst>
              <a:ext uri="{FF2B5EF4-FFF2-40B4-BE49-F238E27FC236}">
                <a16:creationId xmlns:a16="http://schemas.microsoft.com/office/drawing/2014/main" id="{194E413E-D981-8F48-BA65-CB7D3EBE89D7}"/>
              </a:ext>
            </a:extLst>
          </p:cNvPr>
          <p:cNvSpPr/>
          <p:nvPr/>
        </p:nvSpPr>
        <p:spPr>
          <a:xfrm rot="5400000">
            <a:off x="5570501" y="2254558"/>
            <a:ext cx="18288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78">
            <a:extLst>
              <a:ext uri="{FF2B5EF4-FFF2-40B4-BE49-F238E27FC236}">
                <a16:creationId xmlns:a16="http://schemas.microsoft.com/office/drawing/2014/main" id="{A90AA32F-DBE2-C84A-8A41-6FBE2E24E568}"/>
              </a:ext>
            </a:extLst>
          </p:cNvPr>
          <p:cNvSpPr/>
          <p:nvPr/>
        </p:nvSpPr>
        <p:spPr>
          <a:xfrm rot="18990140">
            <a:off x="5582394" y="2001311"/>
            <a:ext cx="526830" cy="45719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79">
            <a:extLst>
              <a:ext uri="{FF2B5EF4-FFF2-40B4-BE49-F238E27FC236}">
                <a16:creationId xmlns:a16="http://schemas.microsoft.com/office/drawing/2014/main" id="{61117529-D8F0-624C-8507-5640406B1134}"/>
              </a:ext>
            </a:extLst>
          </p:cNvPr>
          <p:cNvSpPr/>
          <p:nvPr/>
        </p:nvSpPr>
        <p:spPr>
          <a:xfrm rot="2700000">
            <a:off x="5924851" y="3343021"/>
            <a:ext cx="450222" cy="45719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81">
            <a:extLst>
              <a:ext uri="{FF2B5EF4-FFF2-40B4-BE49-F238E27FC236}">
                <a16:creationId xmlns:a16="http://schemas.microsoft.com/office/drawing/2014/main" id="{AD893C52-3DF1-CB4F-8F2A-C2AD6932A0D5}"/>
              </a:ext>
            </a:extLst>
          </p:cNvPr>
          <p:cNvSpPr/>
          <p:nvPr/>
        </p:nvSpPr>
        <p:spPr>
          <a:xfrm rot="19745385">
            <a:off x="6015103" y="2953662"/>
            <a:ext cx="22860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82">
            <a:extLst>
              <a:ext uri="{FF2B5EF4-FFF2-40B4-BE49-F238E27FC236}">
                <a16:creationId xmlns:a16="http://schemas.microsoft.com/office/drawing/2014/main" id="{4EF8BEF1-C42E-1145-8A4D-A4F91EDEFF12}"/>
              </a:ext>
            </a:extLst>
          </p:cNvPr>
          <p:cNvSpPr/>
          <p:nvPr/>
        </p:nvSpPr>
        <p:spPr>
          <a:xfrm rot="16872939">
            <a:off x="6143414" y="2819393"/>
            <a:ext cx="18288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83">
            <a:extLst>
              <a:ext uri="{FF2B5EF4-FFF2-40B4-BE49-F238E27FC236}">
                <a16:creationId xmlns:a16="http://schemas.microsoft.com/office/drawing/2014/main" id="{00B7F55C-9AA8-474A-8DEF-0073999854D5}"/>
              </a:ext>
            </a:extLst>
          </p:cNvPr>
          <p:cNvSpPr/>
          <p:nvPr/>
        </p:nvSpPr>
        <p:spPr>
          <a:xfrm rot="14099447">
            <a:off x="6088901" y="2660906"/>
            <a:ext cx="210944" cy="45719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11">
            <a:extLst>
              <a:ext uri="{FF2B5EF4-FFF2-40B4-BE49-F238E27FC236}">
                <a16:creationId xmlns:a16="http://schemas.microsoft.com/office/drawing/2014/main" id="{FCA8CBB3-968B-E447-B2C9-B123B8E087AE}"/>
              </a:ext>
            </a:extLst>
          </p:cNvPr>
          <p:cNvSpPr/>
          <p:nvPr/>
        </p:nvSpPr>
        <p:spPr>
          <a:xfrm>
            <a:off x="3962574" y="5641921"/>
            <a:ext cx="43380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Heteroflow</a:t>
            </a:r>
            <a:endParaRPr lang="zh-TW" altLang="en-US" sz="5400" b="1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2" name="橢圓 90">
            <a:extLst>
              <a:ext uri="{FF2B5EF4-FFF2-40B4-BE49-F238E27FC236}">
                <a16:creationId xmlns:a16="http://schemas.microsoft.com/office/drawing/2014/main" id="{5101DD3A-A33E-AC4E-93C6-50D0ADB8EF5A}"/>
              </a:ext>
            </a:extLst>
          </p:cNvPr>
          <p:cNvSpPr/>
          <p:nvPr/>
        </p:nvSpPr>
        <p:spPr>
          <a:xfrm>
            <a:off x="3742425" y="2523538"/>
            <a:ext cx="462128" cy="462128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91">
            <a:extLst>
              <a:ext uri="{FF2B5EF4-FFF2-40B4-BE49-F238E27FC236}">
                <a16:creationId xmlns:a16="http://schemas.microsoft.com/office/drawing/2014/main" id="{B92C6508-F6E5-8F40-A1D3-C8290366CC71}"/>
              </a:ext>
            </a:extLst>
          </p:cNvPr>
          <p:cNvSpPr/>
          <p:nvPr/>
        </p:nvSpPr>
        <p:spPr>
          <a:xfrm>
            <a:off x="3882049" y="2663162"/>
            <a:ext cx="182880" cy="1828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97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11">
            <a:extLst>
              <a:ext uri="{FF2B5EF4-FFF2-40B4-BE49-F238E27FC236}">
                <a16:creationId xmlns:a16="http://schemas.microsoft.com/office/drawing/2014/main" id="{FCA8CBB3-968B-E447-B2C9-B123B8E087AE}"/>
              </a:ext>
            </a:extLst>
          </p:cNvPr>
          <p:cNvSpPr/>
          <p:nvPr/>
        </p:nvSpPr>
        <p:spPr>
          <a:xfrm>
            <a:off x="3962574" y="5641921"/>
            <a:ext cx="43380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Heteroflow</a:t>
            </a:r>
            <a:endParaRPr lang="zh-TW" altLang="en-US" sz="5400" b="1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8EC6BE1-C175-6A46-805B-D124871E18C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62574" y="710651"/>
            <a:ext cx="44831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5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圖案 86"/>
          <p:cNvSpPr/>
          <p:nvPr/>
        </p:nvSpPr>
        <p:spPr>
          <a:xfrm>
            <a:off x="4200446" y="1347863"/>
            <a:ext cx="3447288" cy="3447288"/>
          </a:xfrm>
          <a:prstGeom prst="gear9">
            <a:avLst/>
          </a:prstGeom>
          <a:solidFill>
            <a:srgbClr val="0066FF"/>
          </a:solidFill>
          <a:ln w="6350" cap="flat">
            <a:solidFill>
              <a:schemeClr val="lt1">
                <a:hueOff val="0"/>
                <a:satOff val="0"/>
                <a:lumOff val="0"/>
              </a:schemeClr>
            </a:solidFill>
            <a:miter lim="800000"/>
          </a:ln>
          <a:effectLst>
            <a:outerShdw blurRad="50800" dist="38100" algn="l" rotWithShape="0">
              <a:schemeClr val="tx1">
                <a:alpha val="56000"/>
              </a:schemeClr>
            </a:outerShdw>
          </a:effectLst>
        </p:spPr>
        <p:style>
          <a:lnRef idx="2">
            <a:scrgbClr r="0" g="0" b="0"/>
          </a:lnRef>
          <a:fillRef idx="1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grpSp>
        <p:nvGrpSpPr>
          <p:cNvPr id="9" name="群組 8"/>
          <p:cNvGrpSpPr/>
          <p:nvPr/>
        </p:nvGrpSpPr>
        <p:grpSpPr>
          <a:xfrm>
            <a:off x="4850392" y="2027097"/>
            <a:ext cx="2147396" cy="2088820"/>
            <a:chOff x="9225059" y="1985080"/>
            <a:chExt cx="2147396" cy="2088820"/>
          </a:xfrm>
        </p:grpSpPr>
        <p:sp>
          <p:nvSpPr>
            <p:cNvPr id="8" name="橢圓 7"/>
            <p:cNvSpPr/>
            <p:nvPr/>
          </p:nvSpPr>
          <p:spPr>
            <a:xfrm>
              <a:off x="9225059" y="1985080"/>
              <a:ext cx="2147396" cy="20888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3" name="橢圓 42"/>
            <p:cNvSpPr/>
            <p:nvPr/>
          </p:nvSpPr>
          <p:spPr>
            <a:xfrm>
              <a:off x="9303396" y="2061280"/>
              <a:ext cx="1990722" cy="193642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8" name="矩形 87"/>
          <p:cNvSpPr/>
          <p:nvPr/>
        </p:nvSpPr>
        <p:spPr>
          <a:xfrm>
            <a:off x="4255743" y="2349931"/>
            <a:ext cx="164592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/>
        </p:nvSpPr>
        <p:spPr>
          <a:xfrm>
            <a:off x="4240503" y="3610204"/>
            <a:ext cx="164592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0" name="群組 89"/>
          <p:cNvGrpSpPr/>
          <p:nvPr/>
        </p:nvGrpSpPr>
        <p:grpSpPr>
          <a:xfrm>
            <a:off x="3558183" y="2827197"/>
            <a:ext cx="462128" cy="462128"/>
            <a:chOff x="4465320" y="3512820"/>
            <a:chExt cx="462128" cy="462128"/>
          </a:xfrm>
        </p:grpSpPr>
        <p:sp>
          <p:nvSpPr>
            <p:cNvPr id="91" name="橢圓 90"/>
            <p:cNvSpPr/>
            <p:nvPr/>
          </p:nvSpPr>
          <p:spPr>
            <a:xfrm>
              <a:off x="4465320" y="3512820"/>
              <a:ext cx="462128" cy="462128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橢圓 91"/>
            <p:cNvSpPr/>
            <p:nvPr/>
          </p:nvSpPr>
          <p:spPr>
            <a:xfrm>
              <a:off x="4604944" y="3652444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3922577" y="3279317"/>
            <a:ext cx="462128" cy="462128"/>
            <a:chOff x="4465320" y="3512820"/>
            <a:chExt cx="462128" cy="462128"/>
          </a:xfrm>
        </p:grpSpPr>
        <p:sp>
          <p:nvSpPr>
            <p:cNvPr id="94" name="橢圓 93"/>
            <p:cNvSpPr/>
            <p:nvPr/>
          </p:nvSpPr>
          <p:spPr>
            <a:xfrm>
              <a:off x="4465320" y="3512820"/>
              <a:ext cx="462128" cy="462128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橢圓 94"/>
            <p:cNvSpPr/>
            <p:nvPr/>
          </p:nvSpPr>
          <p:spPr>
            <a:xfrm>
              <a:off x="4604944" y="3652444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6" name="矩形 95"/>
          <p:cNvSpPr/>
          <p:nvPr/>
        </p:nvSpPr>
        <p:spPr>
          <a:xfrm>
            <a:off x="4482780" y="2532818"/>
            <a:ext cx="365760" cy="18288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4266880" y="3427082"/>
            <a:ext cx="548640" cy="18288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3895746" y="2991670"/>
            <a:ext cx="937884" cy="170524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/>
        </p:nvSpPr>
        <p:spPr>
          <a:xfrm>
            <a:off x="4036973" y="2811394"/>
            <a:ext cx="64008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0" name="群組 99"/>
          <p:cNvGrpSpPr/>
          <p:nvPr/>
        </p:nvGrpSpPr>
        <p:grpSpPr>
          <a:xfrm>
            <a:off x="4059737" y="2392279"/>
            <a:ext cx="462128" cy="462128"/>
            <a:chOff x="4465320" y="3512820"/>
            <a:chExt cx="462128" cy="462128"/>
          </a:xfrm>
        </p:grpSpPr>
        <p:sp>
          <p:nvSpPr>
            <p:cNvPr id="101" name="橢圓 100"/>
            <p:cNvSpPr/>
            <p:nvPr/>
          </p:nvSpPr>
          <p:spPr>
            <a:xfrm>
              <a:off x="4465320" y="3512820"/>
              <a:ext cx="462128" cy="462128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/>
            <p:cNvSpPr/>
            <p:nvPr/>
          </p:nvSpPr>
          <p:spPr>
            <a:xfrm>
              <a:off x="4604944" y="3652444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3" name="橢圓 102"/>
          <p:cNvSpPr/>
          <p:nvPr/>
        </p:nvSpPr>
        <p:spPr>
          <a:xfrm>
            <a:off x="5202514" y="2349931"/>
            <a:ext cx="1443153" cy="14431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4" name="群組 103"/>
          <p:cNvGrpSpPr/>
          <p:nvPr/>
        </p:nvGrpSpPr>
        <p:grpSpPr>
          <a:xfrm>
            <a:off x="4512701" y="2735135"/>
            <a:ext cx="336241" cy="336241"/>
            <a:chOff x="6312158" y="2894556"/>
            <a:chExt cx="336241" cy="336241"/>
          </a:xfrm>
        </p:grpSpPr>
        <p:sp>
          <p:nvSpPr>
            <p:cNvPr id="105" name="橢圓 104"/>
            <p:cNvSpPr/>
            <p:nvPr/>
          </p:nvSpPr>
          <p:spPr>
            <a:xfrm>
              <a:off x="6312158" y="2894556"/>
              <a:ext cx="336241" cy="3362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橢圓 105"/>
            <p:cNvSpPr/>
            <p:nvPr/>
          </p:nvSpPr>
          <p:spPr>
            <a:xfrm>
              <a:off x="6383122" y="2970240"/>
              <a:ext cx="194312" cy="194312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7" name="群組 106"/>
          <p:cNvGrpSpPr/>
          <p:nvPr/>
        </p:nvGrpSpPr>
        <p:grpSpPr>
          <a:xfrm>
            <a:off x="5504616" y="2929722"/>
            <a:ext cx="236625" cy="236625"/>
            <a:chOff x="10107122" y="3179311"/>
            <a:chExt cx="236625" cy="236625"/>
          </a:xfrm>
        </p:grpSpPr>
        <p:sp>
          <p:nvSpPr>
            <p:cNvPr id="108" name="矩形 107"/>
            <p:cNvSpPr/>
            <p:nvPr/>
          </p:nvSpPr>
          <p:spPr>
            <a:xfrm>
              <a:off x="10107122" y="3179311"/>
              <a:ext cx="236625" cy="23662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10166177" y="3238366"/>
              <a:ext cx="118515" cy="1185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0" name="群組 109"/>
          <p:cNvGrpSpPr/>
          <p:nvPr/>
        </p:nvGrpSpPr>
        <p:grpSpPr>
          <a:xfrm>
            <a:off x="5901663" y="3316533"/>
            <a:ext cx="236625" cy="236625"/>
            <a:chOff x="10107122" y="3179311"/>
            <a:chExt cx="236625" cy="236625"/>
          </a:xfrm>
        </p:grpSpPr>
        <p:sp>
          <p:nvSpPr>
            <p:cNvPr id="111" name="矩形 110"/>
            <p:cNvSpPr/>
            <p:nvPr/>
          </p:nvSpPr>
          <p:spPr>
            <a:xfrm>
              <a:off x="10107122" y="3179311"/>
              <a:ext cx="236625" cy="23662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10166177" y="3238366"/>
              <a:ext cx="118515" cy="1185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3" name="群組 112"/>
          <p:cNvGrpSpPr/>
          <p:nvPr/>
        </p:nvGrpSpPr>
        <p:grpSpPr>
          <a:xfrm>
            <a:off x="6019975" y="2692506"/>
            <a:ext cx="236625" cy="236625"/>
            <a:chOff x="10107122" y="3179311"/>
            <a:chExt cx="236625" cy="236625"/>
          </a:xfrm>
        </p:grpSpPr>
        <p:sp>
          <p:nvSpPr>
            <p:cNvPr id="114" name="矩形 113"/>
            <p:cNvSpPr/>
            <p:nvPr/>
          </p:nvSpPr>
          <p:spPr>
            <a:xfrm>
              <a:off x="10107122" y="3179311"/>
              <a:ext cx="236625" cy="23662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10166177" y="3238366"/>
              <a:ext cx="118515" cy="1185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6" name="矩形 115"/>
          <p:cNvSpPr/>
          <p:nvPr/>
        </p:nvSpPr>
        <p:spPr>
          <a:xfrm>
            <a:off x="5061711" y="3032480"/>
            <a:ext cx="45720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/>
          <p:cNvSpPr/>
          <p:nvPr/>
        </p:nvSpPr>
        <p:spPr>
          <a:xfrm>
            <a:off x="6242811" y="2781020"/>
            <a:ext cx="45720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/>
        </p:nvSpPr>
        <p:spPr>
          <a:xfrm rot="5400000">
            <a:off x="5539435" y="3221342"/>
            <a:ext cx="18288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/>
          <p:cNvSpPr/>
          <p:nvPr/>
        </p:nvSpPr>
        <p:spPr>
          <a:xfrm rot="19237788">
            <a:off x="5317480" y="3394610"/>
            <a:ext cx="36576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 rot="2700000">
            <a:off x="5606631" y="3359975"/>
            <a:ext cx="18288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/>
          <p:cNvSpPr/>
          <p:nvPr/>
        </p:nvSpPr>
        <p:spPr>
          <a:xfrm>
            <a:off x="5746445" y="3416945"/>
            <a:ext cx="18288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/>
          <p:cNvSpPr/>
          <p:nvPr/>
        </p:nvSpPr>
        <p:spPr>
          <a:xfrm rot="17747868">
            <a:off x="5527300" y="2788747"/>
            <a:ext cx="32004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/>
          <p:cNvSpPr/>
          <p:nvPr/>
        </p:nvSpPr>
        <p:spPr>
          <a:xfrm rot="1996999">
            <a:off x="5743472" y="2712653"/>
            <a:ext cx="32004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/>
          <p:cNvSpPr/>
          <p:nvPr/>
        </p:nvSpPr>
        <p:spPr>
          <a:xfrm rot="5400000">
            <a:off x="5667664" y="2566150"/>
            <a:ext cx="18288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/>
          <p:cNvSpPr/>
          <p:nvPr/>
        </p:nvSpPr>
        <p:spPr>
          <a:xfrm rot="18990140">
            <a:off x="5714227" y="2394641"/>
            <a:ext cx="27432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/>
          <p:cNvSpPr/>
          <p:nvPr/>
        </p:nvSpPr>
        <p:spPr>
          <a:xfrm rot="2700000">
            <a:off x="6047775" y="3592422"/>
            <a:ext cx="27432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 rot="19745385">
            <a:off x="6112266" y="3265254"/>
            <a:ext cx="22860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/>
          <p:cNvSpPr/>
          <p:nvPr/>
        </p:nvSpPr>
        <p:spPr>
          <a:xfrm rot="16872939">
            <a:off x="6240577" y="3130985"/>
            <a:ext cx="18288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/>
          <p:cNvSpPr/>
          <p:nvPr/>
        </p:nvSpPr>
        <p:spPr>
          <a:xfrm rot="14099447">
            <a:off x="6186064" y="2972498"/>
            <a:ext cx="210944" cy="45719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3" name="群組 142"/>
          <p:cNvGrpSpPr/>
          <p:nvPr/>
        </p:nvGrpSpPr>
        <p:grpSpPr>
          <a:xfrm>
            <a:off x="5568034" y="3884769"/>
            <a:ext cx="336241" cy="336241"/>
            <a:chOff x="8312762" y="5578835"/>
            <a:chExt cx="336241" cy="336241"/>
          </a:xfrm>
        </p:grpSpPr>
        <p:sp>
          <p:nvSpPr>
            <p:cNvPr id="141" name="橢圓 140"/>
            <p:cNvSpPr/>
            <p:nvPr/>
          </p:nvSpPr>
          <p:spPr>
            <a:xfrm>
              <a:off x="8312762" y="5578835"/>
              <a:ext cx="336241" cy="336241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橢圓 141"/>
            <p:cNvSpPr/>
            <p:nvPr/>
          </p:nvSpPr>
          <p:spPr>
            <a:xfrm>
              <a:off x="8383726" y="5654519"/>
              <a:ext cx="194312" cy="1943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4" name="群組 143"/>
          <p:cNvGrpSpPr/>
          <p:nvPr/>
        </p:nvGrpSpPr>
        <p:grpSpPr>
          <a:xfrm>
            <a:off x="6135170" y="1941884"/>
            <a:ext cx="336241" cy="336241"/>
            <a:chOff x="8312762" y="5578835"/>
            <a:chExt cx="336241" cy="336241"/>
          </a:xfrm>
        </p:grpSpPr>
        <p:sp>
          <p:nvSpPr>
            <p:cNvPr id="145" name="橢圓 144"/>
            <p:cNvSpPr/>
            <p:nvPr/>
          </p:nvSpPr>
          <p:spPr>
            <a:xfrm>
              <a:off x="8312762" y="5578835"/>
              <a:ext cx="336241" cy="336241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橢圓 145"/>
            <p:cNvSpPr/>
            <p:nvPr/>
          </p:nvSpPr>
          <p:spPr>
            <a:xfrm>
              <a:off x="8383726" y="5654519"/>
              <a:ext cx="194312" cy="1943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705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3</Words>
  <Application>Microsoft Macintosh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 Po</dc:creator>
  <cp:lastModifiedBy>Huang, Tsung-Wei</cp:lastModifiedBy>
  <cp:revision>145</cp:revision>
  <dcterms:created xsi:type="dcterms:W3CDTF">2018-07-07T17:48:30Z</dcterms:created>
  <dcterms:modified xsi:type="dcterms:W3CDTF">2019-09-24T04:25:11Z</dcterms:modified>
</cp:coreProperties>
</file>