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7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97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8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2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20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6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9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7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7A75-FB79-4069-A737-9B2FDA60951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6B17-9435-45FB-95F4-3D9AAAD764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950230" y="159331"/>
            <a:ext cx="1467196" cy="49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4950230" y="5922819"/>
            <a:ext cx="1467196" cy="49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in</a:t>
            </a:r>
            <a:endParaRPr lang="es-ES" dirty="0"/>
          </a:p>
        </p:txBody>
      </p:sp>
      <p:sp>
        <p:nvSpPr>
          <p:cNvPr id="6" name="Paralelogramo 5"/>
          <p:cNvSpPr/>
          <p:nvPr/>
        </p:nvSpPr>
        <p:spPr>
          <a:xfrm>
            <a:off x="4987636" y="1012768"/>
            <a:ext cx="1368000" cy="648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Introducir mes y precio</a:t>
            </a:r>
            <a:endParaRPr lang="es-ES" sz="1400" dirty="0"/>
          </a:p>
        </p:txBody>
      </p:sp>
      <p:sp>
        <p:nvSpPr>
          <p:cNvPr id="7" name="Rectángulo 6"/>
          <p:cNvSpPr/>
          <p:nvPr/>
        </p:nvSpPr>
        <p:spPr>
          <a:xfrm>
            <a:off x="4968932" y="1946567"/>
            <a:ext cx="1377835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Imprimir valores anteriores</a:t>
            </a:r>
            <a:endParaRPr lang="es-E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20888" y="4928064"/>
            <a:ext cx="1325880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Imprimir precio final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979387" y="3089569"/>
            <a:ext cx="1325880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Operación sin descuento</a:t>
            </a:r>
            <a:endParaRPr lang="es-ES" sz="1600" dirty="0"/>
          </a:p>
        </p:txBody>
      </p:sp>
      <p:sp>
        <p:nvSpPr>
          <p:cNvPr id="10" name="Rectángulo 9"/>
          <p:cNvSpPr/>
          <p:nvPr/>
        </p:nvSpPr>
        <p:spPr>
          <a:xfrm>
            <a:off x="6987537" y="3089569"/>
            <a:ext cx="1325880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Operación con descuento</a:t>
            </a:r>
            <a:endParaRPr lang="es-ES" sz="1400" dirty="0"/>
          </a:p>
        </p:txBody>
      </p:sp>
      <p:sp>
        <p:nvSpPr>
          <p:cNvPr id="11" name="Rombo 10"/>
          <p:cNvSpPr/>
          <p:nvPr/>
        </p:nvSpPr>
        <p:spPr>
          <a:xfrm>
            <a:off x="5106854" y="2841574"/>
            <a:ext cx="1101992" cy="1127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Si es octubre</a:t>
            </a:r>
            <a:endParaRPr lang="es-ES" sz="900" dirty="0"/>
          </a:p>
        </p:txBody>
      </p:sp>
      <p:sp>
        <p:nvSpPr>
          <p:cNvPr id="12" name="Elipse 11"/>
          <p:cNvSpPr/>
          <p:nvPr/>
        </p:nvSpPr>
        <p:spPr>
          <a:xfrm>
            <a:off x="5388725" y="4130039"/>
            <a:ext cx="590204" cy="32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/>
          <p:cNvCxnSpPr>
            <a:endCxn id="6" idx="0"/>
          </p:cNvCxnSpPr>
          <p:nvPr/>
        </p:nvCxnSpPr>
        <p:spPr>
          <a:xfrm flipH="1">
            <a:off x="5671636" y="649781"/>
            <a:ext cx="20508" cy="3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660968" y="1521236"/>
            <a:ext cx="0" cy="42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2"/>
          </p:cNvCxnSpPr>
          <p:nvPr/>
        </p:nvCxnSpPr>
        <p:spPr>
          <a:xfrm>
            <a:off x="5657850" y="2578335"/>
            <a:ext cx="3117" cy="2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2" idx="4"/>
          </p:cNvCxnSpPr>
          <p:nvPr/>
        </p:nvCxnSpPr>
        <p:spPr>
          <a:xfrm>
            <a:off x="5683827" y="4454236"/>
            <a:ext cx="0" cy="47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692142" y="5497488"/>
            <a:ext cx="0" cy="42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1"/>
            <a:endCxn id="9" idx="3"/>
          </p:cNvCxnSpPr>
          <p:nvPr/>
        </p:nvCxnSpPr>
        <p:spPr>
          <a:xfrm flipH="1">
            <a:off x="4305267" y="3405453"/>
            <a:ext cx="801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3"/>
            <a:endCxn id="10" idx="1"/>
          </p:cNvCxnSpPr>
          <p:nvPr/>
        </p:nvCxnSpPr>
        <p:spPr>
          <a:xfrm>
            <a:off x="6208846" y="3405453"/>
            <a:ext cx="778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9" idx="2"/>
          </p:cNvCxnSpPr>
          <p:nvPr/>
        </p:nvCxnSpPr>
        <p:spPr>
          <a:xfrm>
            <a:off x="3642327" y="3721337"/>
            <a:ext cx="2112" cy="5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12" idx="2"/>
          </p:cNvCxnSpPr>
          <p:nvPr/>
        </p:nvCxnSpPr>
        <p:spPr>
          <a:xfrm>
            <a:off x="3644439" y="4292137"/>
            <a:ext cx="1744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0" idx="2"/>
          </p:cNvCxnSpPr>
          <p:nvPr/>
        </p:nvCxnSpPr>
        <p:spPr>
          <a:xfrm>
            <a:off x="7650477" y="3721337"/>
            <a:ext cx="0" cy="57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endCxn id="12" idx="6"/>
          </p:cNvCxnSpPr>
          <p:nvPr/>
        </p:nvCxnSpPr>
        <p:spPr>
          <a:xfrm flipH="1" flipV="1">
            <a:off x="5978929" y="4292138"/>
            <a:ext cx="1671548" cy="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6201295" y="297318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694612" y="2975959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88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4977246" y="128273"/>
            <a:ext cx="1467196" cy="49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977246" y="5392379"/>
            <a:ext cx="1467196" cy="49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 dirty="0" smtClean="0"/>
              <a:t>in</a:t>
            </a:r>
            <a:endParaRPr lang="es-ES" dirty="0"/>
          </a:p>
        </p:txBody>
      </p:sp>
      <p:sp>
        <p:nvSpPr>
          <p:cNvPr id="26" name="Paralelogramo 25"/>
          <p:cNvSpPr/>
          <p:nvPr/>
        </p:nvSpPr>
        <p:spPr>
          <a:xfrm>
            <a:off x="4999827" y="1698377"/>
            <a:ext cx="1368000" cy="648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Introducir contraseña</a:t>
            </a:r>
            <a:endParaRPr lang="es-ES" sz="1400" dirty="0"/>
          </a:p>
        </p:txBody>
      </p:sp>
      <p:sp>
        <p:nvSpPr>
          <p:cNvPr id="30" name="Rectángulo 29"/>
          <p:cNvSpPr/>
          <p:nvPr/>
        </p:nvSpPr>
        <p:spPr>
          <a:xfrm>
            <a:off x="5033498" y="4286783"/>
            <a:ext cx="1317288" cy="63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Imprimir es correcto</a:t>
            </a:r>
            <a:endParaRPr lang="es-ES" sz="1400" dirty="0"/>
          </a:p>
        </p:txBody>
      </p:sp>
      <p:sp>
        <p:nvSpPr>
          <p:cNvPr id="31" name="Rombo 30"/>
          <p:cNvSpPr/>
          <p:nvPr/>
        </p:nvSpPr>
        <p:spPr>
          <a:xfrm>
            <a:off x="5141146" y="2716881"/>
            <a:ext cx="1101992" cy="1127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Si es 123456</a:t>
            </a:r>
            <a:endParaRPr lang="es-ES" sz="900" dirty="0"/>
          </a:p>
        </p:txBody>
      </p:sp>
      <p:cxnSp>
        <p:nvCxnSpPr>
          <p:cNvPr id="33" name="Conector recto de flecha 32"/>
          <p:cNvCxnSpPr>
            <a:stCxn id="26" idx="4"/>
            <a:endCxn id="31" idx="0"/>
          </p:cNvCxnSpPr>
          <p:nvPr/>
        </p:nvCxnSpPr>
        <p:spPr>
          <a:xfrm>
            <a:off x="5683827" y="2346377"/>
            <a:ext cx="8315" cy="37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4" idx="2"/>
          </p:cNvCxnSpPr>
          <p:nvPr/>
        </p:nvCxnSpPr>
        <p:spPr>
          <a:xfrm>
            <a:off x="5710844" y="618723"/>
            <a:ext cx="0" cy="30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5683827" y="4918551"/>
            <a:ext cx="0" cy="47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1" idx="2"/>
            <a:endCxn id="30" idx="0"/>
          </p:cNvCxnSpPr>
          <p:nvPr/>
        </p:nvCxnSpPr>
        <p:spPr>
          <a:xfrm>
            <a:off x="5692142" y="3844638"/>
            <a:ext cx="0" cy="44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V="1">
            <a:off x="4230139" y="760235"/>
            <a:ext cx="1494213" cy="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683827" y="386520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4525799" y="278852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51" name="Pentágono 50"/>
          <p:cNvSpPr/>
          <p:nvPr/>
        </p:nvSpPr>
        <p:spPr>
          <a:xfrm>
            <a:off x="4770469" y="920088"/>
            <a:ext cx="1843346" cy="555570"/>
          </a:xfrm>
          <a:custGeom>
            <a:avLst/>
            <a:gdLst>
              <a:gd name="connsiteX0" fmla="*/ 0 w 1552401"/>
              <a:gd name="connsiteY0" fmla="*/ 0 h 555570"/>
              <a:gd name="connsiteX1" fmla="*/ 1274616 w 1552401"/>
              <a:gd name="connsiteY1" fmla="*/ 0 h 555570"/>
              <a:gd name="connsiteX2" fmla="*/ 1552401 w 1552401"/>
              <a:gd name="connsiteY2" fmla="*/ 277785 h 555570"/>
              <a:gd name="connsiteX3" fmla="*/ 1274616 w 1552401"/>
              <a:gd name="connsiteY3" fmla="*/ 555570 h 555570"/>
              <a:gd name="connsiteX4" fmla="*/ 0 w 1552401"/>
              <a:gd name="connsiteY4" fmla="*/ 555570 h 555570"/>
              <a:gd name="connsiteX5" fmla="*/ 0 w 1552401"/>
              <a:gd name="connsiteY5" fmla="*/ 0 h 555570"/>
              <a:gd name="connsiteX0" fmla="*/ 8313 w 1560714"/>
              <a:gd name="connsiteY0" fmla="*/ 0 h 555570"/>
              <a:gd name="connsiteX1" fmla="*/ 1282929 w 1560714"/>
              <a:gd name="connsiteY1" fmla="*/ 0 h 555570"/>
              <a:gd name="connsiteX2" fmla="*/ 1560714 w 1560714"/>
              <a:gd name="connsiteY2" fmla="*/ 277785 h 555570"/>
              <a:gd name="connsiteX3" fmla="*/ 1282929 w 1560714"/>
              <a:gd name="connsiteY3" fmla="*/ 555570 h 555570"/>
              <a:gd name="connsiteX4" fmla="*/ 8313 w 1560714"/>
              <a:gd name="connsiteY4" fmla="*/ 555570 h 555570"/>
              <a:gd name="connsiteX5" fmla="*/ 0 w 1560714"/>
              <a:gd name="connsiteY5" fmla="*/ 299258 h 555570"/>
              <a:gd name="connsiteX6" fmla="*/ 8313 w 1560714"/>
              <a:gd name="connsiteY6" fmla="*/ 0 h 555570"/>
              <a:gd name="connsiteX0" fmla="*/ 365760 w 1918161"/>
              <a:gd name="connsiteY0" fmla="*/ 0 h 555570"/>
              <a:gd name="connsiteX1" fmla="*/ 1640376 w 1918161"/>
              <a:gd name="connsiteY1" fmla="*/ 0 h 555570"/>
              <a:gd name="connsiteX2" fmla="*/ 1918161 w 1918161"/>
              <a:gd name="connsiteY2" fmla="*/ 277785 h 555570"/>
              <a:gd name="connsiteX3" fmla="*/ 1640376 w 1918161"/>
              <a:gd name="connsiteY3" fmla="*/ 555570 h 555570"/>
              <a:gd name="connsiteX4" fmla="*/ 365760 w 1918161"/>
              <a:gd name="connsiteY4" fmla="*/ 555570 h 555570"/>
              <a:gd name="connsiteX5" fmla="*/ 0 w 1918161"/>
              <a:gd name="connsiteY5" fmla="*/ 290945 h 555570"/>
              <a:gd name="connsiteX6" fmla="*/ 365760 w 1918161"/>
              <a:gd name="connsiteY6" fmla="*/ 0 h 55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161" h="555570">
                <a:moveTo>
                  <a:pt x="365760" y="0"/>
                </a:moveTo>
                <a:lnTo>
                  <a:pt x="1640376" y="0"/>
                </a:lnTo>
                <a:lnTo>
                  <a:pt x="1918161" y="277785"/>
                </a:lnTo>
                <a:lnTo>
                  <a:pt x="1640376" y="555570"/>
                </a:lnTo>
                <a:lnTo>
                  <a:pt x="365760" y="555570"/>
                </a:lnTo>
                <a:lnTo>
                  <a:pt x="0" y="290945"/>
                </a:lnTo>
                <a:lnTo>
                  <a:pt x="3657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Mientras i&lt;3</a:t>
            </a:r>
            <a:endParaRPr lang="es-ES" dirty="0"/>
          </a:p>
        </p:txBody>
      </p:sp>
      <p:cxnSp>
        <p:nvCxnSpPr>
          <p:cNvPr id="68" name="Conector recto de flecha 67"/>
          <p:cNvCxnSpPr/>
          <p:nvPr/>
        </p:nvCxnSpPr>
        <p:spPr>
          <a:xfrm>
            <a:off x="5710844" y="1462254"/>
            <a:ext cx="0" cy="2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4230139" y="760235"/>
            <a:ext cx="0" cy="251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endCxn id="31" idx="1"/>
          </p:cNvCxnSpPr>
          <p:nvPr/>
        </p:nvCxnSpPr>
        <p:spPr>
          <a:xfrm>
            <a:off x="4230139" y="3271004"/>
            <a:ext cx="911007" cy="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35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A3-008</dc:creator>
  <cp:lastModifiedBy>A3-008</cp:lastModifiedBy>
  <cp:revision>4</cp:revision>
  <dcterms:created xsi:type="dcterms:W3CDTF">2023-07-18T18:01:48Z</dcterms:created>
  <dcterms:modified xsi:type="dcterms:W3CDTF">2023-07-18T18:20:55Z</dcterms:modified>
</cp:coreProperties>
</file>