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79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86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6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2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38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4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3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1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50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5B15-7C9B-4D68-9794-7BC9CDE40856}" type="datetimeFigureOut">
              <a:rPr lang="es-ES" smtClean="0"/>
              <a:t>19/07/2023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73CB4-F146-4E33-9A3F-177ED530E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o alternativo 3"/>
          <p:cNvSpPr/>
          <p:nvPr/>
        </p:nvSpPr>
        <p:spPr>
          <a:xfrm>
            <a:off x="4601688" y="101929"/>
            <a:ext cx="1948741" cy="7647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5" name="Proceso alternativo 4"/>
          <p:cNvSpPr/>
          <p:nvPr/>
        </p:nvSpPr>
        <p:spPr>
          <a:xfrm>
            <a:off x="4601688" y="5983184"/>
            <a:ext cx="1948741" cy="7647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6" name="Datos 5"/>
          <p:cNvSpPr/>
          <p:nvPr/>
        </p:nvSpPr>
        <p:spPr>
          <a:xfrm>
            <a:off x="4605251" y="1074220"/>
            <a:ext cx="1945178" cy="7481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Bachillerato</a:t>
            </a:r>
            <a:endParaRPr lang="es-ES" sz="1600" dirty="0"/>
          </a:p>
        </p:txBody>
      </p:sp>
      <p:sp>
        <p:nvSpPr>
          <p:cNvPr id="7" name="Decisión 6"/>
          <p:cNvSpPr/>
          <p:nvPr/>
        </p:nvSpPr>
        <p:spPr>
          <a:xfrm>
            <a:off x="4601688" y="1964176"/>
            <a:ext cx="1907177" cy="7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¿Tienes bachillerato?</a:t>
            </a:r>
            <a:endParaRPr lang="es-ES" sz="1200" dirty="0"/>
          </a:p>
        </p:txBody>
      </p:sp>
      <p:sp>
        <p:nvSpPr>
          <p:cNvPr id="8" name="Decisión 7"/>
          <p:cNvSpPr/>
          <p:nvPr/>
        </p:nvSpPr>
        <p:spPr>
          <a:xfrm>
            <a:off x="2694511" y="3609304"/>
            <a:ext cx="1907177" cy="77446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¿Tienes la prueba de acceso?</a:t>
            </a:r>
            <a:endParaRPr lang="es-ES" sz="1200" dirty="0"/>
          </a:p>
        </p:txBody>
      </p:sp>
      <p:sp>
        <p:nvSpPr>
          <p:cNvPr id="9" name="Datos 8"/>
          <p:cNvSpPr/>
          <p:nvPr/>
        </p:nvSpPr>
        <p:spPr>
          <a:xfrm>
            <a:off x="2879570" y="2680261"/>
            <a:ext cx="1945178" cy="7481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</a:t>
            </a:r>
            <a:endParaRPr lang="es-ES" dirty="0"/>
          </a:p>
        </p:txBody>
      </p:sp>
      <p:sp>
        <p:nvSpPr>
          <p:cNvPr id="10" name="Datos 9"/>
          <p:cNvSpPr/>
          <p:nvPr/>
        </p:nvSpPr>
        <p:spPr>
          <a:xfrm>
            <a:off x="6044540" y="2702924"/>
            <a:ext cx="1945178" cy="7481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Puedes acceder</a:t>
            </a:r>
            <a:endParaRPr lang="es-ES" dirty="0"/>
          </a:p>
        </p:txBody>
      </p:sp>
      <p:sp>
        <p:nvSpPr>
          <p:cNvPr id="11" name="Datos 10"/>
          <p:cNvSpPr/>
          <p:nvPr/>
        </p:nvSpPr>
        <p:spPr>
          <a:xfrm>
            <a:off x="897775" y="4564669"/>
            <a:ext cx="1945178" cy="7481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No puedes acceder</a:t>
            </a:r>
            <a:endParaRPr lang="es-ES" sz="1600" dirty="0"/>
          </a:p>
        </p:txBody>
      </p:sp>
      <p:sp>
        <p:nvSpPr>
          <p:cNvPr id="12" name="Datos 11"/>
          <p:cNvSpPr/>
          <p:nvPr/>
        </p:nvSpPr>
        <p:spPr>
          <a:xfrm>
            <a:off x="4099362" y="4564669"/>
            <a:ext cx="1945178" cy="74814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Puedes acceder</a:t>
            </a:r>
            <a:endParaRPr lang="es-ES" dirty="0"/>
          </a:p>
        </p:txBody>
      </p:sp>
      <p:sp>
        <p:nvSpPr>
          <p:cNvPr id="13" name="Conector 12"/>
          <p:cNvSpPr/>
          <p:nvPr/>
        </p:nvSpPr>
        <p:spPr>
          <a:xfrm>
            <a:off x="5372989" y="5654138"/>
            <a:ext cx="406137" cy="2256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>
            <a:stCxn id="4" idx="2"/>
            <a:endCxn id="6" idx="1"/>
          </p:cNvCxnSpPr>
          <p:nvPr/>
        </p:nvCxnSpPr>
        <p:spPr>
          <a:xfrm>
            <a:off x="5576059" y="866700"/>
            <a:ext cx="1781" cy="2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7" idx="0"/>
          </p:cNvCxnSpPr>
          <p:nvPr/>
        </p:nvCxnSpPr>
        <p:spPr>
          <a:xfrm>
            <a:off x="5553001" y="1780163"/>
            <a:ext cx="2276" cy="18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3956067" y="2351410"/>
            <a:ext cx="0" cy="32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7029796" y="2351410"/>
            <a:ext cx="0" cy="35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275613" y="3996538"/>
            <a:ext cx="0" cy="59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2017618" y="3996538"/>
            <a:ext cx="24938" cy="56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13" idx="4"/>
            <a:endCxn id="5" idx="0"/>
          </p:cNvCxnSpPr>
          <p:nvPr/>
        </p:nvCxnSpPr>
        <p:spPr>
          <a:xfrm>
            <a:off x="5576058" y="5879769"/>
            <a:ext cx="1" cy="10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3"/>
          </p:cNvCxnSpPr>
          <p:nvPr/>
        </p:nvCxnSpPr>
        <p:spPr>
          <a:xfrm>
            <a:off x="6508865" y="2351410"/>
            <a:ext cx="520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endCxn id="7" idx="1"/>
          </p:cNvCxnSpPr>
          <p:nvPr/>
        </p:nvCxnSpPr>
        <p:spPr>
          <a:xfrm>
            <a:off x="3956067" y="2351410"/>
            <a:ext cx="645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648099" y="3401583"/>
            <a:ext cx="0" cy="2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2042556" y="3996538"/>
            <a:ext cx="651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4601688" y="3996538"/>
            <a:ext cx="673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stCxn id="11" idx="4"/>
          </p:cNvCxnSpPr>
          <p:nvPr/>
        </p:nvCxnSpPr>
        <p:spPr>
          <a:xfrm>
            <a:off x="1870364" y="5312815"/>
            <a:ext cx="0" cy="50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13" idx="2"/>
          </p:cNvCxnSpPr>
          <p:nvPr/>
        </p:nvCxnSpPr>
        <p:spPr>
          <a:xfrm flipV="1">
            <a:off x="1870364" y="5766954"/>
            <a:ext cx="3502625" cy="5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H="1">
            <a:off x="5533111" y="5443027"/>
            <a:ext cx="19890" cy="22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/>
          <p:nvPr/>
        </p:nvCxnSpPr>
        <p:spPr>
          <a:xfrm flipH="1">
            <a:off x="5001985" y="5312815"/>
            <a:ext cx="1" cy="14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5001985" y="5443027"/>
            <a:ext cx="551016" cy="3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10" idx="4"/>
          </p:cNvCxnSpPr>
          <p:nvPr/>
        </p:nvCxnSpPr>
        <p:spPr>
          <a:xfrm flipH="1">
            <a:off x="6998128" y="3451070"/>
            <a:ext cx="19001" cy="230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endCxn id="13" idx="6"/>
          </p:cNvCxnSpPr>
          <p:nvPr/>
        </p:nvCxnSpPr>
        <p:spPr>
          <a:xfrm flipH="1">
            <a:off x="5779126" y="5752212"/>
            <a:ext cx="1203020" cy="1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676964" y="19702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90" name="CuadroTexto 89"/>
          <p:cNvSpPr txBox="1"/>
          <p:nvPr/>
        </p:nvSpPr>
        <p:spPr>
          <a:xfrm>
            <a:off x="4678693" y="3697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91" name="CuadroTexto 90"/>
          <p:cNvSpPr txBox="1"/>
          <p:nvPr/>
        </p:nvSpPr>
        <p:spPr>
          <a:xfrm>
            <a:off x="4124082" y="20268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92" name="CuadroTexto 91"/>
          <p:cNvSpPr txBox="1"/>
          <p:nvPr/>
        </p:nvSpPr>
        <p:spPr>
          <a:xfrm>
            <a:off x="2247048" y="36272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689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A3-008</dc:creator>
  <cp:lastModifiedBy>A3-008</cp:lastModifiedBy>
  <cp:revision>4</cp:revision>
  <dcterms:created xsi:type="dcterms:W3CDTF">2023-07-19T15:06:16Z</dcterms:created>
  <dcterms:modified xsi:type="dcterms:W3CDTF">2023-07-19T15:23:51Z</dcterms:modified>
</cp:coreProperties>
</file>