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4CB27A5-2C4E-4BBC-B5C7-E8BA55D13EFB}">
          <p14:sldIdLst>
            <p14:sldId id="256"/>
            <p14:sldId id="257"/>
            <p14:sldId id="275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8E4908A-3F30-4CAE-B9DE-A5D9DDD0E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CC2FF-5CFB-4097-BB34-B3809FD54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3053-BCF8-44FB-8DC2-A20D6091762F}" type="datetime1">
              <a:rPr lang="de-DE" smtClean="0"/>
              <a:t>13.03.2022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B65F2-E4BD-485E-9DC4-5D27012410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656A3-F155-4A14-8686-70168D1CBE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9DAF-6CC5-448A-A57D-CE6A8D15E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73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E468-DA4E-49D3-B415-CA8AD094E87A}" type="datetime1">
              <a:rPr lang="de-DE" smtClean="0"/>
              <a:pPr/>
              <a:t>13.03.2022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DFCD-D19B-49F4-BBF2-5EFB16DB1AF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2214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68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8DDD52-DF1A-456D-B661-DB48CA94CB5D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6C843-4B76-4893-8EA7-F2E9B3CE3065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4E3A8F-43E9-4B55-B46F-83832D075B3E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3F38B-A5EC-4B85-868E-AFBB2C2F6D06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47CCA87-B749-4A6D-8820-E22F48C40FEA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3DA6A8-32FD-45C3-93CD-B3EE0D5394F8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EB2AD-DA41-4036-A3E5-4443CF4F7BED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8E21A-DD3E-4688-9D56-70899D3B24D1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507EA-B7A4-4C60-B76A-24D2CA57347D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91DFA8F-5E5B-4BCC-B016-183F25D16D8A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44E606-98BD-4C3C-843A-1B41484B1751}" type="datetime1">
              <a:rPr lang="de-DE" noProof="0" smtClean="0"/>
              <a:t>13.03.2022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692BBDD-4279-4C5C-AC1C-9D1B5E630A5A}" type="datetime1">
              <a:rPr lang="de-DE" noProof="0" smtClean="0"/>
              <a:t>13.03.2022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sz="2100"/>
              <a:t>Ein Projekt, entwickelt von Marvin Obert, Niklas Reinke, Marco Kalmbach und Can Cetin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6700"/>
              <a:t>Vorlesungsplanerino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Monitor, schwarz, Bildschirm enthält.&#10;&#10;Automatisch generierte Beschreibung">
            <a:extLst>
              <a:ext uri="{FF2B5EF4-FFF2-40B4-BE49-F238E27FC236}">
                <a16:creationId xmlns:a16="http://schemas.microsoft.com/office/drawing/2014/main" id="{140CEE87-46D9-400E-AD26-95D3BA7B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229504"/>
            <a:ext cx="6900380" cy="4398991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185C8C-2C6E-4E77-B126-2736753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cap="all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132969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2B06CD-8841-4DCD-8FDC-6572526F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de-DE" dirty="0"/>
              <a:t>Design Fokus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D69A7-F76C-464C-AF95-B7C717DB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de-DE" dirty="0"/>
              <a:t>Einfache Navigation</a:t>
            </a:r>
          </a:p>
          <a:p>
            <a:r>
              <a:rPr lang="de-DE" dirty="0"/>
              <a:t>Dark-Mode</a:t>
            </a:r>
          </a:p>
          <a:p>
            <a:r>
              <a:rPr lang="de-DE" dirty="0"/>
              <a:t>Minimalismus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4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037FF-E4F7-4A11-B0E8-21CD55E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Navigation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579E1E2-E2B2-47A1-BA09-F01A4034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3746347"/>
            <a:ext cx="10059627" cy="1433497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6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F3B615-D098-4700-ADEE-A46E18FE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8FCB945-9C78-4376-B310-D6EF9B9FD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3771496"/>
            <a:ext cx="10059627" cy="1383198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936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DCBEB-D085-4923-9513-9475FB45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442" y="1581150"/>
            <a:ext cx="3656419" cy="1485900"/>
          </a:xfrm>
        </p:spPr>
        <p:txBody>
          <a:bodyPr>
            <a:normAutofit/>
          </a:bodyPr>
          <a:lstStyle/>
          <a:p>
            <a:r>
              <a:rPr lang="de-DE" sz="6600" dirty="0"/>
              <a:t>Buttons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2E075E-9727-4493-A326-CE17B6E5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1" y="124833"/>
            <a:ext cx="5304119" cy="397059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FAAEB-B622-4955-9BDE-8E4CEA35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88" y="1937091"/>
            <a:ext cx="430914" cy="4692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4C69AB1-0883-4D9D-911D-CBAEB9B07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0" t="11116" r="9119" b="11116"/>
          <a:stretch/>
        </p:blipFill>
        <p:spPr>
          <a:xfrm>
            <a:off x="1005395" y="5124451"/>
            <a:ext cx="2990516" cy="129063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60F5102-88A8-417B-917D-0837CF96E8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61" t="16657" r="17939" b="5575"/>
          <a:stretch/>
        </p:blipFill>
        <p:spPr>
          <a:xfrm>
            <a:off x="4087607" y="5124452"/>
            <a:ext cx="2990516" cy="129063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F1E1B5-A4D7-4B36-AA03-4A654F1C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8" y="6025808"/>
            <a:ext cx="430914" cy="4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0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9EE711-8B19-47EC-BC77-45FBAA51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cap="all"/>
              <a:t>Dark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7382A-8117-4310-8809-E1F1BBB2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058" y="1480930"/>
            <a:ext cx="2728917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Warum?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8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B9EE711-8B19-47EC-BC77-45FBAA51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Darum!</a:t>
            </a:r>
          </a:p>
        </p:txBody>
      </p:sp>
    </p:spTree>
    <p:extLst>
      <p:ext uri="{BB962C8B-B14F-4D97-AF65-F5344CB8AC3E}">
        <p14:creationId xmlns:p14="http://schemas.microsoft.com/office/powerpoint/2010/main" val="354628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5C14DC-C498-4AE3-88D9-34FF9475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21" y="-305608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cap="all" dirty="0"/>
              <a:t>Bisherige Anbindungen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59CCDA-941B-49C5-8B78-F307103A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28" y="3170067"/>
            <a:ext cx="7925597" cy="32296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71EE4D8-E99E-4CD9-B70E-4C515208A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7123" y="1466850"/>
            <a:ext cx="5200516" cy="147229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08774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AD756A8-DD80-4490-80FD-C2D105D7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07087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654C13-0248-4854-8921-BBAAB576B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2D0DFB-0ABC-4D3D-805B-25F89199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95024" y="864066"/>
            <a:ext cx="774003" cy="774158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AFDAC-A8D0-4BC7-A70F-EF01CB58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3767"/>
            <a:ext cx="9380334" cy="941664"/>
          </a:xfrm>
        </p:spPr>
        <p:txBody>
          <a:bodyPr anchor="b">
            <a:normAutofit/>
          </a:bodyPr>
          <a:lstStyle/>
          <a:p>
            <a:pPr algn="r"/>
            <a:r>
              <a:rPr lang="de-DE" sz="280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4D2C6-A18B-4C44-8949-FB99B958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710"/>
            <a:ext cx="6758273" cy="4073690"/>
          </a:xfrm>
        </p:spPr>
        <p:txBody>
          <a:bodyPr anchor="t">
            <a:normAutofit/>
          </a:bodyPr>
          <a:lstStyle/>
          <a:p>
            <a:r>
              <a:rPr lang="de-DE" dirty="0"/>
              <a:t>Genutzte Technologien</a:t>
            </a:r>
          </a:p>
          <a:p>
            <a:r>
              <a:rPr lang="de-DE" dirty="0"/>
              <a:t>Was kann der Planerino?</a:t>
            </a:r>
          </a:p>
          <a:p>
            <a:r>
              <a:rPr lang="de-DE" dirty="0"/>
              <a:t>Was war der Fokus beim Design des Planerinos?</a:t>
            </a:r>
          </a:p>
          <a:p>
            <a:r>
              <a:rPr lang="de-DE" dirty="0"/>
              <a:t>Bisherige Anbindungen</a:t>
            </a:r>
          </a:p>
          <a:p>
            <a:r>
              <a:rPr lang="de-DE" dirty="0"/>
              <a:t>Planerino Demo</a:t>
            </a:r>
          </a:p>
          <a:p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3FB55-6158-4274-9A35-F48A2197A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2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043BC7-EED1-4EF4-950B-7D555C58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600787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Frontend-</a:t>
            </a:r>
            <a:r>
              <a:rPr lang="en-US" sz="6600" cap="all" dirty="0" err="1"/>
              <a:t>Technologien</a:t>
            </a:r>
            <a:endParaRPr lang="en-US" sz="6600" cap="all" dirty="0"/>
          </a:p>
        </p:txBody>
      </p:sp>
      <p:pic>
        <p:nvPicPr>
          <p:cNvPr id="14" name="Inhaltsplatzhalter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71BE8F4-E809-4886-A5B5-8CAB2F3D8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58" y="4975577"/>
            <a:ext cx="4550873" cy="1513166"/>
          </a:xfr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F146737-3FE9-4CDA-B68D-CF42DA70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763" y="502945"/>
            <a:ext cx="1716536" cy="2421747"/>
          </a:xfrm>
          <a:prstGeom prst="rect">
            <a:avLst/>
          </a:prstGeom>
        </p:spPr>
      </p:pic>
      <p:pic>
        <p:nvPicPr>
          <p:cNvPr id="18" name="Grafik 17" descr="Ein Bild, das Text, Erste Hilfe-Kasten, Schild enthält.&#10;&#10;Automatisch generierte Beschreibung">
            <a:extLst>
              <a:ext uri="{FF2B5EF4-FFF2-40B4-BE49-F238E27FC236}">
                <a16:creationId xmlns:a16="http://schemas.microsoft.com/office/drawing/2014/main" id="{ACE88997-33FD-41B8-89C8-8CD74DF07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57" y="502946"/>
            <a:ext cx="2421747" cy="242174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1C87D26-6F70-4E7E-9A8D-A3604A193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390" y="3319295"/>
            <a:ext cx="1583282" cy="12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EA85A4-38E9-4E5F-98C1-DC84DE0A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852F2F7-25A7-4AB6-946A-0E98BBEB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043BC7-EED1-4EF4-950B-7D555C58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600787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Backend-Technologien</a:t>
            </a:r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4922E99-59CA-4EC5-829D-FED8C3D9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82" y="643467"/>
            <a:ext cx="4016251" cy="21986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2BED89-2715-45E8-B1CC-9C01A561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423" y="2962538"/>
            <a:ext cx="4084032" cy="112110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AC8EA49-EACE-4A54-BA10-9D4649921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5" y="4225884"/>
            <a:ext cx="1337683" cy="253589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994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B63455-F2E4-4813-AC90-C35FF9B3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de-DE"/>
              <a:t>Was kann der Planerino?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0ABDA-8853-4EB9-9FE3-295B29A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de-DE"/>
              <a:t>Welche Entitäten stehen zur Verfügung?</a:t>
            </a:r>
          </a:p>
          <a:p>
            <a:r>
              <a:rPr lang="de-DE"/>
              <a:t>Welche Funktionen haben diese Entitäten?</a:t>
            </a:r>
          </a:p>
          <a:p>
            <a:r>
              <a:rPr lang="de-DE"/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7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8A3C28C-2FCA-42DB-9E58-808010234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928862"/>
            <a:ext cx="6900380" cy="5000276"/>
          </a:xfrm>
          <a:prstGeom prst="rect">
            <a:avLst/>
          </a:pr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EE394-43E1-4781-83AB-4A525BF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228389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D253FB-3846-4DF2-BE90-E7A9E5273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02014"/>
            <a:ext cx="6900380" cy="4053972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3E5E45-B742-415E-93C9-19571D0A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cap="all"/>
              <a:t>Funktionen für die einzelnen Entitäten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7E7FC6-6FAE-F714-B66B-DD7C7BD6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EFEDE3"/>
                </a:solidFill>
              </a:rPr>
              <a:t>Beispiel: Study Class</a:t>
            </a:r>
          </a:p>
        </p:txBody>
      </p:sp>
    </p:spTree>
    <p:extLst>
      <p:ext uri="{BB962C8B-B14F-4D97-AF65-F5344CB8AC3E}">
        <p14:creationId xmlns:p14="http://schemas.microsoft.com/office/powerpoint/2010/main" val="65767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A2D2254-5EC0-4421-8101-9CCBD18E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013867"/>
            <a:ext cx="6900380" cy="4830265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779A6A-B5D3-4D6A-9FE6-F96C1542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Create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16536-862B-4942-AB92-A797DD09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EFEDE3"/>
                </a:solidFill>
              </a:rPr>
              <a:t>Beispiel: Study Class</a:t>
            </a:r>
          </a:p>
        </p:txBody>
      </p:sp>
    </p:spTree>
    <p:extLst>
      <p:ext uri="{BB962C8B-B14F-4D97-AF65-F5344CB8AC3E}">
        <p14:creationId xmlns:p14="http://schemas.microsoft.com/office/powerpoint/2010/main" val="313185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285FA30-E4A3-4C82-8D83-CF819148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87991"/>
            <a:ext cx="6900380" cy="4882018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AF7EE2-CDF8-438A-8FC5-7674ABC9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Update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DB9376-7852-F09E-FF7E-43F91C37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66" y="4458645"/>
            <a:ext cx="3176246" cy="1656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EFEDE3"/>
                </a:solidFill>
              </a:rPr>
              <a:t>Beispiel: Study Class</a:t>
            </a:r>
          </a:p>
        </p:txBody>
      </p:sp>
    </p:spTree>
    <p:extLst>
      <p:ext uri="{BB962C8B-B14F-4D97-AF65-F5344CB8AC3E}">
        <p14:creationId xmlns:p14="http://schemas.microsoft.com/office/powerpoint/2010/main" val="112512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Getreid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tf00001241_wac</Template>
  <TotalTime>0</TotalTime>
  <Words>98</Words>
  <Application>Microsoft Office PowerPoint</Application>
  <PresentationFormat>Breitbild</PresentationFormat>
  <Paragraphs>35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Calibri</vt:lpstr>
      <vt:lpstr>Franklin Gothic Book</vt:lpstr>
      <vt:lpstr>Getreide</vt:lpstr>
      <vt:lpstr>Vorlesungsplanerino</vt:lpstr>
      <vt:lpstr>Inhalt</vt:lpstr>
      <vt:lpstr>Frontend-Technologien</vt:lpstr>
      <vt:lpstr>Backend-Technologien</vt:lpstr>
      <vt:lpstr>Was kann der Planerino?</vt:lpstr>
      <vt:lpstr>Entities</vt:lpstr>
      <vt:lpstr>Funktionen für die einzelnen Entitäten</vt:lpstr>
      <vt:lpstr>Create</vt:lpstr>
      <vt:lpstr>Update</vt:lpstr>
      <vt:lpstr>Dashboard</vt:lpstr>
      <vt:lpstr>Design Fokus</vt:lpstr>
      <vt:lpstr>Navigation</vt:lpstr>
      <vt:lpstr>Footer</vt:lpstr>
      <vt:lpstr>Buttons</vt:lpstr>
      <vt:lpstr>Dark Mode</vt:lpstr>
      <vt:lpstr>Darum!</vt:lpstr>
      <vt:lpstr>Bisherige Anbindungen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Vorlesungsplanerino</dc:title>
  <dc:creator>Can Cetin</dc:creator>
  <cp:lastModifiedBy>Can Cetin</cp:lastModifiedBy>
  <cp:revision>10</cp:revision>
  <dcterms:created xsi:type="dcterms:W3CDTF">2022-03-13T17:03:58Z</dcterms:created>
  <dcterms:modified xsi:type="dcterms:W3CDTF">2022-03-13T19:21:23Z</dcterms:modified>
</cp:coreProperties>
</file>