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440" r:id="rId3"/>
    <p:sldId id="441" r:id="rId4"/>
    <p:sldId id="442" r:id="rId5"/>
    <p:sldId id="374" r:id="rId6"/>
    <p:sldId id="376" r:id="rId7"/>
    <p:sldId id="412" r:id="rId8"/>
    <p:sldId id="444" r:id="rId9"/>
    <p:sldId id="448" r:id="rId10"/>
    <p:sldId id="262" r:id="rId11"/>
    <p:sldId id="379" r:id="rId12"/>
    <p:sldId id="380" r:id="rId13"/>
    <p:sldId id="405" r:id="rId14"/>
    <p:sldId id="276" r:id="rId15"/>
    <p:sldId id="433" r:id="rId16"/>
    <p:sldId id="434" r:id="rId17"/>
    <p:sldId id="446" r:id="rId18"/>
    <p:sldId id="364" r:id="rId19"/>
    <p:sldId id="447" r:id="rId20"/>
    <p:sldId id="404" r:id="rId21"/>
    <p:sldId id="286" r:id="rId22"/>
    <p:sldId id="400" r:id="rId23"/>
    <p:sldId id="401" r:id="rId24"/>
    <p:sldId id="391" r:id="rId25"/>
    <p:sldId id="263" r:id="rId26"/>
    <p:sldId id="392" r:id="rId27"/>
    <p:sldId id="415" r:id="rId28"/>
    <p:sldId id="416" r:id="rId29"/>
    <p:sldId id="393" r:id="rId30"/>
    <p:sldId id="394" r:id="rId31"/>
    <p:sldId id="337" r:id="rId32"/>
    <p:sldId id="314" r:id="rId33"/>
    <p:sldId id="438" r:id="rId34"/>
    <p:sldId id="443" r:id="rId35"/>
    <p:sldId id="41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5E9202-8AF9-7B42-B817-22D148D689E3}">
          <p14:sldIdLst>
            <p14:sldId id="256"/>
          </p14:sldIdLst>
        </p14:section>
        <p14:section name="Motivacion para estudiar Big Data" id="{F06AC147-1820-E64A-873C-8C467231AE8F}">
          <p14:sldIdLst>
            <p14:sldId id="440"/>
            <p14:sldId id="441"/>
            <p14:sldId id="442"/>
          </p14:sldIdLst>
        </p14:section>
        <p14:section name="Presentacion del curso: Filosofia, Objetivos y Dinamica" id="{AB78C9A5-C404-B345-AD41-F61B8E199378}">
          <p14:sldIdLst>
            <p14:sldId id="374"/>
            <p14:sldId id="376"/>
            <p14:sldId id="412"/>
            <p14:sldId id="444"/>
            <p14:sldId id="448"/>
          </p14:sldIdLst>
        </p14:section>
        <p14:section name="Dinamica de Trabajo" id="{0772CE65-38BF-F543-B198-8FC90C611DD0}">
          <p14:sldIdLst>
            <p14:sldId id="262"/>
            <p14:sldId id="379"/>
            <p14:sldId id="380"/>
            <p14:sldId id="405"/>
            <p14:sldId id="276"/>
          </p14:sldIdLst>
        </p14:section>
        <p14:section name="Logica y orden de los temas a lo largo del curso" id="{3181E967-08A1-D447-A6DC-5A2B6B51E236}">
          <p14:sldIdLst>
            <p14:sldId id="433"/>
            <p14:sldId id="434"/>
            <p14:sldId id="446"/>
            <p14:sldId id="364"/>
            <p14:sldId id="447"/>
          </p14:sldIdLst>
        </p14:section>
        <p14:section name="Tipos de Aprendizajes" id="{30F51E4D-14E7-444E-9E34-523F85D658DD}">
          <p14:sldIdLst>
            <p14:sldId id="404"/>
            <p14:sldId id="286"/>
            <p14:sldId id="400"/>
            <p14:sldId id="401"/>
            <p14:sldId id="391"/>
            <p14:sldId id="263"/>
            <p14:sldId id="392"/>
          </p14:sldIdLst>
        </p14:section>
        <p14:section name="Introducción a la visualizacion de datos" id="{FB2A4E47-F16F-4941-BC81-7E73EF80FE4E}">
          <p14:sldIdLst>
            <p14:sldId id="415"/>
            <p14:sldId id="416"/>
            <p14:sldId id="393"/>
            <p14:sldId id="394"/>
          </p14:sldIdLst>
        </p14:section>
        <p14:section name="Conclusiones finales" id="{30AE4762-25DE-C74D-AF95-4AEC0CC37FB0}">
          <p14:sldIdLst>
            <p14:sldId id="337"/>
            <p14:sldId id="314"/>
            <p14:sldId id="438"/>
            <p14:sldId id="443"/>
            <p14:sldId id="4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40"/>
    <p:restoredTop sz="83486"/>
  </p:normalViewPr>
  <p:slideViewPr>
    <p:cSldViewPr snapToGrid="0">
      <p:cViewPr varScale="1">
        <p:scale>
          <a:sx n="81" d="100"/>
          <a:sy n="81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BD19A4-7372-954E-8545-87694917DD48}" type="doc">
      <dgm:prSet loTypeId="urn:microsoft.com/office/officeart/2005/8/layout/orgChart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98054AD-9FB4-0644-96E2-44267BFD6748}">
      <dgm:prSet phldrT="[Text]"/>
      <dgm:spPr/>
      <dgm:t>
        <a:bodyPr/>
        <a:lstStyle/>
        <a:p>
          <a:r>
            <a:rPr lang="es-ES_tradnl" noProof="0" dirty="0">
              <a:latin typeface="Gill Sans Nova Light" panose="020B0302020104020203" pitchFamily="34" charset="0"/>
            </a:rPr>
            <a:t>Mercado Laboral</a:t>
          </a:r>
        </a:p>
      </dgm:t>
    </dgm:pt>
    <dgm:pt modelId="{6939C197-DA0A-0749-A660-C2FAC51D8A36}" type="parTrans" cxnId="{60E0C647-69FA-9E4F-8BE7-7241ABBD6578}">
      <dgm:prSet/>
      <dgm:spPr/>
      <dgm:t>
        <a:bodyPr/>
        <a:lstStyle/>
        <a:p>
          <a:endParaRPr lang="es-ES_tradnl" noProof="0" dirty="0">
            <a:latin typeface="Gill Sans Nova Light" panose="020B0302020104020203" pitchFamily="34" charset="0"/>
          </a:endParaRPr>
        </a:p>
      </dgm:t>
    </dgm:pt>
    <dgm:pt modelId="{E75E9924-BDEF-EB44-8916-49C3D928A21D}" type="sibTrans" cxnId="{60E0C647-69FA-9E4F-8BE7-7241ABBD6578}">
      <dgm:prSet/>
      <dgm:spPr/>
      <dgm:t>
        <a:bodyPr/>
        <a:lstStyle/>
        <a:p>
          <a:endParaRPr lang="es-ES_tradnl" noProof="0" dirty="0">
            <a:latin typeface="Gill Sans Nova Light" panose="020B0302020104020203" pitchFamily="34" charset="0"/>
          </a:endParaRPr>
        </a:p>
      </dgm:t>
    </dgm:pt>
    <dgm:pt modelId="{165E9EA4-A244-7749-878A-B2EC60101EA8}">
      <dgm:prSet phldrT="[Text]"/>
      <dgm:spPr/>
      <dgm:t>
        <a:bodyPr/>
        <a:lstStyle/>
        <a:p>
          <a:r>
            <a:rPr lang="es-ES_tradnl" noProof="0" dirty="0">
              <a:latin typeface="Gill Sans Nova Light" panose="020B0302020104020203" pitchFamily="34" charset="0"/>
            </a:rPr>
            <a:t>Computacional</a:t>
          </a:r>
        </a:p>
      </dgm:t>
    </dgm:pt>
    <dgm:pt modelId="{2393CBB4-7AB7-A543-A1CE-F8671EC4C3C1}" type="parTrans" cxnId="{75474565-AB8B-1F46-880D-F17185EB3B77}">
      <dgm:prSet/>
      <dgm:spPr/>
      <dgm:t>
        <a:bodyPr/>
        <a:lstStyle/>
        <a:p>
          <a:endParaRPr lang="es-ES_tradnl" noProof="0" dirty="0">
            <a:latin typeface="Gill Sans Nova Light" panose="020B0302020104020203" pitchFamily="34" charset="0"/>
          </a:endParaRPr>
        </a:p>
      </dgm:t>
    </dgm:pt>
    <dgm:pt modelId="{899679FD-AAB3-4140-9908-77BF2BA659D6}" type="sibTrans" cxnId="{75474565-AB8B-1F46-880D-F17185EB3B77}">
      <dgm:prSet/>
      <dgm:spPr/>
      <dgm:t>
        <a:bodyPr/>
        <a:lstStyle/>
        <a:p>
          <a:endParaRPr lang="es-ES_tradnl" noProof="0" dirty="0">
            <a:latin typeface="Gill Sans Nova Light" panose="020B0302020104020203" pitchFamily="34" charset="0"/>
          </a:endParaRPr>
        </a:p>
      </dgm:t>
    </dgm:pt>
    <dgm:pt modelId="{7029BDCB-2EA3-EC4C-86BC-9ADA0189437C}">
      <dgm:prSet phldrT="[Text]"/>
      <dgm:spPr/>
      <dgm:t>
        <a:bodyPr/>
        <a:lstStyle/>
        <a:p>
          <a:r>
            <a:rPr lang="es-ES_tradnl" noProof="0" dirty="0">
              <a:latin typeface="Gill Sans Nova Light" panose="020B0302020104020203" pitchFamily="34" charset="0"/>
            </a:rPr>
            <a:t>Comunicativo</a:t>
          </a:r>
        </a:p>
      </dgm:t>
    </dgm:pt>
    <dgm:pt modelId="{CA4EC1E2-DF09-7B45-BF8A-07CCC11B4022}" type="parTrans" cxnId="{4EFFD574-13FE-8543-8E29-11B53E32ED9C}">
      <dgm:prSet/>
      <dgm:spPr/>
      <dgm:t>
        <a:bodyPr/>
        <a:lstStyle/>
        <a:p>
          <a:endParaRPr lang="es-ES_tradnl" noProof="0" dirty="0">
            <a:latin typeface="Gill Sans Nova Light" panose="020B0302020104020203" pitchFamily="34" charset="0"/>
          </a:endParaRPr>
        </a:p>
      </dgm:t>
    </dgm:pt>
    <dgm:pt modelId="{1C7C85EE-3A74-CB40-95F9-3925AE6EE7B8}" type="sibTrans" cxnId="{4EFFD574-13FE-8543-8E29-11B53E32ED9C}">
      <dgm:prSet/>
      <dgm:spPr/>
      <dgm:t>
        <a:bodyPr/>
        <a:lstStyle/>
        <a:p>
          <a:endParaRPr lang="es-ES_tradnl" noProof="0" dirty="0">
            <a:latin typeface="Gill Sans Nova Light" panose="020B0302020104020203" pitchFamily="34" charset="0"/>
          </a:endParaRPr>
        </a:p>
      </dgm:t>
    </dgm:pt>
    <dgm:pt modelId="{4FF653CB-8FEC-F54A-AFED-0CC75A1FA8EB}">
      <dgm:prSet phldrT="[Text]"/>
      <dgm:spPr/>
      <dgm:t>
        <a:bodyPr/>
        <a:lstStyle/>
        <a:p>
          <a:r>
            <a:rPr lang="es-ES_tradnl" noProof="0" dirty="0" err="1">
              <a:latin typeface="Gill Sans Nova Light" panose="020B0302020104020203" pitchFamily="34" charset="0"/>
            </a:rPr>
            <a:t>Phyton</a:t>
          </a:r>
          <a:endParaRPr lang="es-ES_tradnl" noProof="0" dirty="0">
            <a:latin typeface="Gill Sans Nova Light" panose="020B0302020104020203" pitchFamily="34" charset="0"/>
          </a:endParaRPr>
        </a:p>
      </dgm:t>
    </dgm:pt>
    <dgm:pt modelId="{BFB5EBFE-8F9F-8042-B15D-53CC2D5953BB}" type="parTrans" cxnId="{BEAC3749-3FA5-8345-AA88-9F6A068965E2}">
      <dgm:prSet/>
      <dgm:spPr/>
      <dgm:t>
        <a:bodyPr/>
        <a:lstStyle/>
        <a:p>
          <a:endParaRPr lang="es-ES_tradnl" noProof="0" dirty="0">
            <a:latin typeface="Gill Sans Nova Light" panose="020B0302020104020203" pitchFamily="34" charset="0"/>
          </a:endParaRPr>
        </a:p>
      </dgm:t>
    </dgm:pt>
    <dgm:pt modelId="{0FCF9839-F75B-ED4A-A062-75B257C57DB2}" type="sibTrans" cxnId="{BEAC3749-3FA5-8345-AA88-9F6A068965E2}">
      <dgm:prSet/>
      <dgm:spPr/>
      <dgm:t>
        <a:bodyPr/>
        <a:lstStyle/>
        <a:p>
          <a:endParaRPr lang="es-ES_tradnl" noProof="0" dirty="0">
            <a:latin typeface="Gill Sans Nova Light" panose="020B0302020104020203" pitchFamily="34" charset="0"/>
          </a:endParaRPr>
        </a:p>
      </dgm:t>
    </dgm:pt>
    <dgm:pt modelId="{3C76648D-AE8E-144A-8441-5879AF07C19B}">
      <dgm:prSet phldrT="[Text]"/>
      <dgm:spPr/>
      <dgm:t>
        <a:bodyPr/>
        <a:lstStyle/>
        <a:p>
          <a:r>
            <a:rPr lang="es-ES_tradnl" noProof="0" dirty="0">
              <a:latin typeface="Gill Sans Nova Light" panose="020B0302020104020203" pitchFamily="34" charset="0"/>
            </a:rPr>
            <a:t>GitHub</a:t>
          </a:r>
        </a:p>
      </dgm:t>
    </dgm:pt>
    <dgm:pt modelId="{1B50E8BE-BE78-B448-95AF-E3A1AE7AB060}" type="parTrans" cxnId="{4394E108-6C66-654C-90E1-30ECD5A04B89}">
      <dgm:prSet/>
      <dgm:spPr/>
      <dgm:t>
        <a:bodyPr/>
        <a:lstStyle/>
        <a:p>
          <a:endParaRPr lang="es-ES_tradnl" noProof="0" dirty="0">
            <a:latin typeface="Gill Sans Nova Light" panose="020B0302020104020203" pitchFamily="34" charset="0"/>
          </a:endParaRPr>
        </a:p>
      </dgm:t>
    </dgm:pt>
    <dgm:pt modelId="{9ABEF1F4-138C-9142-8A9A-137C9A1EF9EF}" type="sibTrans" cxnId="{4394E108-6C66-654C-90E1-30ECD5A04B89}">
      <dgm:prSet/>
      <dgm:spPr/>
      <dgm:t>
        <a:bodyPr/>
        <a:lstStyle/>
        <a:p>
          <a:endParaRPr lang="es-ES_tradnl" noProof="0" dirty="0">
            <a:latin typeface="Gill Sans Nova Light" panose="020B0302020104020203" pitchFamily="34" charset="0"/>
          </a:endParaRPr>
        </a:p>
      </dgm:t>
    </dgm:pt>
    <dgm:pt modelId="{C23599B1-6FA0-B245-B29C-832C3CBFC7B6}">
      <dgm:prSet phldrT="[Text]"/>
      <dgm:spPr/>
      <dgm:t>
        <a:bodyPr/>
        <a:lstStyle/>
        <a:p>
          <a:r>
            <a:rPr lang="es-ES_tradnl" noProof="0" dirty="0">
              <a:latin typeface="Gill Sans Nova Light" panose="020B0302020104020203" pitchFamily="34" charset="0"/>
            </a:rPr>
            <a:t>Presentación grupal</a:t>
          </a:r>
        </a:p>
      </dgm:t>
    </dgm:pt>
    <dgm:pt modelId="{C2E22272-45EA-F740-903A-2896D83773E7}" type="parTrans" cxnId="{02CB1896-B749-E243-9E67-F00C86189084}">
      <dgm:prSet/>
      <dgm:spPr/>
      <dgm:t>
        <a:bodyPr/>
        <a:lstStyle/>
        <a:p>
          <a:endParaRPr lang="es-ES_tradnl" noProof="0" dirty="0">
            <a:latin typeface="Gill Sans Nova Light" panose="020B0302020104020203" pitchFamily="34" charset="0"/>
          </a:endParaRPr>
        </a:p>
      </dgm:t>
    </dgm:pt>
    <dgm:pt modelId="{BE0101B2-DA36-5D4A-AA18-B175FE18A4F5}" type="sibTrans" cxnId="{02CB1896-B749-E243-9E67-F00C86189084}">
      <dgm:prSet/>
      <dgm:spPr/>
      <dgm:t>
        <a:bodyPr/>
        <a:lstStyle/>
        <a:p>
          <a:endParaRPr lang="es-ES_tradnl" noProof="0" dirty="0">
            <a:latin typeface="Gill Sans Nova Light" panose="020B0302020104020203" pitchFamily="34" charset="0"/>
          </a:endParaRPr>
        </a:p>
      </dgm:t>
    </dgm:pt>
    <dgm:pt modelId="{5167362B-D16C-894E-8E52-A00AB19AEEA8}">
      <dgm:prSet phldrT="[Text]"/>
      <dgm:spPr/>
      <dgm:t>
        <a:bodyPr/>
        <a:lstStyle/>
        <a:p>
          <a:r>
            <a:rPr lang="es-ES_tradnl" noProof="0" dirty="0">
              <a:latin typeface="Gill Sans Nova Light" panose="020B0302020104020203" pitchFamily="34" charset="0"/>
            </a:rPr>
            <a:t>Aplicación final</a:t>
          </a:r>
        </a:p>
      </dgm:t>
    </dgm:pt>
    <dgm:pt modelId="{E9C346EF-A3CC-A048-A301-2C63E17AAB18}" type="parTrans" cxnId="{D3A8F012-0AE2-B345-89F8-6B1EA67EA2F7}">
      <dgm:prSet/>
      <dgm:spPr/>
      <dgm:t>
        <a:bodyPr/>
        <a:lstStyle/>
        <a:p>
          <a:endParaRPr lang="es-ES_tradnl" noProof="0" dirty="0">
            <a:latin typeface="Gill Sans Nova Light" panose="020B0302020104020203" pitchFamily="34" charset="0"/>
          </a:endParaRPr>
        </a:p>
      </dgm:t>
    </dgm:pt>
    <dgm:pt modelId="{F6EEBA42-74C1-A04F-BB2D-03F80D2BFEE0}" type="sibTrans" cxnId="{D3A8F012-0AE2-B345-89F8-6B1EA67EA2F7}">
      <dgm:prSet/>
      <dgm:spPr/>
      <dgm:t>
        <a:bodyPr/>
        <a:lstStyle/>
        <a:p>
          <a:endParaRPr lang="es-ES_tradnl" noProof="0" dirty="0">
            <a:latin typeface="Gill Sans Nova Light" panose="020B0302020104020203" pitchFamily="34" charset="0"/>
          </a:endParaRPr>
        </a:p>
      </dgm:t>
    </dgm:pt>
    <dgm:pt modelId="{2A580397-D315-DA46-9748-D9700E3AC070}">
      <dgm:prSet phldrT="[Text]"/>
      <dgm:spPr/>
      <dgm:t>
        <a:bodyPr/>
        <a:lstStyle/>
        <a:p>
          <a:r>
            <a:rPr lang="es-ES_tradnl" noProof="0" dirty="0" err="1">
              <a:latin typeface="Gill Sans Nova Light" panose="020B0302020104020203" pitchFamily="34" charset="0"/>
            </a:rPr>
            <a:t>Papers</a:t>
          </a:r>
          <a:r>
            <a:rPr lang="es-ES_tradnl" noProof="0" dirty="0">
              <a:latin typeface="Gill Sans Nova Light" panose="020B0302020104020203" pitchFamily="34" charset="0"/>
            </a:rPr>
            <a:t> de economía usando ML</a:t>
          </a:r>
        </a:p>
      </dgm:t>
    </dgm:pt>
    <dgm:pt modelId="{A5685E89-6D1F-0745-9BBA-78C6EE8D16A8}" type="parTrans" cxnId="{D96E5674-775B-474C-83AC-25BC5ED257B1}">
      <dgm:prSet/>
      <dgm:spPr/>
      <dgm:t>
        <a:bodyPr/>
        <a:lstStyle/>
        <a:p>
          <a:endParaRPr lang="en-US"/>
        </a:p>
      </dgm:t>
    </dgm:pt>
    <dgm:pt modelId="{299DF16C-131E-E94B-9F50-2419D40216BE}" type="sibTrans" cxnId="{D96E5674-775B-474C-83AC-25BC5ED257B1}">
      <dgm:prSet/>
      <dgm:spPr/>
      <dgm:t>
        <a:bodyPr/>
        <a:lstStyle/>
        <a:p>
          <a:endParaRPr lang="en-US"/>
        </a:p>
      </dgm:t>
    </dgm:pt>
    <dgm:pt modelId="{E7A80908-3970-9E4F-944F-AD1DD24492A6}">
      <dgm:prSet phldrT="[Text]"/>
      <dgm:spPr/>
      <dgm:t>
        <a:bodyPr/>
        <a:lstStyle/>
        <a:p>
          <a:r>
            <a:rPr lang="es-ES_tradnl" noProof="0" dirty="0">
              <a:latin typeface="Gill Sans Nova Light" panose="020B0302020104020203" pitchFamily="34" charset="0"/>
            </a:rPr>
            <a:t>Trabajos Prácticos</a:t>
          </a:r>
        </a:p>
      </dgm:t>
    </dgm:pt>
    <dgm:pt modelId="{A13564B6-F478-0E42-9B9D-7DB30B15DD59}" type="parTrans" cxnId="{D6B7C335-6A50-264F-92CD-FB7BFAD87BCF}">
      <dgm:prSet/>
      <dgm:spPr/>
      <dgm:t>
        <a:bodyPr/>
        <a:lstStyle/>
        <a:p>
          <a:endParaRPr lang="en-US"/>
        </a:p>
      </dgm:t>
    </dgm:pt>
    <dgm:pt modelId="{8E89F0A5-EFD4-1540-BBF6-8E55033E07E9}" type="sibTrans" cxnId="{D6B7C335-6A50-264F-92CD-FB7BFAD87BCF}">
      <dgm:prSet/>
      <dgm:spPr/>
      <dgm:t>
        <a:bodyPr/>
        <a:lstStyle/>
        <a:p>
          <a:endParaRPr lang="en-US"/>
        </a:p>
      </dgm:t>
    </dgm:pt>
    <dgm:pt modelId="{63BB0158-9760-0F4A-9DF0-51B29BD6714B}">
      <dgm:prSet phldrT="[Text]"/>
      <dgm:spPr/>
      <dgm:t>
        <a:bodyPr/>
        <a:lstStyle/>
        <a:p>
          <a:r>
            <a:rPr lang="es-ES_tradnl" noProof="0" dirty="0">
              <a:latin typeface="Gill Sans Nova Light" panose="020B0302020104020203" pitchFamily="34" charset="0"/>
            </a:rPr>
            <a:t>Economistas</a:t>
          </a:r>
        </a:p>
      </dgm:t>
    </dgm:pt>
    <dgm:pt modelId="{FB1BEA65-E966-2241-9E58-86C7088BFF8D}" type="sibTrans" cxnId="{135FB5AD-D35E-4745-A217-43C28C0C75FF}">
      <dgm:prSet/>
      <dgm:spPr/>
      <dgm:t>
        <a:bodyPr/>
        <a:lstStyle/>
        <a:p>
          <a:endParaRPr lang="es-ES_tradnl" noProof="0" dirty="0">
            <a:latin typeface="Gill Sans Nova Light" panose="020B0302020104020203" pitchFamily="34" charset="0"/>
          </a:endParaRPr>
        </a:p>
      </dgm:t>
    </dgm:pt>
    <dgm:pt modelId="{9D8D52A8-6C46-9843-9CD1-1B4DB78DB648}" type="parTrans" cxnId="{135FB5AD-D35E-4745-A217-43C28C0C75FF}">
      <dgm:prSet/>
      <dgm:spPr/>
      <dgm:t>
        <a:bodyPr/>
        <a:lstStyle/>
        <a:p>
          <a:endParaRPr lang="es-ES_tradnl" noProof="0" dirty="0">
            <a:latin typeface="Gill Sans Nova Light" panose="020B0302020104020203" pitchFamily="34" charset="0"/>
          </a:endParaRPr>
        </a:p>
      </dgm:t>
    </dgm:pt>
    <dgm:pt modelId="{518D2D25-8286-384C-A08D-D058DF346B9F}">
      <dgm:prSet phldrT="[Text]"/>
      <dgm:spPr/>
      <dgm:t>
        <a:bodyPr/>
        <a:lstStyle/>
        <a:p>
          <a:r>
            <a:rPr lang="es-ES_tradnl" noProof="0" dirty="0">
              <a:latin typeface="Gill Sans Nova Light" panose="020B0302020104020203" pitchFamily="34" charset="0"/>
            </a:rPr>
            <a:t>Trabajos Prácticos</a:t>
          </a:r>
        </a:p>
      </dgm:t>
    </dgm:pt>
    <dgm:pt modelId="{27923726-69DF-EB4C-A229-21A4EAF25A30}" type="parTrans" cxnId="{39D67F02-FA6E-664D-AE56-10429DC9767C}">
      <dgm:prSet/>
      <dgm:spPr/>
      <dgm:t>
        <a:bodyPr/>
        <a:lstStyle/>
        <a:p>
          <a:endParaRPr lang="en-US"/>
        </a:p>
      </dgm:t>
    </dgm:pt>
    <dgm:pt modelId="{29E20C33-1C13-3D44-A03A-AF6C0E85216E}" type="sibTrans" cxnId="{39D67F02-FA6E-664D-AE56-10429DC9767C}">
      <dgm:prSet/>
      <dgm:spPr/>
      <dgm:t>
        <a:bodyPr/>
        <a:lstStyle/>
        <a:p>
          <a:endParaRPr lang="en-US"/>
        </a:p>
      </dgm:t>
    </dgm:pt>
    <dgm:pt modelId="{612709D6-6E9D-5A42-93CE-F6A655E4E564}">
      <dgm:prSet phldrT="[Text]"/>
      <dgm:spPr/>
      <dgm:t>
        <a:bodyPr/>
        <a:lstStyle/>
        <a:p>
          <a:r>
            <a:rPr lang="es-ES_tradnl" noProof="0" dirty="0">
              <a:latin typeface="Gill Sans Nova Light" panose="020B0302020104020203" pitchFamily="34" charset="0"/>
            </a:rPr>
            <a:t>Bases de Datos</a:t>
          </a:r>
        </a:p>
      </dgm:t>
    </dgm:pt>
    <dgm:pt modelId="{A90BBF2A-FCFF-224B-AB99-4EDADA9F34C0}" type="parTrans" cxnId="{F35EC9D5-4235-3648-A12D-30C75C1DA913}">
      <dgm:prSet/>
      <dgm:spPr/>
      <dgm:t>
        <a:bodyPr/>
        <a:lstStyle/>
        <a:p>
          <a:endParaRPr lang="en-US"/>
        </a:p>
      </dgm:t>
    </dgm:pt>
    <dgm:pt modelId="{6825B649-2718-AA43-9DED-37E575B1290D}" type="sibTrans" cxnId="{F35EC9D5-4235-3648-A12D-30C75C1DA913}">
      <dgm:prSet/>
      <dgm:spPr/>
      <dgm:t>
        <a:bodyPr/>
        <a:lstStyle/>
        <a:p>
          <a:endParaRPr lang="en-US"/>
        </a:p>
      </dgm:t>
    </dgm:pt>
    <dgm:pt modelId="{1ABE46AD-C593-5C48-B705-EF873B9D506B}" type="pres">
      <dgm:prSet presAssocID="{33BD19A4-7372-954E-8545-87694917DD4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F76BCDB-86DA-2E49-97D8-418F0154C085}" type="pres">
      <dgm:prSet presAssocID="{498054AD-9FB4-0644-96E2-44267BFD6748}" presName="hierRoot1" presStyleCnt="0">
        <dgm:presLayoutVars>
          <dgm:hierBranch val="init"/>
        </dgm:presLayoutVars>
      </dgm:prSet>
      <dgm:spPr/>
    </dgm:pt>
    <dgm:pt modelId="{6E04545F-7903-1D43-A866-017D9BF42E8A}" type="pres">
      <dgm:prSet presAssocID="{498054AD-9FB4-0644-96E2-44267BFD6748}" presName="rootComposite1" presStyleCnt="0"/>
      <dgm:spPr/>
    </dgm:pt>
    <dgm:pt modelId="{52F71D70-597A-E742-8EE6-C7CD68E22FDD}" type="pres">
      <dgm:prSet presAssocID="{498054AD-9FB4-0644-96E2-44267BFD6748}" presName="rootText1" presStyleLbl="node0" presStyleIdx="0" presStyleCnt="1">
        <dgm:presLayoutVars>
          <dgm:chPref val="3"/>
        </dgm:presLayoutVars>
      </dgm:prSet>
      <dgm:spPr/>
    </dgm:pt>
    <dgm:pt modelId="{144FA96B-7B11-7E4A-AC61-ABA8ABB10195}" type="pres">
      <dgm:prSet presAssocID="{498054AD-9FB4-0644-96E2-44267BFD6748}" presName="rootConnector1" presStyleLbl="node1" presStyleIdx="0" presStyleCnt="0"/>
      <dgm:spPr/>
    </dgm:pt>
    <dgm:pt modelId="{DB1B9F97-3888-C644-A7E2-2E7F005C0FFC}" type="pres">
      <dgm:prSet presAssocID="{498054AD-9FB4-0644-96E2-44267BFD6748}" presName="hierChild2" presStyleCnt="0"/>
      <dgm:spPr/>
    </dgm:pt>
    <dgm:pt modelId="{42AE3984-43A2-EC48-980F-89BA0930846F}" type="pres">
      <dgm:prSet presAssocID="{2393CBB4-7AB7-A543-A1CE-F8671EC4C3C1}" presName="Name37" presStyleLbl="parChTrans1D2" presStyleIdx="0" presStyleCnt="3"/>
      <dgm:spPr/>
    </dgm:pt>
    <dgm:pt modelId="{03490E59-3C1F-824F-8D37-EBF0850D5C93}" type="pres">
      <dgm:prSet presAssocID="{165E9EA4-A244-7749-878A-B2EC60101EA8}" presName="hierRoot2" presStyleCnt="0">
        <dgm:presLayoutVars>
          <dgm:hierBranch val="init"/>
        </dgm:presLayoutVars>
      </dgm:prSet>
      <dgm:spPr/>
    </dgm:pt>
    <dgm:pt modelId="{4CCB6685-1DE9-0549-82DA-6F3C81D7E5F8}" type="pres">
      <dgm:prSet presAssocID="{165E9EA4-A244-7749-878A-B2EC60101EA8}" presName="rootComposite" presStyleCnt="0"/>
      <dgm:spPr/>
    </dgm:pt>
    <dgm:pt modelId="{32F60C21-A1EA-AE41-8B8F-55A94055A4C8}" type="pres">
      <dgm:prSet presAssocID="{165E9EA4-A244-7749-878A-B2EC60101EA8}" presName="rootText" presStyleLbl="node2" presStyleIdx="0" presStyleCnt="3">
        <dgm:presLayoutVars>
          <dgm:chPref val="3"/>
        </dgm:presLayoutVars>
      </dgm:prSet>
      <dgm:spPr/>
    </dgm:pt>
    <dgm:pt modelId="{C902BC0D-7163-5649-BDF1-14D3A9427B3E}" type="pres">
      <dgm:prSet presAssocID="{165E9EA4-A244-7749-878A-B2EC60101EA8}" presName="rootConnector" presStyleLbl="node2" presStyleIdx="0" presStyleCnt="3"/>
      <dgm:spPr/>
    </dgm:pt>
    <dgm:pt modelId="{1A7D836F-9B28-664A-A598-B375361FD613}" type="pres">
      <dgm:prSet presAssocID="{165E9EA4-A244-7749-878A-B2EC60101EA8}" presName="hierChild4" presStyleCnt="0"/>
      <dgm:spPr/>
    </dgm:pt>
    <dgm:pt modelId="{5B9B18FF-BD88-C743-AAEA-3770CF553648}" type="pres">
      <dgm:prSet presAssocID="{BFB5EBFE-8F9F-8042-B15D-53CC2D5953BB}" presName="Name37" presStyleLbl="parChTrans1D3" presStyleIdx="0" presStyleCnt="8"/>
      <dgm:spPr/>
    </dgm:pt>
    <dgm:pt modelId="{27FDDF43-E0C3-7645-9F01-AA16764578B0}" type="pres">
      <dgm:prSet presAssocID="{4FF653CB-8FEC-F54A-AFED-0CC75A1FA8EB}" presName="hierRoot2" presStyleCnt="0">
        <dgm:presLayoutVars>
          <dgm:hierBranch val="init"/>
        </dgm:presLayoutVars>
      </dgm:prSet>
      <dgm:spPr/>
    </dgm:pt>
    <dgm:pt modelId="{6F7329DB-6664-D540-B805-B81E5B5F408C}" type="pres">
      <dgm:prSet presAssocID="{4FF653CB-8FEC-F54A-AFED-0CC75A1FA8EB}" presName="rootComposite" presStyleCnt="0"/>
      <dgm:spPr/>
    </dgm:pt>
    <dgm:pt modelId="{F8617DB6-4987-5F40-9C60-A306CB604362}" type="pres">
      <dgm:prSet presAssocID="{4FF653CB-8FEC-F54A-AFED-0CC75A1FA8EB}" presName="rootText" presStyleLbl="node3" presStyleIdx="0" presStyleCnt="8">
        <dgm:presLayoutVars>
          <dgm:chPref val="3"/>
        </dgm:presLayoutVars>
      </dgm:prSet>
      <dgm:spPr/>
    </dgm:pt>
    <dgm:pt modelId="{00C7C74B-A100-8140-A0DC-149C46FB1937}" type="pres">
      <dgm:prSet presAssocID="{4FF653CB-8FEC-F54A-AFED-0CC75A1FA8EB}" presName="rootConnector" presStyleLbl="node3" presStyleIdx="0" presStyleCnt="8"/>
      <dgm:spPr/>
    </dgm:pt>
    <dgm:pt modelId="{B2EE9CFA-C3E9-FC44-BD15-D71950C25935}" type="pres">
      <dgm:prSet presAssocID="{4FF653CB-8FEC-F54A-AFED-0CC75A1FA8EB}" presName="hierChild4" presStyleCnt="0"/>
      <dgm:spPr/>
    </dgm:pt>
    <dgm:pt modelId="{5B5CFA37-334A-2B4D-A269-0A0B2018A8F9}" type="pres">
      <dgm:prSet presAssocID="{4FF653CB-8FEC-F54A-AFED-0CC75A1FA8EB}" presName="hierChild5" presStyleCnt="0"/>
      <dgm:spPr/>
    </dgm:pt>
    <dgm:pt modelId="{CCAC9B32-9B20-EC41-8655-793AF1585ED0}" type="pres">
      <dgm:prSet presAssocID="{1B50E8BE-BE78-B448-95AF-E3A1AE7AB060}" presName="Name37" presStyleLbl="parChTrans1D3" presStyleIdx="1" presStyleCnt="8"/>
      <dgm:spPr/>
    </dgm:pt>
    <dgm:pt modelId="{75F55A22-8928-1D4E-8A1B-9BFCC3687A9A}" type="pres">
      <dgm:prSet presAssocID="{3C76648D-AE8E-144A-8441-5879AF07C19B}" presName="hierRoot2" presStyleCnt="0">
        <dgm:presLayoutVars>
          <dgm:hierBranch val="init"/>
        </dgm:presLayoutVars>
      </dgm:prSet>
      <dgm:spPr/>
    </dgm:pt>
    <dgm:pt modelId="{C369F383-72DB-6346-913C-84BFDCF93C2B}" type="pres">
      <dgm:prSet presAssocID="{3C76648D-AE8E-144A-8441-5879AF07C19B}" presName="rootComposite" presStyleCnt="0"/>
      <dgm:spPr/>
    </dgm:pt>
    <dgm:pt modelId="{81A3A526-329B-C845-841C-93F487CDAF06}" type="pres">
      <dgm:prSet presAssocID="{3C76648D-AE8E-144A-8441-5879AF07C19B}" presName="rootText" presStyleLbl="node3" presStyleIdx="1" presStyleCnt="8">
        <dgm:presLayoutVars>
          <dgm:chPref val="3"/>
        </dgm:presLayoutVars>
      </dgm:prSet>
      <dgm:spPr/>
    </dgm:pt>
    <dgm:pt modelId="{F49B4C68-D86D-BD4B-93BB-C010E35C48FF}" type="pres">
      <dgm:prSet presAssocID="{3C76648D-AE8E-144A-8441-5879AF07C19B}" presName="rootConnector" presStyleLbl="node3" presStyleIdx="1" presStyleCnt="8"/>
      <dgm:spPr/>
    </dgm:pt>
    <dgm:pt modelId="{1AA54FB8-6F62-3E4C-B97E-BEEAC009DDE8}" type="pres">
      <dgm:prSet presAssocID="{3C76648D-AE8E-144A-8441-5879AF07C19B}" presName="hierChild4" presStyleCnt="0"/>
      <dgm:spPr/>
    </dgm:pt>
    <dgm:pt modelId="{C71DD030-85EB-C042-ACB9-1660FC1DBC00}" type="pres">
      <dgm:prSet presAssocID="{3C76648D-AE8E-144A-8441-5879AF07C19B}" presName="hierChild5" presStyleCnt="0"/>
      <dgm:spPr/>
    </dgm:pt>
    <dgm:pt modelId="{9A650953-A234-7946-9F44-22FBC1AB49C2}" type="pres">
      <dgm:prSet presAssocID="{A90BBF2A-FCFF-224B-AB99-4EDADA9F34C0}" presName="Name37" presStyleLbl="parChTrans1D3" presStyleIdx="2" presStyleCnt="8"/>
      <dgm:spPr/>
    </dgm:pt>
    <dgm:pt modelId="{C2A8A877-B715-C540-A905-5FB82054B498}" type="pres">
      <dgm:prSet presAssocID="{612709D6-6E9D-5A42-93CE-F6A655E4E564}" presName="hierRoot2" presStyleCnt="0">
        <dgm:presLayoutVars>
          <dgm:hierBranch val="init"/>
        </dgm:presLayoutVars>
      </dgm:prSet>
      <dgm:spPr/>
    </dgm:pt>
    <dgm:pt modelId="{0713B20D-BE49-2A49-B467-93641FE8C0F0}" type="pres">
      <dgm:prSet presAssocID="{612709D6-6E9D-5A42-93CE-F6A655E4E564}" presName="rootComposite" presStyleCnt="0"/>
      <dgm:spPr/>
    </dgm:pt>
    <dgm:pt modelId="{EE0FCBB0-DD8E-114F-8D29-5E9481877051}" type="pres">
      <dgm:prSet presAssocID="{612709D6-6E9D-5A42-93CE-F6A655E4E564}" presName="rootText" presStyleLbl="node3" presStyleIdx="2" presStyleCnt="8">
        <dgm:presLayoutVars>
          <dgm:chPref val="3"/>
        </dgm:presLayoutVars>
      </dgm:prSet>
      <dgm:spPr/>
    </dgm:pt>
    <dgm:pt modelId="{3BBF5EC8-6B05-504E-81AC-3DEB520D469F}" type="pres">
      <dgm:prSet presAssocID="{612709D6-6E9D-5A42-93CE-F6A655E4E564}" presName="rootConnector" presStyleLbl="node3" presStyleIdx="2" presStyleCnt="8"/>
      <dgm:spPr/>
    </dgm:pt>
    <dgm:pt modelId="{F3DDC5EE-7006-3F4A-9111-5940C0A6EE9C}" type="pres">
      <dgm:prSet presAssocID="{612709D6-6E9D-5A42-93CE-F6A655E4E564}" presName="hierChild4" presStyleCnt="0"/>
      <dgm:spPr/>
    </dgm:pt>
    <dgm:pt modelId="{1AFE44EF-0F7F-D247-A636-B5CC8D07F2E0}" type="pres">
      <dgm:prSet presAssocID="{612709D6-6E9D-5A42-93CE-F6A655E4E564}" presName="hierChild5" presStyleCnt="0"/>
      <dgm:spPr/>
    </dgm:pt>
    <dgm:pt modelId="{BA05D5F4-C417-0A43-BDEA-69C0632A6183}" type="pres">
      <dgm:prSet presAssocID="{27923726-69DF-EB4C-A229-21A4EAF25A30}" presName="Name37" presStyleLbl="parChTrans1D3" presStyleIdx="3" presStyleCnt="8"/>
      <dgm:spPr/>
    </dgm:pt>
    <dgm:pt modelId="{26A6A3BF-249E-9C4B-90A8-42A41306054D}" type="pres">
      <dgm:prSet presAssocID="{518D2D25-8286-384C-A08D-D058DF346B9F}" presName="hierRoot2" presStyleCnt="0">
        <dgm:presLayoutVars>
          <dgm:hierBranch val="init"/>
        </dgm:presLayoutVars>
      </dgm:prSet>
      <dgm:spPr/>
    </dgm:pt>
    <dgm:pt modelId="{167734E4-D41A-A245-BD4E-E58845F2884A}" type="pres">
      <dgm:prSet presAssocID="{518D2D25-8286-384C-A08D-D058DF346B9F}" presName="rootComposite" presStyleCnt="0"/>
      <dgm:spPr/>
    </dgm:pt>
    <dgm:pt modelId="{9D2A5C25-56EA-C549-9ED5-E23C961D3FEF}" type="pres">
      <dgm:prSet presAssocID="{518D2D25-8286-384C-A08D-D058DF346B9F}" presName="rootText" presStyleLbl="node3" presStyleIdx="3" presStyleCnt="8">
        <dgm:presLayoutVars>
          <dgm:chPref val="3"/>
        </dgm:presLayoutVars>
      </dgm:prSet>
      <dgm:spPr/>
    </dgm:pt>
    <dgm:pt modelId="{159C4212-B6B5-0449-AC9C-9C2D1180EDAF}" type="pres">
      <dgm:prSet presAssocID="{518D2D25-8286-384C-A08D-D058DF346B9F}" presName="rootConnector" presStyleLbl="node3" presStyleIdx="3" presStyleCnt="8"/>
      <dgm:spPr/>
    </dgm:pt>
    <dgm:pt modelId="{3EA1A47F-8550-DF4F-BC5E-55ED6BBA708C}" type="pres">
      <dgm:prSet presAssocID="{518D2D25-8286-384C-A08D-D058DF346B9F}" presName="hierChild4" presStyleCnt="0"/>
      <dgm:spPr/>
    </dgm:pt>
    <dgm:pt modelId="{E553D81A-4FD0-D143-8C42-0046582AAFFC}" type="pres">
      <dgm:prSet presAssocID="{518D2D25-8286-384C-A08D-D058DF346B9F}" presName="hierChild5" presStyleCnt="0"/>
      <dgm:spPr/>
    </dgm:pt>
    <dgm:pt modelId="{CDD684BB-7FF1-8348-9BCB-E2927042DBF7}" type="pres">
      <dgm:prSet presAssocID="{165E9EA4-A244-7749-878A-B2EC60101EA8}" presName="hierChild5" presStyleCnt="0"/>
      <dgm:spPr/>
    </dgm:pt>
    <dgm:pt modelId="{48A94BD9-3E27-1B4D-9370-2D1D1E42E4B9}" type="pres">
      <dgm:prSet presAssocID="{CA4EC1E2-DF09-7B45-BF8A-07CCC11B4022}" presName="Name37" presStyleLbl="parChTrans1D2" presStyleIdx="1" presStyleCnt="3"/>
      <dgm:spPr/>
    </dgm:pt>
    <dgm:pt modelId="{AC760122-992A-1A45-A55D-D38BAD3726A5}" type="pres">
      <dgm:prSet presAssocID="{7029BDCB-2EA3-EC4C-86BC-9ADA0189437C}" presName="hierRoot2" presStyleCnt="0">
        <dgm:presLayoutVars>
          <dgm:hierBranch val="init"/>
        </dgm:presLayoutVars>
      </dgm:prSet>
      <dgm:spPr/>
    </dgm:pt>
    <dgm:pt modelId="{2F1C09A4-B112-1C4E-9F78-F1B43D0B7726}" type="pres">
      <dgm:prSet presAssocID="{7029BDCB-2EA3-EC4C-86BC-9ADA0189437C}" presName="rootComposite" presStyleCnt="0"/>
      <dgm:spPr/>
    </dgm:pt>
    <dgm:pt modelId="{5E5C4782-18EA-5E46-9F63-2192CA6F881E}" type="pres">
      <dgm:prSet presAssocID="{7029BDCB-2EA3-EC4C-86BC-9ADA0189437C}" presName="rootText" presStyleLbl="node2" presStyleIdx="1" presStyleCnt="3">
        <dgm:presLayoutVars>
          <dgm:chPref val="3"/>
        </dgm:presLayoutVars>
      </dgm:prSet>
      <dgm:spPr/>
    </dgm:pt>
    <dgm:pt modelId="{F6552FC0-146F-6447-9547-3B67E5672F74}" type="pres">
      <dgm:prSet presAssocID="{7029BDCB-2EA3-EC4C-86BC-9ADA0189437C}" presName="rootConnector" presStyleLbl="node2" presStyleIdx="1" presStyleCnt="3"/>
      <dgm:spPr/>
    </dgm:pt>
    <dgm:pt modelId="{2961BCB0-9D62-EB46-BB79-86FB4CAF7E76}" type="pres">
      <dgm:prSet presAssocID="{7029BDCB-2EA3-EC4C-86BC-9ADA0189437C}" presName="hierChild4" presStyleCnt="0"/>
      <dgm:spPr/>
    </dgm:pt>
    <dgm:pt modelId="{D6512E52-6C63-1649-841F-4A791FA146F5}" type="pres">
      <dgm:prSet presAssocID="{A13564B6-F478-0E42-9B9D-7DB30B15DD59}" presName="Name37" presStyleLbl="parChTrans1D3" presStyleIdx="4" presStyleCnt="8"/>
      <dgm:spPr/>
    </dgm:pt>
    <dgm:pt modelId="{002D8436-0A8E-4A43-A4A9-4B09086DE871}" type="pres">
      <dgm:prSet presAssocID="{E7A80908-3970-9E4F-944F-AD1DD24492A6}" presName="hierRoot2" presStyleCnt="0">
        <dgm:presLayoutVars>
          <dgm:hierBranch val="init"/>
        </dgm:presLayoutVars>
      </dgm:prSet>
      <dgm:spPr/>
    </dgm:pt>
    <dgm:pt modelId="{A0B87BB5-2030-5845-B231-869D2A2953B5}" type="pres">
      <dgm:prSet presAssocID="{E7A80908-3970-9E4F-944F-AD1DD24492A6}" presName="rootComposite" presStyleCnt="0"/>
      <dgm:spPr/>
    </dgm:pt>
    <dgm:pt modelId="{DA9F2918-552E-0641-B2A3-6895111FE86A}" type="pres">
      <dgm:prSet presAssocID="{E7A80908-3970-9E4F-944F-AD1DD24492A6}" presName="rootText" presStyleLbl="node3" presStyleIdx="4" presStyleCnt="8">
        <dgm:presLayoutVars>
          <dgm:chPref val="3"/>
        </dgm:presLayoutVars>
      </dgm:prSet>
      <dgm:spPr/>
    </dgm:pt>
    <dgm:pt modelId="{AD8393F3-54BF-5943-A25E-364287F61603}" type="pres">
      <dgm:prSet presAssocID="{E7A80908-3970-9E4F-944F-AD1DD24492A6}" presName="rootConnector" presStyleLbl="node3" presStyleIdx="4" presStyleCnt="8"/>
      <dgm:spPr/>
    </dgm:pt>
    <dgm:pt modelId="{6A0DC6BF-831B-6D46-9260-DFCFDD7C9EDA}" type="pres">
      <dgm:prSet presAssocID="{E7A80908-3970-9E4F-944F-AD1DD24492A6}" presName="hierChild4" presStyleCnt="0"/>
      <dgm:spPr/>
    </dgm:pt>
    <dgm:pt modelId="{5E5CC440-6D18-BC44-BC06-5A0C7B0A3D80}" type="pres">
      <dgm:prSet presAssocID="{E7A80908-3970-9E4F-944F-AD1DD24492A6}" presName="hierChild5" presStyleCnt="0"/>
      <dgm:spPr/>
    </dgm:pt>
    <dgm:pt modelId="{B85C88AF-A647-2749-8CDD-8E84A6E0B708}" type="pres">
      <dgm:prSet presAssocID="{C2E22272-45EA-F740-903A-2896D83773E7}" presName="Name37" presStyleLbl="parChTrans1D3" presStyleIdx="5" presStyleCnt="8"/>
      <dgm:spPr/>
    </dgm:pt>
    <dgm:pt modelId="{58118046-576A-9843-AAEC-43904DFC5DB9}" type="pres">
      <dgm:prSet presAssocID="{C23599B1-6FA0-B245-B29C-832C3CBFC7B6}" presName="hierRoot2" presStyleCnt="0">
        <dgm:presLayoutVars>
          <dgm:hierBranch val="init"/>
        </dgm:presLayoutVars>
      </dgm:prSet>
      <dgm:spPr/>
    </dgm:pt>
    <dgm:pt modelId="{0CBDE1E1-589E-1B47-9088-CF1F54B68363}" type="pres">
      <dgm:prSet presAssocID="{C23599B1-6FA0-B245-B29C-832C3CBFC7B6}" presName="rootComposite" presStyleCnt="0"/>
      <dgm:spPr/>
    </dgm:pt>
    <dgm:pt modelId="{596EE4F1-CFB0-D94C-B1A4-8BC3CEE63B36}" type="pres">
      <dgm:prSet presAssocID="{C23599B1-6FA0-B245-B29C-832C3CBFC7B6}" presName="rootText" presStyleLbl="node3" presStyleIdx="5" presStyleCnt="8">
        <dgm:presLayoutVars>
          <dgm:chPref val="3"/>
        </dgm:presLayoutVars>
      </dgm:prSet>
      <dgm:spPr/>
    </dgm:pt>
    <dgm:pt modelId="{1AE562EC-F0B2-354E-A287-5501DDF9E6C5}" type="pres">
      <dgm:prSet presAssocID="{C23599B1-6FA0-B245-B29C-832C3CBFC7B6}" presName="rootConnector" presStyleLbl="node3" presStyleIdx="5" presStyleCnt="8"/>
      <dgm:spPr/>
    </dgm:pt>
    <dgm:pt modelId="{DD749F78-A966-344B-94D3-FA027E5597D8}" type="pres">
      <dgm:prSet presAssocID="{C23599B1-6FA0-B245-B29C-832C3CBFC7B6}" presName="hierChild4" presStyleCnt="0"/>
      <dgm:spPr/>
    </dgm:pt>
    <dgm:pt modelId="{366CA0BD-171C-C14A-991D-8BCDFBB1AE29}" type="pres">
      <dgm:prSet presAssocID="{C23599B1-6FA0-B245-B29C-832C3CBFC7B6}" presName="hierChild5" presStyleCnt="0"/>
      <dgm:spPr/>
    </dgm:pt>
    <dgm:pt modelId="{A78613A0-5C1E-ED4E-9B57-851DDF142B69}" type="pres">
      <dgm:prSet presAssocID="{7029BDCB-2EA3-EC4C-86BC-9ADA0189437C}" presName="hierChild5" presStyleCnt="0"/>
      <dgm:spPr/>
    </dgm:pt>
    <dgm:pt modelId="{8AF6D40F-2CEC-7642-B752-133F031D915C}" type="pres">
      <dgm:prSet presAssocID="{9D8D52A8-6C46-9843-9CD1-1B4DB78DB648}" presName="Name37" presStyleLbl="parChTrans1D2" presStyleIdx="2" presStyleCnt="3"/>
      <dgm:spPr/>
    </dgm:pt>
    <dgm:pt modelId="{DF6C5B66-DCF9-1045-9E0A-F55713046DB2}" type="pres">
      <dgm:prSet presAssocID="{63BB0158-9760-0F4A-9DF0-51B29BD6714B}" presName="hierRoot2" presStyleCnt="0">
        <dgm:presLayoutVars>
          <dgm:hierBranch val="init"/>
        </dgm:presLayoutVars>
      </dgm:prSet>
      <dgm:spPr/>
    </dgm:pt>
    <dgm:pt modelId="{6C5C1AA4-B66D-644C-B845-00A9FDC5D83F}" type="pres">
      <dgm:prSet presAssocID="{63BB0158-9760-0F4A-9DF0-51B29BD6714B}" presName="rootComposite" presStyleCnt="0"/>
      <dgm:spPr/>
    </dgm:pt>
    <dgm:pt modelId="{34F88ABA-49CE-4C48-969A-13D4BFB4BB7A}" type="pres">
      <dgm:prSet presAssocID="{63BB0158-9760-0F4A-9DF0-51B29BD6714B}" presName="rootText" presStyleLbl="node2" presStyleIdx="2" presStyleCnt="3">
        <dgm:presLayoutVars>
          <dgm:chPref val="3"/>
        </dgm:presLayoutVars>
      </dgm:prSet>
      <dgm:spPr/>
    </dgm:pt>
    <dgm:pt modelId="{B629AC30-1721-F042-BD46-277445836F4E}" type="pres">
      <dgm:prSet presAssocID="{63BB0158-9760-0F4A-9DF0-51B29BD6714B}" presName="rootConnector" presStyleLbl="node2" presStyleIdx="2" presStyleCnt="3"/>
      <dgm:spPr/>
    </dgm:pt>
    <dgm:pt modelId="{67EC1ADA-3FB8-8248-A95C-45B0A967ABE2}" type="pres">
      <dgm:prSet presAssocID="{63BB0158-9760-0F4A-9DF0-51B29BD6714B}" presName="hierChild4" presStyleCnt="0"/>
      <dgm:spPr/>
    </dgm:pt>
    <dgm:pt modelId="{7F25BEFD-55D9-0048-894C-757A205B61AF}" type="pres">
      <dgm:prSet presAssocID="{A5685E89-6D1F-0745-9BBA-78C6EE8D16A8}" presName="Name37" presStyleLbl="parChTrans1D3" presStyleIdx="6" presStyleCnt="8"/>
      <dgm:spPr/>
    </dgm:pt>
    <dgm:pt modelId="{9BF2F1F2-AE36-CE4D-B9EF-BE394AD299F5}" type="pres">
      <dgm:prSet presAssocID="{2A580397-D315-DA46-9748-D9700E3AC070}" presName="hierRoot2" presStyleCnt="0">
        <dgm:presLayoutVars>
          <dgm:hierBranch val="init"/>
        </dgm:presLayoutVars>
      </dgm:prSet>
      <dgm:spPr/>
    </dgm:pt>
    <dgm:pt modelId="{716733DC-EB73-E944-BFE7-01FE449388FF}" type="pres">
      <dgm:prSet presAssocID="{2A580397-D315-DA46-9748-D9700E3AC070}" presName="rootComposite" presStyleCnt="0"/>
      <dgm:spPr/>
    </dgm:pt>
    <dgm:pt modelId="{26A989D7-2F80-2E4B-8FFE-443DFCA9F081}" type="pres">
      <dgm:prSet presAssocID="{2A580397-D315-DA46-9748-D9700E3AC070}" presName="rootText" presStyleLbl="node3" presStyleIdx="6" presStyleCnt="8">
        <dgm:presLayoutVars>
          <dgm:chPref val="3"/>
        </dgm:presLayoutVars>
      </dgm:prSet>
      <dgm:spPr/>
    </dgm:pt>
    <dgm:pt modelId="{5842BBFE-2393-264D-A1AA-0A65C0AEF110}" type="pres">
      <dgm:prSet presAssocID="{2A580397-D315-DA46-9748-D9700E3AC070}" presName="rootConnector" presStyleLbl="node3" presStyleIdx="6" presStyleCnt="8"/>
      <dgm:spPr/>
    </dgm:pt>
    <dgm:pt modelId="{10A36C9A-59A2-514D-9757-BBD036949303}" type="pres">
      <dgm:prSet presAssocID="{2A580397-D315-DA46-9748-D9700E3AC070}" presName="hierChild4" presStyleCnt="0"/>
      <dgm:spPr/>
    </dgm:pt>
    <dgm:pt modelId="{42711F34-4C03-A946-BABE-968E790B717A}" type="pres">
      <dgm:prSet presAssocID="{2A580397-D315-DA46-9748-D9700E3AC070}" presName="hierChild5" presStyleCnt="0"/>
      <dgm:spPr/>
    </dgm:pt>
    <dgm:pt modelId="{19D3145F-F68E-8D4F-9356-5F33294FF559}" type="pres">
      <dgm:prSet presAssocID="{E9C346EF-A3CC-A048-A301-2C63E17AAB18}" presName="Name37" presStyleLbl="parChTrans1D3" presStyleIdx="7" presStyleCnt="8"/>
      <dgm:spPr/>
    </dgm:pt>
    <dgm:pt modelId="{9F8D8B0B-13AE-FE4A-BBB3-B853FEE2B9CF}" type="pres">
      <dgm:prSet presAssocID="{5167362B-D16C-894E-8E52-A00AB19AEEA8}" presName="hierRoot2" presStyleCnt="0">
        <dgm:presLayoutVars>
          <dgm:hierBranch val="init"/>
        </dgm:presLayoutVars>
      </dgm:prSet>
      <dgm:spPr/>
    </dgm:pt>
    <dgm:pt modelId="{044474D5-4279-BA45-9BE4-5D6A38179169}" type="pres">
      <dgm:prSet presAssocID="{5167362B-D16C-894E-8E52-A00AB19AEEA8}" presName="rootComposite" presStyleCnt="0"/>
      <dgm:spPr/>
    </dgm:pt>
    <dgm:pt modelId="{891B26E4-81E3-0E4E-85E5-91674ED4D7F6}" type="pres">
      <dgm:prSet presAssocID="{5167362B-D16C-894E-8E52-A00AB19AEEA8}" presName="rootText" presStyleLbl="node3" presStyleIdx="7" presStyleCnt="8">
        <dgm:presLayoutVars>
          <dgm:chPref val="3"/>
        </dgm:presLayoutVars>
      </dgm:prSet>
      <dgm:spPr/>
    </dgm:pt>
    <dgm:pt modelId="{BDA6B43D-A8C1-2147-9477-EE094CB0BCA7}" type="pres">
      <dgm:prSet presAssocID="{5167362B-D16C-894E-8E52-A00AB19AEEA8}" presName="rootConnector" presStyleLbl="node3" presStyleIdx="7" presStyleCnt="8"/>
      <dgm:spPr/>
    </dgm:pt>
    <dgm:pt modelId="{4C367B4A-4B95-164E-841C-A15007DC8CA0}" type="pres">
      <dgm:prSet presAssocID="{5167362B-D16C-894E-8E52-A00AB19AEEA8}" presName="hierChild4" presStyleCnt="0"/>
      <dgm:spPr/>
    </dgm:pt>
    <dgm:pt modelId="{058D24D5-4526-6D42-91D2-C714E418BDF6}" type="pres">
      <dgm:prSet presAssocID="{5167362B-D16C-894E-8E52-A00AB19AEEA8}" presName="hierChild5" presStyleCnt="0"/>
      <dgm:spPr/>
    </dgm:pt>
    <dgm:pt modelId="{9C7ED206-CA1F-1046-ABA8-BDA93DCFF7EC}" type="pres">
      <dgm:prSet presAssocID="{63BB0158-9760-0F4A-9DF0-51B29BD6714B}" presName="hierChild5" presStyleCnt="0"/>
      <dgm:spPr/>
    </dgm:pt>
    <dgm:pt modelId="{673447C7-88BB-E84D-B396-0D7CD2B71FF8}" type="pres">
      <dgm:prSet presAssocID="{498054AD-9FB4-0644-96E2-44267BFD6748}" presName="hierChild3" presStyleCnt="0"/>
      <dgm:spPr/>
    </dgm:pt>
  </dgm:ptLst>
  <dgm:cxnLst>
    <dgm:cxn modelId="{C39F5602-4AF4-6E4C-B939-8CD9228CD9E8}" type="presOf" srcId="{518D2D25-8286-384C-A08D-D058DF346B9F}" destId="{9D2A5C25-56EA-C549-9ED5-E23C961D3FEF}" srcOrd="0" destOrd="0" presId="urn:microsoft.com/office/officeart/2005/8/layout/orgChart1"/>
    <dgm:cxn modelId="{39D67F02-FA6E-664D-AE56-10429DC9767C}" srcId="{165E9EA4-A244-7749-878A-B2EC60101EA8}" destId="{518D2D25-8286-384C-A08D-D058DF346B9F}" srcOrd="3" destOrd="0" parTransId="{27923726-69DF-EB4C-A229-21A4EAF25A30}" sibTransId="{29E20C33-1C13-3D44-A03A-AF6C0E85216E}"/>
    <dgm:cxn modelId="{4394E108-6C66-654C-90E1-30ECD5A04B89}" srcId="{165E9EA4-A244-7749-878A-B2EC60101EA8}" destId="{3C76648D-AE8E-144A-8441-5879AF07C19B}" srcOrd="1" destOrd="0" parTransId="{1B50E8BE-BE78-B448-95AF-E3A1AE7AB060}" sibTransId="{9ABEF1F4-138C-9142-8A9A-137C9A1EF9EF}"/>
    <dgm:cxn modelId="{E9AD560A-AD4E-C44E-9BFF-C306232938C6}" type="presOf" srcId="{1B50E8BE-BE78-B448-95AF-E3A1AE7AB060}" destId="{CCAC9B32-9B20-EC41-8655-793AF1585ED0}" srcOrd="0" destOrd="0" presId="urn:microsoft.com/office/officeart/2005/8/layout/orgChart1"/>
    <dgm:cxn modelId="{05F7350C-DABA-1248-87F5-2FB02F3F58C0}" type="presOf" srcId="{7029BDCB-2EA3-EC4C-86BC-9ADA0189437C}" destId="{F6552FC0-146F-6447-9547-3B67E5672F74}" srcOrd="1" destOrd="0" presId="urn:microsoft.com/office/officeart/2005/8/layout/orgChart1"/>
    <dgm:cxn modelId="{D3A8F012-0AE2-B345-89F8-6B1EA67EA2F7}" srcId="{63BB0158-9760-0F4A-9DF0-51B29BD6714B}" destId="{5167362B-D16C-894E-8E52-A00AB19AEEA8}" srcOrd="1" destOrd="0" parTransId="{E9C346EF-A3CC-A048-A301-2C63E17AAB18}" sibTransId="{F6EEBA42-74C1-A04F-BB2D-03F80D2BFEE0}"/>
    <dgm:cxn modelId="{C113EF15-14AC-0542-808E-80CDB453AB15}" type="presOf" srcId="{7029BDCB-2EA3-EC4C-86BC-9ADA0189437C}" destId="{5E5C4782-18EA-5E46-9F63-2192CA6F881E}" srcOrd="0" destOrd="0" presId="urn:microsoft.com/office/officeart/2005/8/layout/orgChart1"/>
    <dgm:cxn modelId="{D8687C17-0AD0-B844-87FE-1BF7809603B5}" type="presOf" srcId="{4FF653CB-8FEC-F54A-AFED-0CC75A1FA8EB}" destId="{F8617DB6-4987-5F40-9C60-A306CB604362}" srcOrd="0" destOrd="0" presId="urn:microsoft.com/office/officeart/2005/8/layout/orgChart1"/>
    <dgm:cxn modelId="{EE6DA61B-4135-514F-AB8C-91E53D847D9E}" type="presOf" srcId="{CA4EC1E2-DF09-7B45-BF8A-07CCC11B4022}" destId="{48A94BD9-3E27-1B4D-9370-2D1D1E42E4B9}" srcOrd="0" destOrd="0" presId="urn:microsoft.com/office/officeart/2005/8/layout/orgChart1"/>
    <dgm:cxn modelId="{92FEC026-F455-0248-A553-FC30B2CB12B1}" type="presOf" srcId="{E7A80908-3970-9E4F-944F-AD1DD24492A6}" destId="{AD8393F3-54BF-5943-A25E-364287F61603}" srcOrd="1" destOrd="0" presId="urn:microsoft.com/office/officeart/2005/8/layout/orgChart1"/>
    <dgm:cxn modelId="{7BA54D27-20EC-0A41-9E47-3CB43CDCF979}" type="presOf" srcId="{E9C346EF-A3CC-A048-A301-2C63E17AAB18}" destId="{19D3145F-F68E-8D4F-9356-5F33294FF559}" srcOrd="0" destOrd="0" presId="urn:microsoft.com/office/officeart/2005/8/layout/orgChart1"/>
    <dgm:cxn modelId="{40E4272F-3FE8-9E46-8C8A-F1690166648A}" type="presOf" srcId="{BFB5EBFE-8F9F-8042-B15D-53CC2D5953BB}" destId="{5B9B18FF-BD88-C743-AAEA-3770CF553648}" srcOrd="0" destOrd="0" presId="urn:microsoft.com/office/officeart/2005/8/layout/orgChart1"/>
    <dgm:cxn modelId="{D6B7C335-6A50-264F-92CD-FB7BFAD87BCF}" srcId="{7029BDCB-2EA3-EC4C-86BC-9ADA0189437C}" destId="{E7A80908-3970-9E4F-944F-AD1DD24492A6}" srcOrd="0" destOrd="0" parTransId="{A13564B6-F478-0E42-9B9D-7DB30B15DD59}" sibTransId="{8E89F0A5-EFD4-1540-BBF6-8E55033E07E9}"/>
    <dgm:cxn modelId="{839BA73B-9252-4F40-A1B0-1F914B1FC1B1}" type="presOf" srcId="{C23599B1-6FA0-B245-B29C-832C3CBFC7B6}" destId="{596EE4F1-CFB0-D94C-B1A4-8BC3CEE63B36}" srcOrd="0" destOrd="0" presId="urn:microsoft.com/office/officeart/2005/8/layout/orgChart1"/>
    <dgm:cxn modelId="{4C1E9D3E-FA76-6645-8BD7-1BF0CDC8514A}" type="presOf" srcId="{2A580397-D315-DA46-9748-D9700E3AC070}" destId="{5842BBFE-2393-264D-A1AA-0A65C0AEF110}" srcOrd="1" destOrd="0" presId="urn:microsoft.com/office/officeart/2005/8/layout/orgChart1"/>
    <dgm:cxn modelId="{818EBF3E-8CB5-6141-97D8-10ED8C38D860}" type="presOf" srcId="{498054AD-9FB4-0644-96E2-44267BFD6748}" destId="{144FA96B-7B11-7E4A-AC61-ABA8ABB10195}" srcOrd="1" destOrd="0" presId="urn:microsoft.com/office/officeart/2005/8/layout/orgChart1"/>
    <dgm:cxn modelId="{60E0C647-69FA-9E4F-8BE7-7241ABBD6578}" srcId="{33BD19A4-7372-954E-8545-87694917DD48}" destId="{498054AD-9FB4-0644-96E2-44267BFD6748}" srcOrd="0" destOrd="0" parTransId="{6939C197-DA0A-0749-A660-C2FAC51D8A36}" sibTransId="{E75E9924-BDEF-EB44-8916-49C3D928A21D}"/>
    <dgm:cxn modelId="{BEAC3749-3FA5-8345-AA88-9F6A068965E2}" srcId="{165E9EA4-A244-7749-878A-B2EC60101EA8}" destId="{4FF653CB-8FEC-F54A-AFED-0CC75A1FA8EB}" srcOrd="0" destOrd="0" parTransId="{BFB5EBFE-8F9F-8042-B15D-53CC2D5953BB}" sibTransId="{0FCF9839-F75B-ED4A-A062-75B257C57DB2}"/>
    <dgm:cxn modelId="{252FC34E-2A90-A94F-874C-72D79733F2E9}" type="presOf" srcId="{498054AD-9FB4-0644-96E2-44267BFD6748}" destId="{52F71D70-597A-E742-8EE6-C7CD68E22FDD}" srcOrd="0" destOrd="0" presId="urn:microsoft.com/office/officeart/2005/8/layout/orgChart1"/>
    <dgm:cxn modelId="{4BCE8F52-6CC8-0244-B4DF-04A046B7F81E}" type="presOf" srcId="{5167362B-D16C-894E-8E52-A00AB19AEEA8}" destId="{891B26E4-81E3-0E4E-85E5-91674ED4D7F6}" srcOrd="0" destOrd="0" presId="urn:microsoft.com/office/officeart/2005/8/layout/orgChart1"/>
    <dgm:cxn modelId="{7B256956-B54B-2A41-9B64-D910BD0C86A8}" type="presOf" srcId="{9D8D52A8-6C46-9843-9CD1-1B4DB78DB648}" destId="{8AF6D40F-2CEC-7642-B752-133F031D915C}" srcOrd="0" destOrd="0" presId="urn:microsoft.com/office/officeart/2005/8/layout/orgChart1"/>
    <dgm:cxn modelId="{17F39D64-C48E-9D49-9D3D-CF263B41EF19}" type="presOf" srcId="{3C76648D-AE8E-144A-8441-5879AF07C19B}" destId="{81A3A526-329B-C845-841C-93F487CDAF06}" srcOrd="0" destOrd="0" presId="urn:microsoft.com/office/officeart/2005/8/layout/orgChart1"/>
    <dgm:cxn modelId="{75474565-AB8B-1F46-880D-F17185EB3B77}" srcId="{498054AD-9FB4-0644-96E2-44267BFD6748}" destId="{165E9EA4-A244-7749-878A-B2EC60101EA8}" srcOrd="0" destOrd="0" parTransId="{2393CBB4-7AB7-A543-A1CE-F8671EC4C3C1}" sibTransId="{899679FD-AAB3-4140-9908-77BF2BA659D6}"/>
    <dgm:cxn modelId="{88470367-05E0-1540-B83D-097016A091A4}" type="presOf" srcId="{27923726-69DF-EB4C-A229-21A4EAF25A30}" destId="{BA05D5F4-C417-0A43-BDEA-69C0632A6183}" srcOrd="0" destOrd="0" presId="urn:microsoft.com/office/officeart/2005/8/layout/orgChart1"/>
    <dgm:cxn modelId="{A8FCDE6D-00C0-E54E-9CF9-EBF61655E8D3}" type="presOf" srcId="{63BB0158-9760-0F4A-9DF0-51B29BD6714B}" destId="{34F88ABA-49CE-4C48-969A-13D4BFB4BB7A}" srcOrd="0" destOrd="0" presId="urn:microsoft.com/office/officeart/2005/8/layout/orgChart1"/>
    <dgm:cxn modelId="{FF27B86F-7217-B04E-9913-18EDC56C952D}" type="presOf" srcId="{2393CBB4-7AB7-A543-A1CE-F8671EC4C3C1}" destId="{42AE3984-43A2-EC48-980F-89BA0930846F}" srcOrd="0" destOrd="0" presId="urn:microsoft.com/office/officeart/2005/8/layout/orgChart1"/>
    <dgm:cxn modelId="{1628F46F-5941-B847-A7E1-A4E197716A4B}" type="presOf" srcId="{C2E22272-45EA-F740-903A-2896D83773E7}" destId="{B85C88AF-A647-2749-8CDD-8E84A6E0B708}" srcOrd="0" destOrd="0" presId="urn:microsoft.com/office/officeart/2005/8/layout/orgChart1"/>
    <dgm:cxn modelId="{774B3374-E929-7B4C-A9C6-4B4FD0168023}" type="presOf" srcId="{A13564B6-F478-0E42-9B9D-7DB30B15DD59}" destId="{D6512E52-6C63-1649-841F-4A791FA146F5}" srcOrd="0" destOrd="0" presId="urn:microsoft.com/office/officeart/2005/8/layout/orgChart1"/>
    <dgm:cxn modelId="{D96E5674-775B-474C-83AC-25BC5ED257B1}" srcId="{63BB0158-9760-0F4A-9DF0-51B29BD6714B}" destId="{2A580397-D315-DA46-9748-D9700E3AC070}" srcOrd="0" destOrd="0" parTransId="{A5685E89-6D1F-0745-9BBA-78C6EE8D16A8}" sibTransId="{299DF16C-131E-E94B-9F50-2419D40216BE}"/>
    <dgm:cxn modelId="{4EFFD574-13FE-8543-8E29-11B53E32ED9C}" srcId="{498054AD-9FB4-0644-96E2-44267BFD6748}" destId="{7029BDCB-2EA3-EC4C-86BC-9ADA0189437C}" srcOrd="1" destOrd="0" parTransId="{CA4EC1E2-DF09-7B45-BF8A-07CCC11B4022}" sibTransId="{1C7C85EE-3A74-CB40-95F9-3925AE6EE7B8}"/>
    <dgm:cxn modelId="{3F502978-F603-F440-B17D-271632133F7F}" type="presOf" srcId="{A90BBF2A-FCFF-224B-AB99-4EDADA9F34C0}" destId="{9A650953-A234-7946-9F44-22FBC1AB49C2}" srcOrd="0" destOrd="0" presId="urn:microsoft.com/office/officeart/2005/8/layout/orgChart1"/>
    <dgm:cxn modelId="{CCC02A80-BCFB-084F-B353-2D5EE581A195}" type="presOf" srcId="{63BB0158-9760-0F4A-9DF0-51B29BD6714B}" destId="{B629AC30-1721-F042-BD46-277445836F4E}" srcOrd="1" destOrd="0" presId="urn:microsoft.com/office/officeart/2005/8/layout/orgChart1"/>
    <dgm:cxn modelId="{1510998E-0E02-C94B-84F8-4679505BF240}" type="presOf" srcId="{33BD19A4-7372-954E-8545-87694917DD48}" destId="{1ABE46AD-C593-5C48-B705-EF873B9D506B}" srcOrd="0" destOrd="0" presId="urn:microsoft.com/office/officeart/2005/8/layout/orgChart1"/>
    <dgm:cxn modelId="{02CB1896-B749-E243-9E67-F00C86189084}" srcId="{7029BDCB-2EA3-EC4C-86BC-9ADA0189437C}" destId="{C23599B1-6FA0-B245-B29C-832C3CBFC7B6}" srcOrd="1" destOrd="0" parTransId="{C2E22272-45EA-F740-903A-2896D83773E7}" sibTransId="{BE0101B2-DA36-5D4A-AA18-B175FE18A4F5}"/>
    <dgm:cxn modelId="{CEB1D69C-8421-3A47-BC7C-6C71B61CB759}" type="presOf" srcId="{5167362B-D16C-894E-8E52-A00AB19AEEA8}" destId="{BDA6B43D-A8C1-2147-9477-EE094CB0BCA7}" srcOrd="1" destOrd="0" presId="urn:microsoft.com/office/officeart/2005/8/layout/orgChart1"/>
    <dgm:cxn modelId="{576E7CA8-C7A9-8347-A294-9D8795774CAF}" type="presOf" srcId="{3C76648D-AE8E-144A-8441-5879AF07C19B}" destId="{F49B4C68-D86D-BD4B-93BB-C010E35C48FF}" srcOrd="1" destOrd="0" presId="urn:microsoft.com/office/officeart/2005/8/layout/orgChart1"/>
    <dgm:cxn modelId="{135FB5AD-D35E-4745-A217-43C28C0C75FF}" srcId="{498054AD-9FB4-0644-96E2-44267BFD6748}" destId="{63BB0158-9760-0F4A-9DF0-51B29BD6714B}" srcOrd="2" destOrd="0" parTransId="{9D8D52A8-6C46-9843-9CD1-1B4DB78DB648}" sibTransId="{FB1BEA65-E966-2241-9E58-86C7088BFF8D}"/>
    <dgm:cxn modelId="{4349ECB5-8CC7-224D-A50C-E2C7174D0CF1}" type="presOf" srcId="{C23599B1-6FA0-B245-B29C-832C3CBFC7B6}" destId="{1AE562EC-F0B2-354E-A287-5501DDF9E6C5}" srcOrd="1" destOrd="0" presId="urn:microsoft.com/office/officeart/2005/8/layout/orgChart1"/>
    <dgm:cxn modelId="{C45B12BD-340B-E04E-B76A-384009819748}" type="presOf" srcId="{E7A80908-3970-9E4F-944F-AD1DD24492A6}" destId="{DA9F2918-552E-0641-B2A3-6895111FE86A}" srcOrd="0" destOrd="0" presId="urn:microsoft.com/office/officeart/2005/8/layout/orgChart1"/>
    <dgm:cxn modelId="{754074C9-7DD8-9F47-B36B-FA3FDDBCAC01}" type="presOf" srcId="{612709D6-6E9D-5A42-93CE-F6A655E4E564}" destId="{3BBF5EC8-6B05-504E-81AC-3DEB520D469F}" srcOrd="1" destOrd="0" presId="urn:microsoft.com/office/officeart/2005/8/layout/orgChart1"/>
    <dgm:cxn modelId="{3DE3BBCE-8617-824F-848B-A4D9345A23F3}" type="presOf" srcId="{612709D6-6E9D-5A42-93CE-F6A655E4E564}" destId="{EE0FCBB0-DD8E-114F-8D29-5E9481877051}" srcOrd="0" destOrd="0" presId="urn:microsoft.com/office/officeart/2005/8/layout/orgChart1"/>
    <dgm:cxn modelId="{14CCDCD1-A947-BB49-8046-7E0DC60C0674}" type="presOf" srcId="{A5685E89-6D1F-0745-9BBA-78C6EE8D16A8}" destId="{7F25BEFD-55D9-0048-894C-757A205B61AF}" srcOrd="0" destOrd="0" presId="urn:microsoft.com/office/officeart/2005/8/layout/orgChart1"/>
    <dgm:cxn modelId="{F35EC9D5-4235-3648-A12D-30C75C1DA913}" srcId="{165E9EA4-A244-7749-878A-B2EC60101EA8}" destId="{612709D6-6E9D-5A42-93CE-F6A655E4E564}" srcOrd="2" destOrd="0" parTransId="{A90BBF2A-FCFF-224B-AB99-4EDADA9F34C0}" sibTransId="{6825B649-2718-AA43-9DED-37E575B1290D}"/>
    <dgm:cxn modelId="{E0F261D9-BD9D-384C-95D7-3858D6705FDF}" type="presOf" srcId="{2A580397-D315-DA46-9748-D9700E3AC070}" destId="{26A989D7-2F80-2E4B-8FFE-443DFCA9F081}" srcOrd="0" destOrd="0" presId="urn:microsoft.com/office/officeart/2005/8/layout/orgChart1"/>
    <dgm:cxn modelId="{CEABD9D9-ED62-B14A-8C85-7539D565DC88}" type="presOf" srcId="{165E9EA4-A244-7749-878A-B2EC60101EA8}" destId="{C902BC0D-7163-5649-BDF1-14D3A9427B3E}" srcOrd="1" destOrd="0" presId="urn:microsoft.com/office/officeart/2005/8/layout/orgChart1"/>
    <dgm:cxn modelId="{A617AEDB-E387-C248-809C-84A0B44EA751}" type="presOf" srcId="{4FF653CB-8FEC-F54A-AFED-0CC75A1FA8EB}" destId="{00C7C74B-A100-8140-A0DC-149C46FB1937}" srcOrd="1" destOrd="0" presId="urn:microsoft.com/office/officeart/2005/8/layout/orgChart1"/>
    <dgm:cxn modelId="{2D0B7DEC-7BB1-1648-AF4B-7EBB44B7E074}" type="presOf" srcId="{165E9EA4-A244-7749-878A-B2EC60101EA8}" destId="{32F60C21-A1EA-AE41-8B8F-55A94055A4C8}" srcOrd="0" destOrd="0" presId="urn:microsoft.com/office/officeart/2005/8/layout/orgChart1"/>
    <dgm:cxn modelId="{841372F0-6551-BE48-BD04-C19BEB9921B5}" type="presOf" srcId="{518D2D25-8286-384C-A08D-D058DF346B9F}" destId="{159C4212-B6B5-0449-AC9C-9C2D1180EDAF}" srcOrd="1" destOrd="0" presId="urn:microsoft.com/office/officeart/2005/8/layout/orgChart1"/>
    <dgm:cxn modelId="{C2B78DBF-36AD-964C-9EFC-1FC5ACD0F49F}" type="presParOf" srcId="{1ABE46AD-C593-5C48-B705-EF873B9D506B}" destId="{BF76BCDB-86DA-2E49-97D8-418F0154C085}" srcOrd="0" destOrd="0" presId="urn:microsoft.com/office/officeart/2005/8/layout/orgChart1"/>
    <dgm:cxn modelId="{22A646FC-F89D-E94D-A237-445AFF4D6FE6}" type="presParOf" srcId="{BF76BCDB-86DA-2E49-97D8-418F0154C085}" destId="{6E04545F-7903-1D43-A866-017D9BF42E8A}" srcOrd="0" destOrd="0" presId="urn:microsoft.com/office/officeart/2005/8/layout/orgChart1"/>
    <dgm:cxn modelId="{173B4FF2-BC65-3B49-A6F7-47D56BF1C919}" type="presParOf" srcId="{6E04545F-7903-1D43-A866-017D9BF42E8A}" destId="{52F71D70-597A-E742-8EE6-C7CD68E22FDD}" srcOrd="0" destOrd="0" presId="urn:microsoft.com/office/officeart/2005/8/layout/orgChart1"/>
    <dgm:cxn modelId="{0D9BBBBF-88D1-E744-84AE-E86283AAEA22}" type="presParOf" srcId="{6E04545F-7903-1D43-A866-017D9BF42E8A}" destId="{144FA96B-7B11-7E4A-AC61-ABA8ABB10195}" srcOrd="1" destOrd="0" presId="urn:microsoft.com/office/officeart/2005/8/layout/orgChart1"/>
    <dgm:cxn modelId="{FB5C89D4-B682-D548-B334-FE14D67F4AEB}" type="presParOf" srcId="{BF76BCDB-86DA-2E49-97D8-418F0154C085}" destId="{DB1B9F97-3888-C644-A7E2-2E7F005C0FFC}" srcOrd="1" destOrd="0" presId="urn:microsoft.com/office/officeart/2005/8/layout/orgChart1"/>
    <dgm:cxn modelId="{4BB18EBB-1B9D-8149-8269-000142319B57}" type="presParOf" srcId="{DB1B9F97-3888-C644-A7E2-2E7F005C0FFC}" destId="{42AE3984-43A2-EC48-980F-89BA0930846F}" srcOrd="0" destOrd="0" presId="urn:microsoft.com/office/officeart/2005/8/layout/orgChart1"/>
    <dgm:cxn modelId="{12C5C4FD-FA34-D740-9848-AD4CDF0EE23D}" type="presParOf" srcId="{DB1B9F97-3888-C644-A7E2-2E7F005C0FFC}" destId="{03490E59-3C1F-824F-8D37-EBF0850D5C93}" srcOrd="1" destOrd="0" presId="urn:microsoft.com/office/officeart/2005/8/layout/orgChart1"/>
    <dgm:cxn modelId="{FC13DD0E-EFA2-114D-B42E-0EBF1A1C0CE5}" type="presParOf" srcId="{03490E59-3C1F-824F-8D37-EBF0850D5C93}" destId="{4CCB6685-1DE9-0549-82DA-6F3C81D7E5F8}" srcOrd="0" destOrd="0" presId="urn:microsoft.com/office/officeart/2005/8/layout/orgChart1"/>
    <dgm:cxn modelId="{893D6A00-AAAD-5D49-920E-D59CA94AF7BB}" type="presParOf" srcId="{4CCB6685-1DE9-0549-82DA-6F3C81D7E5F8}" destId="{32F60C21-A1EA-AE41-8B8F-55A94055A4C8}" srcOrd="0" destOrd="0" presId="urn:microsoft.com/office/officeart/2005/8/layout/orgChart1"/>
    <dgm:cxn modelId="{0B411690-0738-9042-9A07-7B254DB3A76A}" type="presParOf" srcId="{4CCB6685-1DE9-0549-82DA-6F3C81D7E5F8}" destId="{C902BC0D-7163-5649-BDF1-14D3A9427B3E}" srcOrd="1" destOrd="0" presId="urn:microsoft.com/office/officeart/2005/8/layout/orgChart1"/>
    <dgm:cxn modelId="{F87541E0-2D95-A445-A203-70CCB6C33C20}" type="presParOf" srcId="{03490E59-3C1F-824F-8D37-EBF0850D5C93}" destId="{1A7D836F-9B28-664A-A598-B375361FD613}" srcOrd="1" destOrd="0" presId="urn:microsoft.com/office/officeart/2005/8/layout/orgChart1"/>
    <dgm:cxn modelId="{18DCC37A-3914-EC49-89B3-6B511BFB8B1D}" type="presParOf" srcId="{1A7D836F-9B28-664A-A598-B375361FD613}" destId="{5B9B18FF-BD88-C743-AAEA-3770CF553648}" srcOrd="0" destOrd="0" presId="urn:microsoft.com/office/officeart/2005/8/layout/orgChart1"/>
    <dgm:cxn modelId="{F630AFAA-026C-6F45-8CCA-576E83CE1B3A}" type="presParOf" srcId="{1A7D836F-9B28-664A-A598-B375361FD613}" destId="{27FDDF43-E0C3-7645-9F01-AA16764578B0}" srcOrd="1" destOrd="0" presId="urn:microsoft.com/office/officeart/2005/8/layout/orgChart1"/>
    <dgm:cxn modelId="{F58075D3-FB3E-7D4C-A775-9A82667FF259}" type="presParOf" srcId="{27FDDF43-E0C3-7645-9F01-AA16764578B0}" destId="{6F7329DB-6664-D540-B805-B81E5B5F408C}" srcOrd="0" destOrd="0" presId="urn:microsoft.com/office/officeart/2005/8/layout/orgChart1"/>
    <dgm:cxn modelId="{6671D5F0-8EEF-164B-BAAA-7CB26E5871A6}" type="presParOf" srcId="{6F7329DB-6664-D540-B805-B81E5B5F408C}" destId="{F8617DB6-4987-5F40-9C60-A306CB604362}" srcOrd="0" destOrd="0" presId="urn:microsoft.com/office/officeart/2005/8/layout/orgChart1"/>
    <dgm:cxn modelId="{8ECB3233-113B-384E-9973-EAEE9C4B8051}" type="presParOf" srcId="{6F7329DB-6664-D540-B805-B81E5B5F408C}" destId="{00C7C74B-A100-8140-A0DC-149C46FB1937}" srcOrd="1" destOrd="0" presId="urn:microsoft.com/office/officeart/2005/8/layout/orgChart1"/>
    <dgm:cxn modelId="{B5B9BCC4-2519-224C-8662-CD3CABA1C6B2}" type="presParOf" srcId="{27FDDF43-E0C3-7645-9F01-AA16764578B0}" destId="{B2EE9CFA-C3E9-FC44-BD15-D71950C25935}" srcOrd="1" destOrd="0" presId="urn:microsoft.com/office/officeart/2005/8/layout/orgChart1"/>
    <dgm:cxn modelId="{E61F9CAD-D912-3A41-B6D6-B425698FAB48}" type="presParOf" srcId="{27FDDF43-E0C3-7645-9F01-AA16764578B0}" destId="{5B5CFA37-334A-2B4D-A269-0A0B2018A8F9}" srcOrd="2" destOrd="0" presId="urn:microsoft.com/office/officeart/2005/8/layout/orgChart1"/>
    <dgm:cxn modelId="{AB8C68A2-5CB4-CA4D-AA29-2AC52F43E266}" type="presParOf" srcId="{1A7D836F-9B28-664A-A598-B375361FD613}" destId="{CCAC9B32-9B20-EC41-8655-793AF1585ED0}" srcOrd="2" destOrd="0" presId="urn:microsoft.com/office/officeart/2005/8/layout/orgChart1"/>
    <dgm:cxn modelId="{20D58D85-285E-334F-81FC-A6DE18B17D0A}" type="presParOf" srcId="{1A7D836F-9B28-664A-A598-B375361FD613}" destId="{75F55A22-8928-1D4E-8A1B-9BFCC3687A9A}" srcOrd="3" destOrd="0" presId="urn:microsoft.com/office/officeart/2005/8/layout/orgChart1"/>
    <dgm:cxn modelId="{E574F665-B4E2-894D-84C6-ACDDA58C690B}" type="presParOf" srcId="{75F55A22-8928-1D4E-8A1B-9BFCC3687A9A}" destId="{C369F383-72DB-6346-913C-84BFDCF93C2B}" srcOrd="0" destOrd="0" presId="urn:microsoft.com/office/officeart/2005/8/layout/orgChart1"/>
    <dgm:cxn modelId="{4C822C30-E2B3-C643-920B-4FF91E4E506C}" type="presParOf" srcId="{C369F383-72DB-6346-913C-84BFDCF93C2B}" destId="{81A3A526-329B-C845-841C-93F487CDAF06}" srcOrd="0" destOrd="0" presId="urn:microsoft.com/office/officeart/2005/8/layout/orgChart1"/>
    <dgm:cxn modelId="{AB3FDFF7-8ED4-F946-8685-D2DBB58C71C6}" type="presParOf" srcId="{C369F383-72DB-6346-913C-84BFDCF93C2B}" destId="{F49B4C68-D86D-BD4B-93BB-C010E35C48FF}" srcOrd="1" destOrd="0" presId="urn:microsoft.com/office/officeart/2005/8/layout/orgChart1"/>
    <dgm:cxn modelId="{E69EB983-B045-474C-AC25-00291141832C}" type="presParOf" srcId="{75F55A22-8928-1D4E-8A1B-9BFCC3687A9A}" destId="{1AA54FB8-6F62-3E4C-B97E-BEEAC009DDE8}" srcOrd="1" destOrd="0" presId="urn:microsoft.com/office/officeart/2005/8/layout/orgChart1"/>
    <dgm:cxn modelId="{8AB06347-7C76-9B44-8AD5-690FEBB07AFA}" type="presParOf" srcId="{75F55A22-8928-1D4E-8A1B-9BFCC3687A9A}" destId="{C71DD030-85EB-C042-ACB9-1660FC1DBC00}" srcOrd="2" destOrd="0" presId="urn:microsoft.com/office/officeart/2005/8/layout/orgChart1"/>
    <dgm:cxn modelId="{A4B13DDE-4752-5848-BF53-2CA193E9F99D}" type="presParOf" srcId="{1A7D836F-9B28-664A-A598-B375361FD613}" destId="{9A650953-A234-7946-9F44-22FBC1AB49C2}" srcOrd="4" destOrd="0" presId="urn:microsoft.com/office/officeart/2005/8/layout/orgChart1"/>
    <dgm:cxn modelId="{7832307B-57BA-CB44-B1AE-5697208C832A}" type="presParOf" srcId="{1A7D836F-9B28-664A-A598-B375361FD613}" destId="{C2A8A877-B715-C540-A905-5FB82054B498}" srcOrd="5" destOrd="0" presId="urn:microsoft.com/office/officeart/2005/8/layout/orgChart1"/>
    <dgm:cxn modelId="{3B4DDADA-028F-2448-B51C-BE73F2BA1E3E}" type="presParOf" srcId="{C2A8A877-B715-C540-A905-5FB82054B498}" destId="{0713B20D-BE49-2A49-B467-93641FE8C0F0}" srcOrd="0" destOrd="0" presId="urn:microsoft.com/office/officeart/2005/8/layout/orgChart1"/>
    <dgm:cxn modelId="{5C20529F-982B-D64C-AB7D-445A3621F926}" type="presParOf" srcId="{0713B20D-BE49-2A49-B467-93641FE8C0F0}" destId="{EE0FCBB0-DD8E-114F-8D29-5E9481877051}" srcOrd="0" destOrd="0" presId="urn:microsoft.com/office/officeart/2005/8/layout/orgChart1"/>
    <dgm:cxn modelId="{9E48BD49-145B-274B-B3E7-FBF09913697A}" type="presParOf" srcId="{0713B20D-BE49-2A49-B467-93641FE8C0F0}" destId="{3BBF5EC8-6B05-504E-81AC-3DEB520D469F}" srcOrd="1" destOrd="0" presId="urn:microsoft.com/office/officeart/2005/8/layout/orgChart1"/>
    <dgm:cxn modelId="{47997BAF-9F72-374D-B08B-B3176E6F8D33}" type="presParOf" srcId="{C2A8A877-B715-C540-A905-5FB82054B498}" destId="{F3DDC5EE-7006-3F4A-9111-5940C0A6EE9C}" srcOrd="1" destOrd="0" presId="urn:microsoft.com/office/officeart/2005/8/layout/orgChart1"/>
    <dgm:cxn modelId="{7BC9445E-D3DB-AD47-8C1E-CCC6BAB60765}" type="presParOf" srcId="{C2A8A877-B715-C540-A905-5FB82054B498}" destId="{1AFE44EF-0F7F-D247-A636-B5CC8D07F2E0}" srcOrd="2" destOrd="0" presId="urn:microsoft.com/office/officeart/2005/8/layout/orgChart1"/>
    <dgm:cxn modelId="{6F19E16E-129B-D048-80EB-FE44BDA53BCD}" type="presParOf" srcId="{1A7D836F-9B28-664A-A598-B375361FD613}" destId="{BA05D5F4-C417-0A43-BDEA-69C0632A6183}" srcOrd="6" destOrd="0" presId="urn:microsoft.com/office/officeart/2005/8/layout/orgChart1"/>
    <dgm:cxn modelId="{743FA08D-BEA3-5E49-8C63-773E45A2223B}" type="presParOf" srcId="{1A7D836F-9B28-664A-A598-B375361FD613}" destId="{26A6A3BF-249E-9C4B-90A8-42A41306054D}" srcOrd="7" destOrd="0" presId="urn:microsoft.com/office/officeart/2005/8/layout/orgChart1"/>
    <dgm:cxn modelId="{6AB1F2D4-A11F-9B49-8EED-5148DAA17C3F}" type="presParOf" srcId="{26A6A3BF-249E-9C4B-90A8-42A41306054D}" destId="{167734E4-D41A-A245-BD4E-E58845F2884A}" srcOrd="0" destOrd="0" presId="urn:microsoft.com/office/officeart/2005/8/layout/orgChart1"/>
    <dgm:cxn modelId="{879818B1-E309-084F-951C-FC6FB6538BCF}" type="presParOf" srcId="{167734E4-D41A-A245-BD4E-E58845F2884A}" destId="{9D2A5C25-56EA-C549-9ED5-E23C961D3FEF}" srcOrd="0" destOrd="0" presId="urn:microsoft.com/office/officeart/2005/8/layout/orgChart1"/>
    <dgm:cxn modelId="{1F96B29E-7F66-C241-98D2-3A78825A8686}" type="presParOf" srcId="{167734E4-D41A-A245-BD4E-E58845F2884A}" destId="{159C4212-B6B5-0449-AC9C-9C2D1180EDAF}" srcOrd="1" destOrd="0" presId="urn:microsoft.com/office/officeart/2005/8/layout/orgChart1"/>
    <dgm:cxn modelId="{1C8B95C3-FA5E-1A47-84D2-3AB86D6F4C40}" type="presParOf" srcId="{26A6A3BF-249E-9C4B-90A8-42A41306054D}" destId="{3EA1A47F-8550-DF4F-BC5E-55ED6BBA708C}" srcOrd="1" destOrd="0" presId="urn:microsoft.com/office/officeart/2005/8/layout/orgChart1"/>
    <dgm:cxn modelId="{92669151-78CA-1F49-AF4A-F6AC97DD8B2A}" type="presParOf" srcId="{26A6A3BF-249E-9C4B-90A8-42A41306054D}" destId="{E553D81A-4FD0-D143-8C42-0046582AAFFC}" srcOrd="2" destOrd="0" presId="urn:microsoft.com/office/officeart/2005/8/layout/orgChart1"/>
    <dgm:cxn modelId="{33ADF7D3-C743-774E-B7DD-599867D72D7A}" type="presParOf" srcId="{03490E59-3C1F-824F-8D37-EBF0850D5C93}" destId="{CDD684BB-7FF1-8348-9BCB-E2927042DBF7}" srcOrd="2" destOrd="0" presId="urn:microsoft.com/office/officeart/2005/8/layout/orgChart1"/>
    <dgm:cxn modelId="{0485C5EE-D39D-F04F-A974-F689ADFE3E99}" type="presParOf" srcId="{DB1B9F97-3888-C644-A7E2-2E7F005C0FFC}" destId="{48A94BD9-3E27-1B4D-9370-2D1D1E42E4B9}" srcOrd="2" destOrd="0" presId="urn:microsoft.com/office/officeart/2005/8/layout/orgChart1"/>
    <dgm:cxn modelId="{79FD05E0-9C23-6A49-90F9-61D01FDF517D}" type="presParOf" srcId="{DB1B9F97-3888-C644-A7E2-2E7F005C0FFC}" destId="{AC760122-992A-1A45-A55D-D38BAD3726A5}" srcOrd="3" destOrd="0" presId="urn:microsoft.com/office/officeart/2005/8/layout/orgChart1"/>
    <dgm:cxn modelId="{78696258-D48B-CD45-8604-FAB73790B78B}" type="presParOf" srcId="{AC760122-992A-1A45-A55D-D38BAD3726A5}" destId="{2F1C09A4-B112-1C4E-9F78-F1B43D0B7726}" srcOrd="0" destOrd="0" presId="urn:microsoft.com/office/officeart/2005/8/layout/orgChart1"/>
    <dgm:cxn modelId="{BD6495EB-4FC8-7047-8585-24F1945719F1}" type="presParOf" srcId="{2F1C09A4-B112-1C4E-9F78-F1B43D0B7726}" destId="{5E5C4782-18EA-5E46-9F63-2192CA6F881E}" srcOrd="0" destOrd="0" presId="urn:microsoft.com/office/officeart/2005/8/layout/orgChart1"/>
    <dgm:cxn modelId="{590B70A2-E520-1D48-8EE8-7C9D104BB12B}" type="presParOf" srcId="{2F1C09A4-B112-1C4E-9F78-F1B43D0B7726}" destId="{F6552FC0-146F-6447-9547-3B67E5672F74}" srcOrd="1" destOrd="0" presId="urn:microsoft.com/office/officeart/2005/8/layout/orgChart1"/>
    <dgm:cxn modelId="{4FAEF367-784B-0747-B1F1-FD93111E470A}" type="presParOf" srcId="{AC760122-992A-1A45-A55D-D38BAD3726A5}" destId="{2961BCB0-9D62-EB46-BB79-86FB4CAF7E76}" srcOrd="1" destOrd="0" presId="urn:microsoft.com/office/officeart/2005/8/layout/orgChart1"/>
    <dgm:cxn modelId="{E30D7DA3-07CB-3041-BD4D-EF3CA9B7A4A4}" type="presParOf" srcId="{2961BCB0-9D62-EB46-BB79-86FB4CAF7E76}" destId="{D6512E52-6C63-1649-841F-4A791FA146F5}" srcOrd="0" destOrd="0" presId="urn:microsoft.com/office/officeart/2005/8/layout/orgChart1"/>
    <dgm:cxn modelId="{66A2F771-AB6C-C144-B17A-9CEC40BBD485}" type="presParOf" srcId="{2961BCB0-9D62-EB46-BB79-86FB4CAF7E76}" destId="{002D8436-0A8E-4A43-A4A9-4B09086DE871}" srcOrd="1" destOrd="0" presId="urn:microsoft.com/office/officeart/2005/8/layout/orgChart1"/>
    <dgm:cxn modelId="{13A839F1-6299-8641-8C18-0CB9A38F843D}" type="presParOf" srcId="{002D8436-0A8E-4A43-A4A9-4B09086DE871}" destId="{A0B87BB5-2030-5845-B231-869D2A2953B5}" srcOrd="0" destOrd="0" presId="urn:microsoft.com/office/officeart/2005/8/layout/orgChart1"/>
    <dgm:cxn modelId="{A54A0ACC-3C11-4948-9094-F19E4F03F3AC}" type="presParOf" srcId="{A0B87BB5-2030-5845-B231-869D2A2953B5}" destId="{DA9F2918-552E-0641-B2A3-6895111FE86A}" srcOrd="0" destOrd="0" presId="urn:microsoft.com/office/officeart/2005/8/layout/orgChart1"/>
    <dgm:cxn modelId="{456BE524-8994-A74F-B5DF-C9D8F94710C8}" type="presParOf" srcId="{A0B87BB5-2030-5845-B231-869D2A2953B5}" destId="{AD8393F3-54BF-5943-A25E-364287F61603}" srcOrd="1" destOrd="0" presId="urn:microsoft.com/office/officeart/2005/8/layout/orgChart1"/>
    <dgm:cxn modelId="{38F5E00D-AB6C-0B4C-AA17-9178AE841EF0}" type="presParOf" srcId="{002D8436-0A8E-4A43-A4A9-4B09086DE871}" destId="{6A0DC6BF-831B-6D46-9260-DFCFDD7C9EDA}" srcOrd="1" destOrd="0" presId="urn:microsoft.com/office/officeart/2005/8/layout/orgChart1"/>
    <dgm:cxn modelId="{6F787863-CD46-9B43-AD80-BA8823F515C2}" type="presParOf" srcId="{002D8436-0A8E-4A43-A4A9-4B09086DE871}" destId="{5E5CC440-6D18-BC44-BC06-5A0C7B0A3D80}" srcOrd="2" destOrd="0" presId="urn:microsoft.com/office/officeart/2005/8/layout/orgChart1"/>
    <dgm:cxn modelId="{950E0D34-FD89-544F-AF56-02B19F8346F5}" type="presParOf" srcId="{2961BCB0-9D62-EB46-BB79-86FB4CAF7E76}" destId="{B85C88AF-A647-2749-8CDD-8E84A6E0B708}" srcOrd="2" destOrd="0" presId="urn:microsoft.com/office/officeart/2005/8/layout/orgChart1"/>
    <dgm:cxn modelId="{2E618C94-055C-5749-82CD-D192CD6B5BE9}" type="presParOf" srcId="{2961BCB0-9D62-EB46-BB79-86FB4CAF7E76}" destId="{58118046-576A-9843-AAEC-43904DFC5DB9}" srcOrd="3" destOrd="0" presId="urn:microsoft.com/office/officeart/2005/8/layout/orgChart1"/>
    <dgm:cxn modelId="{CF4A2773-AA8A-D545-8694-AA19BFF4499D}" type="presParOf" srcId="{58118046-576A-9843-AAEC-43904DFC5DB9}" destId="{0CBDE1E1-589E-1B47-9088-CF1F54B68363}" srcOrd="0" destOrd="0" presId="urn:microsoft.com/office/officeart/2005/8/layout/orgChart1"/>
    <dgm:cxn modelId="{25E027D9-A7FC-2844-A08A-E5785E22831F}" type="presParOf" srcId="{0CBDE1E1-589E-1B47-9088-CF1F54B68363}" destId="{596EE4F1-CFB0-D94C-B1A4-8BC3CEE63B36}" srcOrd="0" destOrd="0" presId="urn:microsoft.com/office/officeart/2005/8/layout/orgChart1"/>
    <dgm:cxn modelId="{C32FED39-506E-9D4D-A849-432186B0066B}" type="presParOf" srcId="{0CBDE1E1-589E-1B47-9088-CF1F54B68363}" destId="{1AE562EC-F0B2-354E-A287-5501DDF9E6C5}" srcOrd="1" destOrd="0" presId="urn:microsoft.com/office/officeart/2005/8/layout/orgChart1"/>
    <dgm:cxn modelId="{DE580483-714D-C040-BC17-3038D9A2A34B}" type="presParOf" srcId="{58118046-576A-9843-AAEC-43904DFC5DB9}" destId="{DD749F78-A966-344B-94D3-FA027E5597D8}" srcOrd="1" destOrd="0" presId="urn:microsoft.com/office/officeart/2005/8/layout/orgChart1"/>
    <dgm:cxn modelId="{D79B4512-92BD-934F-AA0E-7D46CBA67643}" type="presParOf" srcId="{58118046-576A-9843-AAEC-43904DFC5DB9}" destId="{366CA0BD-171C-C14A-991D-8BCDFBB1AE29}" srcOrd="2" destOrd="0" presId="urn:microsoft.com/office/officeart/2005/8/layout/orgChart1"/>
    <dgm:cxn modelId="{1FCF995C-3A74-5A47-9887-6924D6135FFC}" type="presParOf" srcId="{AC760122-992A-1A45-A55D-D38BAD3726A5}" destId="{A78613A0-5C1E-ED4E-9B57-851DDF142B69}" srcOrd="2" destOrd="0" presId="urn:microsoft.com/office/officeart/2005/8/layout/orgChart1"/>
    <dgm:cxn modelId="{387484A7-B1F9-6649-AF12-A6B42E9FA9BF}" type="presParOf" srcId="{DB1B9F97-3888-C644-A7E2-2E7F005C0FFC}" destId="{8AF6D40F-2CEC-7642-B752-133F031D915C}" srcOrd="4" destOrd="0" presId="urn:microsoft.com/office/officeart/2005/8/layout/orgChart1"/>
    <dgm:cxn modelId="{92A53768-AD44-CC4D-9197-618D912B2828}" type="presParOf" srcId="{DB1B9F97-3888-C644-A7E2-2E7F005C0FFC}" destId="{DF6C5B66-DCF9-1045-9E0A-F55713046DB2}" srcOrd="5" destOrd="0" presId="urn:microsoft.com/office/officeart/2005/8/layout/orgChart1"/>
    <dgm:cxn modelId="{8DE55F1D-B2CF-BF4B-9679-4A962C4090A8}" type="presParOf" srcId="{DF6C5B66-DCF9-1045-9E0A-F55713046DB2}" destId="{6C5C1AA4-B66D-644C-B845-00A9FDC5D83F}" srcOrd="0" destOrd="0" presId="urn:microsoft.com/office/officeart/2005/8/layout/orgChart1"/>
    <dgm:cxn modelId="{FEBB180E-BCA4-0243-869C-53B9F58F7295}" type="presParOf" srcId="{6C5C1AA4-B66D-644C-B845-00A9FDC5D83F}" destId="{34F88ABA-49CE-4C48-969A-13D4BFB4BB7A}" srcOrd="0" destOrd="0" presId="urn:microsoft.com/office/officeart/2005/8/layout/orgChart1"/>
    <dgm:cxn modelId="{30C15662-9EB0-B449-8CD3-47F8529A83F8}" type="presParOf" srcId="{6C5C1AA4-B66D-644C-B845-00A9FDC5D83F}" destId="{B629AC30-1721-F042-BD46-277445836F4E}" srcOrd="1" destOrd="0" presId="urn:microsoft.com/office/officeart/2005/8/layout/orgChart1"/>
    <dgm:cxn modelId="{FEB680EA-EA71-8644-9398-2BA24ED2EF14}" type="presParOf" srcId="{DF6C5B66-DCF9-1045-9E0A-F55713046DB2}" destId="{67EC1ADA-3FB8-8248-A95C-45B0A967ABE2}" srcOrd="1" destOrd="0" presId="urn:microsoft.com/office/officeart/2005/8/layout/orgChart1"/>
    <dgm:cxn modelId="{46BC531B-E311-E44A-A5D1-ACAF9C120778}" type="presParOf" srcId="{67EC1ADA-3FB8-8248-A95C-45B0A967ABE2}" destId="{7F25BEFD-55D9-0048-894C-757A205B61AF}" srcOrd="0" destOrd="0" presId="urn:microsoft.com/office/officeart/2005/8/layout/orgChart1"/>
    <dgm:cxn modelId="{D07D5901-3202-1246-ADBF-8FE4B0BB7EF4}" type="presParOf" srcId="{67EC1ADA-3FB8-8248-A95C-45B0A967ABE2}" destId="{9BF2F1F2-AE36-CE4D-B9EF-BE394AD299F5}" srcOrd="1" destOrd="0" presId="urn:microsoft.com/office/officeart/2005/8/layout/orgChart1"/>
    <dgm:cxn modelId="{09C3D95B-4542-4D4B-AD56-E7338169C2A9}" type="presParOf" srcId="{9BF2F1F2-AE36-CE4D-B9EF-BE394AD299F5}" destId="{716733DC-EB73-E944-BFE7-01FE449388FF}" srcOrd="0" destOrd="0" presId="urn:microsoft.com/office/officeart/2005/8/layout/orgChart1"/>
    <dgm:cxn modelId="{E65C0AB2-38B1-AD47-91CF-5470BD3EFBFE}" type="presParOf" srcId="{716733DC-EB73-E944-BFE7-01FE449388FF}" destId="{26A989D7-2F80-2E4B-8FFE-443DFCA9F081}" srcOrd="0" destOrd="0" presId="urn:microsoft.com/office/officeart/2005/8/layout/orgChart1"/>
    <dgm:cxn modelId="{DD615C85-9B34-6B4A-9ACB-501AAB94AAE3}" type="presParOf" srcId="{716733DC-EB73-E944-BFE7-01FE449388FF}" destId="{5842BBFE-2393-264D-A1AA-0A65C0AEF110}" srcOrd="1" destOrd="0" presId="urn:microsoft.com/office/officeart/2005/8/layout/orgChart1"/>
    <dgm:cxn modelId="{477C8ECE-D075-424B-91F2-C59CF42A3730}" type="presParOf" srcId="{9BF2F1F2-AE36-CE4D-B9EF-BE394AD299F5}" destId="{10A36C9A-59A2-514D-9757-BBD036949303}" srcOrd="1" destOrd="0" presId="urn:microsoft.com/office/officeart/2005/8/layout/orgChart1"/>
    <dgm:cxn modelId="{B749DB86-3AA6-184A-B491-BCFB7B062DBF}" type="presParOf" srcId="{9BF2F1F2-AE36-CE4D-B9EF-BE394AD299F5}" destId="{42711F34-4C03-A946-BABE-968E790B717A}" srcOrd="2" destOrd="0" presId="urn:microsoft.com/office/officeart/2005/8/layout/orgChart1"/>
    <dgm:cxn modelId="{ABD1F8AA-182A-2848-A004-532895DE4996}" type="presParOf" srcId="{67EC1ADA-3FB8-8248-A95C-45B0A967ABE2}" destId="{19D3145F-F68E-8D4F-9356-5F33294FF559}" srcOrd="2" destOrd="0" presId="urn:microsoft.com/office/officeart/2005/8/layout/orgChart1"/>
    <dgm:cxn modelId="{32BAF832-4405-194F-930C-B8467644C7F5}" type="presParOf" srcId="{67EC1ADA-3FB8-8248-A95C-45B0A967ABE2}" destId="{9F8D8B0B-13AE-FE4A-BBB3-B853FEE2B9CF}" srcOrd="3" destOrd="0" presId="urn:microsoft.com/office/officeart/2005/8/layout/orgChart1"/>
    <dgm:cxn modelId="{FBF0F41A-8C5F-504B-A9ED-A681DC958615}" type="presParOf" srcId="{9F8D8B0B-13AE-FE4A-BBB3-B853FEE2B9CF}" destId="{044474D5-4279-BA45-9BE4-5D6A38179169}" srcOrd="0" destOrd="0" presId="urn:microsoft.com/office/officeart/2005/8/layout/orgChart1"/>
    <dgm:cxn modelId="{5162D8DD-351F-E14B-BB4E-79D29E99C63E}" type="presParOf" srcId="{044474D5-4279-BA45-9BE4-5D6A38179169}" destId="{891B26E4-81E3-0E4E-85E5-91674ED4D7F6}" srcOrd="0" destOrd="0" presId="urn:microsoft.com/office/officeart/2005/8/layout/orgChart1"/>
    <dgm:cxn modelId="{2E7DE000-4555-7D4B-8D47-069D705FC7E3}" type="presParOf" srcId="{044474D5-4279-BA45-9BE4-5D6A38179169}" destId="{BDA6B43D-A8C1-2147-9477-EE094CB0BCA7}" srcOrd="1" destOrd="0" presId="urn:microsoft.com/office/officeart/2005/8/layout/orgChart1"/>
    <dgm:cxn modelId="{EF1142DC-73CC-8449-BCE7-C13C7E76141B}" type="presParOf" srcId="{9F8D8B0B-13AE-FE4A-BBB3-B853FEE2B9CF}" destId="{4C367B4A-4B95-164E-841C-A15007DC8CA0}" srcOrd="1" destOrd="0" presId="urn:microsoft.com/office/officeart/2005/8/layout/orgChart1"/>
    <dgm:cxn modelId="{632FB674-40D8-3E44-945E-3296C58A2AB4}" type="presParOf" srcId="{9F8D8B0B-13AE-FE4A-BBB3-B853FEE2B9CF}" destId="{058D24D5-4526-6D42-91D2-C714E418BDF6}" srcOrd="2" destOrd="0" presId="urn:microsoft.com/office/officeart/2005/8/layout/orgChart1"/>
    <dgm:cxn modelId="{1F955221-4F9C-8E4D-B31A-061F15F7F5D1}" type="presParOf" srcId="{DF6C5B66-DCF9-1045-9E0A-F55713046DB2}" destId="{9C7ED206-CA1F-1046-ABA8-BDA93DCFF7EC}" srcOrd="2" destOrd="0" presId="urn:microsoft.com/office/officeart/2005/8/layout/orgChart1"/>
    <dgm:cxn modelId="{CCD4AA83-90B6-B047-ADA9-F163C04179F3}" type="presParOf" srcId="{BF76BCDB-86DA-2E49-97D8-418F0154C085}" destId="{673447C7-88BB-E84D-B396-0D7CD2B71FF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91A565-2217-D84E-932C-04BC853BEC14}" type="doc">
      <dgm:prSet loTypeId="urn:microsoft.com/office/officeart/2008/layout/CaptionedPicture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34B8A2-CB11-6E46-899D-2D60220CDC75}">
      <dgm:prSet custT="1"/>
      <dgm:spPr/>
      <dgm:t>
        <a:bodyPr/>
        <a:lstStyle/>
        <a:p>
          <a:r>
            <a:rPr lang="es-ES_tradnl" sz="1400" dirty="0">
              <a:latin typeface="Gill Sans MT" panose="020B0502020104020203" pitchFamily="34" charset="77"/>
            </a:rPr>
            <a:t>Profesora</a:t>
          </a:r>
          <a:endParaRPr lang="en-US" sz="1400" dirty="0">
            <a:latin typeface="Gill Sans MT" panose="020B0502020104020203" pitchFamily="34" charset="77"/>
          </a:endParaRPr>
        </a:p>
      </dgm:t>
    </dgm:pt>
    <dgm:pt modelId="{C8C5CC91-EB68-2F43-AFD6-07D32BFC846B}" type="parTrans" cxnId="{896A210C-58CF-1440-83F2-78E1D14FE481}">
      <dgm:prSet/>
      <dgm:spPr/>
      <dgm:t>
        <a:bodyPr/>
        <a:lstStyle/>
        <a:p>
          <a:endParaRPr lang="en-US" sz="3600">
            <a:latin typeface="Gill Sans MT" panose="020B0502020104020203" pitchFamily="34" charset="77"/>
          </a:endParaRPr>
        </a:p>
      </dgm:t>
    </dgm:pt>
    <dgm:pt modelId="{7DAAC6B3-A00E-D94B-B00B-880225133241}" type="sibTrans" cxnId="{896A210C-58CF-1440-83F2-78E1D14FE481}">
      <dgm:prSet/>
      <dgm:spPr/>
      <dgm:t>
        <a:bodyPr/>
        <a:lstStyle/>
        <a:p>
          <a:endParaRPr lang="en-US" sz="3600">
            <a:latin typeface="Gill Sans MT" panose="020B0502020104020203" pitchFamily="34" charset="77"/>
          </a:endParaRPr>
        </a:p>
      </dgm:t>
    </dgm:pt>
    <dgm:pt modelId="{C41E891A-D533-BC48-939F-FCECBAFAD3C4}">
      <dgm:prSet custT="1"/>
      <dgm:spPr/>
      <dgm:t>
        <a:bodyPr/>
        <a:lstStyle/>
        <a:p>
          <a:r>
            <a:rPr lang="es-ES_tradnl" sz="1400" dirty="0" err="1">
              <a:latin typeface="Gill Sans MT" panose="020B0502020104020203" pitchFamily="34" charset="77"/>
            </a:rPr>
            <a:t>Ph.D</a:t>
          </a:r>
          <a:r>
            <a:rPr lang="es-ES_tradnl" sz="1400" dirty="0">
              <a:latin typeface="Gill Sans MT" panose="020B0502020104020203" pitchFamily="34" charset="77"/>
            </a:rPr>
            <a:t>. in </a:t>
          </a:r>
          <a:r>
            <a:rPr lang="es-ES_tradnl" sz="1400" dirty="0" err="1">
              <a:latin typeface="Gill Sans MT" panose="020B0502020104020203" pitchFamily="34" charset="77"/>
            </a:rPr>
            <a:t>Economics</a:t>
          </a:r>
          <a:r>
            <a:rPr lang="es-ES_tradnl" sz="1400" dirty="0">
              <a:latin typeface="Gill Sans MT" panose="020B0502020104020203" pitchFamily="34" charset="77"/>
            </a:rPr>
            <a:t> </a:t>
          </a:r>
        </a:p>
        <a:p>
          <a:r>
            <a:rPr lang="es-ES_tradnl" sz="1400" dirty="0">
              <a:latin typeface="Gill Sans MT" panose="020B0502020104020203" pitchFamily="34" charset="77"/>
            </a:rPr>
            <a:t>(Illinois, EEUU)</a:t>
          </a:r>
          <a:endParaRPr lang="en-US" sz="1400" dirty="0">
            <a:latin typeface="Gill Sans MT" panose="020B0502020104020203" pitchFamily="34" charset="77"/>
          </a:endParaRPr>
        </a:p>
      </dgm:t>
    </dgm:pt>
    <dgm:pt modelId="{0C0FF125-1FC3-1F4D-A7FB-AAA27A768B54}" type="parTrans" cxnId="{9F06B488-953D-7C4B-997F-DF1921F64450}">
      <dgm:prSet/>
      <dgm:spPr/>
      <dgm:t>
        <a:bodyPr/>
        <a:lstStyle/>
        <a:p>
          <a:endParaRPr lang="en-US" sz="3600">
            <a:latin typeface="Gill Sans MT" panose="020B0502020104020203" pitchFamily="34" charset="77"/>
          </a:endParaRPr>
        </a:p>
      </dgm:t>
    </dgm:pt>
    <dgm:pt modelId="{E6CF73CD-9C4A-744C-8003-D4D0765A03F5}" type="sibTrans" cxnId="{9F06B488-953D-7C4B-997F-DF1921F64450}">
      <dgm:prSet/>
      <dgm:spPr/>
      <dgm:t>
        <a:bodyPr/>
        <a:lstStyle/>
        <a:p>
          <a:endParaRPr lang="en-US" sz="3600">
            <a:latin typeface="Gill Sans MT" panose="020B0502020104020203" pitchFamily="34" charset="77"/>
          </a:endParaRPr>
        </a:p>
      </dgm:t>
    </dgm:pt>
    <dgm:pt modelId="{2FCC75D5-07B7-C142-8D3B-043B0609383F}">
      <dgm:prSet custT="1"/>
      <dgm:spPr/>
      <dgm:t>
        <a:bodyPr/>
        <a:lstStyle/>
        <a:p>
          <a:r>
            <a:rPr lang="es-ES_tradnl" sz="1400" dirty="0">
              <a:latin typeface="Gill Sans MT" panose="020B0502020104020203" pitchFamily="34" charset="77"/>
            </a:rPr>
            <a:t>Maestría en Economía</a:t>
          </a:r>
          <a:endParaRPr lang="en-US" sz="1400" dirty="0">
            <a:latin typeface="Gill Sans MT" panose="020B0502020104020203" pitchFamily="34" charset="77"/>
          </a:endParaRPr>
        </a:p>
      </dgm:t>
    </dgm:pt>
    <dgm:pt modelId="{0F893356-96DB-1346-98DB-D3C95A777BB9}" type="parTrans" cxnId="{CBD19607-0A02-284E-A14B-E90577844F7B}">
      <dgm:prSet/>
      <dgm:spPr/>
      <dgm:t>
        <a:bodyPr/>
        <a:lstStyle/>
        <a:p>
          <a:endParaRPr lang="en-US" sz="3600">
            <a:latin typeface="Gill Sans MT" panose="020B0502020104020203" pitchFamily="34" charset="77"/>
          </a:endParaRPr>
        </a:p>
      </dgm:t>
    </dgm:pt>
    <dgm:pt modelId="{2F20C0E7-EEBD-4C47-AB3D-55A3D4412511}" type="sibTrans" cxnId="{CBD19607-0A02-284E-A14B-E90577844F7B}">
      <dgm:prSet/>
      <dgm:spPr/>
      <dgm:t>
        <a:bodyPr/>
        <a:lstStyle/>
        <a:p>
          <a:endParaRPr lang="en-US" sz="3600">
            <a:latin typeface="Gill Sans MT" panose="020B0502020104020203" pitchFamily="34" charset="77"/>
          </a:endParaRPr>
        </a:p>
      </dgm:t>
    </dgm:pt>
    <dgm:pt modelId="{5B9001DA-1668-CC45-B1FD-5F3D43396BAC}">
      <dgm:prSet custT="1"/>
      <dgm:spPr/>
      <dgm:t>
        <a:bodyPr/>
        <a:lstStyle/>
        <a:p>
          <a:r>
            <a:rPr lang="es-ES_tradnl" sz="1400" dirty="0">
              <a:latin typeface="Gill Sans MT" panose="020B0502020104020203" pitchFamily="34" charset="77"/>
            </a:rPr>
            <a:t>Lic. en Economía</a:t>
          </a:r>
          <a:endParaRPr lang="en-US" sz="1400" dirty="0">
            <a:latin typeface="Gill Sans MT" panose="020B0502020104020203" pitchFamily="34" charset="77"/>
          </a:endParaRPr>
        </a:p>
      </dgm:t>
    </dgm:pt>
    <dgm:pt modelId="{D4F59F08-9F21-1C44-99BD-763F1A2FB07E}" type="parTrans" cxnId="{70762739-425F-1944-98AD-5CFF7D347A2D}">
      <dgm:prSet/>
      <dgm:spPr/>
      <dgm:t>
        <a:bodyPr/>
        <a:lstStyle/>
        <a:p>
          <a:endParaRPr lang="en-US" sz="3600">
            <a:latin typeface="Gill Sans MT" panose="020B0502020104020203" pitchFamily="34" charset="77"/>
          </a:endParaRPr>
        </a:p>
      </dgm:t>
    </dgm:pt>
    <dgm:pt modelId="{F3B4EF57-BADB-E44A-B0C7-03E28E0844C8}" type="sibTrans" cxnId="{70762739-425F-1944-98AD-5CFF7D347A2D}">
      <dgm:prSet/>
      <dgm:spPr/>
      <dgm:t>
        <a:bodyPr/>
        <a:lstStyle/>
        <a:p>
          <a:endParaRPr lang="en-US" sz="3600">
            <a:latin typeface="Gill Sans MT" panose="020B0502020104020203" pitchFamily="34" charset="77"/>
          </a:endParaRPr>
        </a:p>
      </dgm:t>
    </dgm:pt>
    <dgm:pt modelId="{76A94476-6A1C-5C4E-AF8E-1DD2D4E4F92E}" type="pres">
      <dgm:prSet presAssocID="{7691A565-2217-D84E-932C-04BC853BEC14}" presName="Name0" presStyleCnt="0">
        <dgm:presLayoutVars>
          <dgm:chMax/>
          <dgm:chPref/>
          <dgm:dir/>
        </dgm:presLayoutVars>
      </dgm:prSet>
      <dgm:spPr/>
    </dgm:pt>
    <dgm:pt modelId="{3742758E-A160-C149-83BE-96FD2AED8844}" type="pres">
      <dgm:prSet presAssocID="{A634B8A2-CB11-6E46-899D-2D60220CDC75}" presName="composite" presStyleCnt="0">
        <dgm:presLayoutVars>
          <dgm:chMax val="1"/>
          <dgm:chPref val="1"/>
        </dgm:presLayoutVars>
      </dgm:prSet>
      <dgm:spPr/>
    </dgm:pt>
    <dgm:pt modelId="{192F564E-ACAC-3C4F-9A8E-51EB1C3F98CB}" type="pres">
      <dgm:prSet presAssocID="{A634B8A2-CB11-6E46-899D-2D60220CDC75}" presName="Accent" presStyleLbl="trAlignAcc1" presStyleIdx="0" presStyleCnt="4" custScaleX="98376" custScaleY="102086">
        <dgm:presLayoutVars>
          <dgm:chMax val="0"/>
          <dgm:chPref val="0"/>
        </dgm:presLayoutVars>
      </dgm:prSet>
      <dgm:spPr/>
    </dgm:pt>
    <dgm:pt modelId="{83E4ED5B-4452-3549-9B7C-9B6AACFA4ACC}" type="pres">
      <dgm:prSet presAssocID="{A634B8A2-CB11-6E46-899D-2D60220CDC75}" presName="Image" presStyleLbl="alignImgPlace1" presStyleIdx="0" presStyleCnt="4" custScaleX="53261" custScaleY="57875" custLinFactNeighborX="-23068" custLinFactNeighborY="-4155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362" t="1914" r="-276530" b="-3162"/>
          </a:stretch>
        </a:blipFill>
      </dgm:spPr>
    </dgm:pt>
    <dgm:pt modelId="{E92328D7-23B5-8C4F-9D43-079A569F592E}" type="pres">
      <dgm:prSet presAssocID="{A634B8A2-CB11-6E46-899D-2D60220CDC75}" presName="ChildComposite" presStyleCnt="0"/>
      <dgm:spPr/>
    </dgm:pt>
    <dgm:pt modelId="{35159953-B9EE-0046-94A5-16B9CC645615}" type="pres">
      <dgm:prSet presAssocID="{A634B8A2-CB11-6E46-899D-2D60220CDC75}" presName="Child" presStyleLbl="node1" presStyleIdx="0" presStyleCnt="0" custScaleX="96759" custScaleY="453739" custLinFactNeighborX="969" custLinFactNeighborY="68803">
        <dgm:presLayoutVars>
          <dgm:chMax val="0"/>
          <dgm:chPref val="0"/>
          <dgm:bulletEnabled val="1"/>
        </dgm:presLayoutVars>
      </dgm:prSet>
      <dgm:spPr/>
    </dgm:pt>
    <dgm:pt modelId="{738A6BEC-E831-0749-811E-503551337617}" type="pres">
      <dgm:prSet presAssocID="{A634B8A2-CB11-6E46-899D-2D60220CDC75}" presName="Parent" presStyleLbl="revTx" presStyleIdx="0" presStyleCnt="4" custLinFactNeighborX="-4389" custLinFactNeighborY="-177">
        <dgm:presLayoutVars>
          <dgm:chMax val="1"/>
          <dgm:chPref val="0"/>
          <dgm:bulletEnabled val="1"/>
        </dgm:presLayoutVars>
      </dgm:prSet>
      <dgm:spPr/>
    </dgm:pt>
    <dgm:pt modelId="{4E935FF5-1CA4-5048-9BB9-78533D723CBD}" type="pres">
      <dgm:prSet presAssocID="{7DAAC6B3-A00E-D94B-B00B-880225133241}" presName="sibTrans" presStyleCnt="0"/>
      <dgm:spPr/>
    </dgm:pt>
    <dgm:pt modelId="{64C2A7F1-C153-F644-BA44-C1D8C677E0BF}" type="pres">
      <dgm:prSet presAssocID="{C41E891A-D533-BC48-939F-FCECBAFAD3C4}" presName="composite" presStyleCnt="0">
        <dgm:presLayoutVars>
          <dgm:chMax val="1"/>
          <dgm:chPref val="1"/>
        </dgm:presLayoutVars>
      </dgm:prSet>
      <dgm:spPr/>
    </dgm:pt>
    <dgm:pt modelId="{83E3545D-B8E9-864C-8A28-D7910A0F7D89}" type="pres">
      <dgm:prSet presAssocID="{C41E891A-D533-BC48-939F-FCECBAFAD3C4}" presName="Accent" presStyleLbl="trAlignAcc1" presStyleIdx="1" presStyleCnt="4">
        <dgm:presLayoutVars>
          <dgm:chMax val="0"/>
          <dgm:chPref val="0"/>
        </dgm:presLayoutVars>
      </dgm:prSet>
      <dgm:spPr/>
    </dgm:pt>
    <dgm:pt modelId="{09335355-B419-DC4B-BA3B-A509916D5DFC}" type="pres">
      <dgm:prSet presAssocID="{C41E891A-D533-BC48-939F-FCECBAFAD3C4}" presName="Image" presStyleLbl="alignImgPlace1" presStyleIdx="1" presStyleCnt="4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0978" t="-545" r="-248978" b="545"/>
          </a:stretch>
        </a:blipFill>
      </dgm:spPr>
    </dgm:pt>
    <dgm:pt modelId="{ECE65FE6-D5E9-4442-BB8B-448F9900F60A}" type="pres">
      <dgm:prSet presAssocID="{C41E891A-D533-BC48-939F-FCECBAFAD3C4}" presName="ChildComposite" presStyleCnt="0"/>
      <dgm:spPr/>
    </dgm:pt>
    <dgm:pt modelId="{F2AB67DA-B46F-2840-8ECE-96870D5F7112}" type="pres">
      <dgm:prSet presAssocID="{C41E891A-D533-BC48-939F-FCECBAFAD3C4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904A903-F066-4040-8862-BE289CD1E6BB}" type="pres">
      <dgm:prSet presAssocID="{C41E891A-D533-BC48-939F-FCECBAFAD3C4}" presName="Parent" presStyleLbl="revTx" presStyleIdx="1" presStyleCnt="4">
        <dgm:presLayoutVars>
          <dgm:chMax val="1"/>
          <dgm:chPref val="0"/>
          <dgm:bulletEnabled val="1"/>
        </dgm:presLayoutVars>
      </dgm:prSet>
      <dgm:spPr/>
    </dgm:pt>
    <dgm:pt modelId="{0FF04FF2-B791-B54C-9CAB-533D77A870CD}" type="pres">
      <dgm:prSet presAssocID="{E6CF73CD-9C4A-744C-8003-D4D0765A03F5}" presName="sibTrans" presStyleCnt="0"/>
      <dgm:spPr/>
    </dgm:pt>
    <dgm:pt modelId="{C162E8E3-2444-F34A-A7DC-296B505FD957}" type="pres">
      <dgm:prSet presAssocID="{2FCC75D5-07B7-C142-8D3B-043B0609383F}" presName="composite" presStyleCnt="0">
        <dgm:presLayoutVars>
          <dgm:chMax val="1"/>
          <dgm:chPref val="1"/>
        </dgm:presLayoutVars>
      </dgm:prSet>
      <dgm:spPr/>
    </dgm:pt>
    <dgm:pt modelId="{5DACFC0B-A7E1-184E-A08F-BBF4D778240C}" type="pres">
      <dgm:prSet presAssocID="{2FCC75D5-07B7-C142-8D3B-043B0609383F}" presName="Accent" presStyleLbl="trAlignAcc1" presStyleIdx="2" presStyleCnt="4">
        <dgm:presLayoutVars>
          <dgm:chMax val="0"/>
          <dgm:chPref val="0"/>
        </dgm:presLayoutVars>
      </dgm:prSet>
      <dgm:spPr/>
    </dgm:pt>
    <dgm:pt modelId="{652F61EF-E6B3-4A49-89D9-F35A9A769484}" type="pres">
      <dgm:prSet presAssocID="{2FCC75D5-07B7-C142-8D3B-043B0609383F}" presName="Image" presStyleLbl="alignImgPlace1" presStyleIdx="2" presStyleCnt="4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607" t="-957" r="-273393" b="957"/>
          </a:stretch>
        </a:blipFill>
      </dgm:spPr>
    </dgm:pt>
    <dgm:pt modelId="{BD18D38E-C0CC-844D-8593-879109430F1A}" type="pres">
      <dgm:prSet presAssocID="{2FCC75D5-07B7-C142-8D3B-043B0609383F}" presName="ChildComposite" presStyleCnt="0"/>
      <dgm:spPr/>
    </dgm:pt>
    <dgm:pt modelId="{68C5A889-442A-CD44-98B1-5867C795F828}" type="pres">
      <dgm:prSet presAssocID="{2FCC75D5-07B7-C142-8D3B-043B0609383F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9F052B2-7281-4A48-A527-17811222B9F1}" type="pres">
      <dgm:prSet presAssocID="{2FCC75D5-07B7-C142-8D3B-043B0609383F}" presName="Parent" presStyleLbl="revTx" presStyleIdx="2" presStyleCnt="4">
        <dgm:presLayoutVars>
          <dgm:chMax val="1"/>
          <dgm:chPref val="0"/>
          <dgm:bulletEnabled val="1"/>
        </dgm:presLayoutVars>
      </dgm:prSet>
      <dgm:spPr/>
    </dgm:pt>
    <dgm:pt modelId="{4B8F7319-365A-7145-9D91-70B9C0A5B2D7}" type="pres">
      <dgm:prSet presAssocID="{2F20C0E7-EEBD-4C47-AB3D-55A3D4412511}" presName="sibTrans" presStyleCnt="0"/>
      <dgm:spPr/>
    </dgm:pt>
    <dgm:pt modelId="{8E3112C0-FF07-B746-A81F-31F753708799}" type="pres">
      <dgm:prSet presAssocID="{5B9001DA-1668-CC45-B1FD-5F3D43396BAC}" presName="composite" presStyleCnt="0">
        <dgm:presLayoutVars>
          <dgm:chMax val="1"/>
          <dgm:chPref val="1"/>
        </dgm:presLayoutVars>
      </dgm:prSet>
      <dgm:spPr/>
    </dgm:pt>
    <dgm:pt modelId="{6FBA60F0-B386-FD42-8906-78BE27D42F35}" type="pres">
      <dgm:prSet presAssocID="{5B9001DA-1668-CC45-B1FD-5F3D43396BAC}" presName="Accent" presStyleLbl="trAlignAcc1" presStyleIdx="3" presStyleCnt="4">
        <dgm:presLayoutVars>
          <dgm:chMax val="0"/>
          <dgm:chPref val="0"/>
        </dgm:presLayoutVars>
      </dgm:prSet>
      <dgm:spPr/>
    </dgm:pt>
    <dgm:pt modelId="{C6B7AB54-8C67-0949-9C17-DAA84965D9ED}" type="pres">
      <dgm:prSet presAssocID="{5B9001DA-1668-CC45-B1FD-5F3D43396BAC}" presName="Image" presStyleLbl="alignImgPlace1" presStyleIdx="3" presStyleCnt="4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499" t="-674" r="11037" b="-19892"/>
          </a:stretch>
        </a:blipFill>
      </dgm:spPr>
    </dgm:pt>
    <dgm:pt modelId="{F93B8D5B-94B0-3849-AC4E-BA094D6EC64D}" type="pres">
      <dgm:prSet presAssocID="{5B9001DA-1668-CC45-B1FD-5F3D43396BAC}" presName="ChildComposite" presStyleCnt="0"/>
      <dgm:spPr/>
    </dgm:pt>
    <dgm:pt modelId="{4155D8D6-523F-B841-974C-802ACFBD6BBF}" type="pres">
      <dgm:prSet presAssocID="{5B9001DA-1668-CC45-B1FD-5F3D43396BA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9738D42-20C7-AE45-830C-5EE884826469}" type="pres">
      <dgm:prSet presAssocID="{5B9001DA-1668-CC45-B1FD-5F3D43396BAC}" presName="Parent" presStyleLbl="revTx" presStyleIdx="3" presStyleCnt="4">
        <dgm:presLayoutVars>
          <dgm:chMax val="1"/>
          <dgm:chPref val="0"/>
          <dgm:bulletEnabled val="1"/>
        </dgm:presLayoutVars>
      </dgm:prSet>
      <dgm:spPr/>
    </dgm:pt>
  </dgm:ptLst>
  <dgm:cxnLst>
    <dgm:cxn modelId="{CBD19607-0A02-284E-A14B-E90577844F7B}" srcId="{7691A565-2217-D84E-932C-04BC853BEC14}" destId="{2FCC75D5-07B7-C142-8D3B-043B0609383F}" srcOrd="2" destOrd="0" parTransId="{0F893356-96DB-1346-98DB-D3C95A777BB9}" sibTransId="{2F20C0E7-EEBD-4C47-AB3D-55A3D4412511}"/>
    <dgm:cxn modelId="{896A210C-58CF-1440-83F2-78E1D14FE481}" srcId="{7691A565-2217-D84E-932C-04BC853BEC14}" destId="{A634B8A2-CB11-6E46-899D-2D60220CDC75}" srcOrd="0" destOrd="0" parTransId="{C8C5CC91-EB68-2F43-AFD6-07D32BFC846B}" sibTransId="{7DAAC6B3-A00E-D94B-B00B-880225133241}"/>
    <dgm:cxn modelId="{AC003A16-FEEC-2E4F-84B3-A28ACC59F490}" type="presOf" srcId="{C41E891A-D533-BC48-939F-FCECBAFAD3C4}" destId="{A904A903-F066-4040-8862-BE289CD1E6BB}" srcOrd="0" destOrd="0" presId="urn:microsoft.com/office/officeart/2008/layout/CaptionedPictures"/>
    <dgm:cxn modelId="{5FB2CE36-B9A4-0246-926D-79332F70F078}" type="presOf" srcId="{7691A565-2217-D84E-932C-04BC853BEC14}" destId="{76A94476-6A1C-5C4E-AF8E-1DD2D4E4F92E}" srcOrd="0" destOrd="0" presId="urn:microsoft.com/office/officeart/2008/layout/CaptionedPictures"/>
    <dgm:cxn modelId="{70762739-425F-1944-98AD-5CFF7D347A2D}" srcId="{7691A565-2217-D84E-932C-04BC853BEC14}" destId="{5B9001DA-1668-CC45-B1FD-5F3D43396BAC}" srcOrd="3" destOrd="0" parTransId="{D4F59F08-9F21-1C44-99BD-763F1A2FB07E}" sibTransId="{F3B4EF57-BADB-E44A-B0C7-03E28E0844C8}"/>
    <dgm:cxn modelId="{9F06B488-953D-7C4B-997F-DF1921F64450}" srcId="{7691A565-2217-D84E-932C-04BC853BEC14}" destId="{C41E891A-D533-BC48-939F-FCECBAFAD3C4}" srcOrd="1" destOrd="0" parTransId="{0C0FF125-1FC3-1F4D-A7FB-AAA27A768B54}" sibTransId="{E6CF73CD-9C4A-744C-8003-D4D0765A03F5}"/>
    <dgm:cxn modelId="{69F6ECA2-B7BD-744E-BB10-3DEDA6CF1EDB}" type="presOf" srcId="{A634B8A2-CB11-6E46-899D-2D60220CDC75}" destId="{738A6BEC-E831-0749-811E-503551337617}" srcOrd="0" destOrd="0" presId="urn:microsoft.com/office/officeart/2008/layout/CaptionedPictures"/>
    <dgm:cxn modelId="{D77C1FB0-594F-E54B-A5A4-B01693619946}" type="presOf" srcId="{5B9001DA-1668-CC45-B1FD-5F3D43396BAC}" destId="{09738D42-20C7-AE45-830C-5EE884826469}" srcOrd="0" destOrd="0" presId="urn:microsoft.com/office/officeart/2008/layout/CaptionedPictures"/>
    <dgm:cxn modelId="{F0975DEA-FCB4-D94F-9009-775A5F3EB6C4}" type="presOf" srcId="{2FCC75D5-07B7-C142-8D3B-043B0609383F}" destId="{19F052B2-7281-4A48-A527-17811222B9F1}" srcOrd="0" destOrd="0" presId="urn:microsoft.com/office/officeart/2008/layout/CaptionedPictures"/>
    <dgm:cxn modelId="{AD48391F-4F08-5C41-9E6D-142CE7067C8E}" type="presParOf" srcId="{76A94476-6A1C-5C4E-AF8E-1DD2D4E4F92E}" destId="{3742758E-A160-C149-83BE-96FD2AED8844}" srcOrd="0" destOrd="0" presId="urn:microsoft.com/office/officeart/2008/layout/CaptionedPictures"/>
    <dgm:cxn modelId="{AEDD4AAD-D7DE-3149-B9FB-4E5646BE7E66}" type="presParOf" srcId="{3742758E-A160-C149-83BE-96FD2AED8844}" destId="{192F564E-ACAC-3C4F-9A8E-51EB1C3F98CB}" srcOrd="0" destOrd="0" presId="urn:microsoft.com/office/officeart/2008/layout/CaptionedPictures"/>
    <dgm:cxn modelId="{5D303AB0-1D38-194B-803E-7879D4587F33}" type="presParOf" srcId="{3742758E-A160-C149-83BE-96FD2AED8844}" destId="{83E4ED5B-4452-3549-9B7C-9B6AACFA4ACC}" srcOrd="1" destOrd="0" presId="urn:microsoft.com/office/officeart/2008/layout/CaptionedPictures"/>
    <dgm:cxn modelId="{84B7DFF6-728A-D148-836E-DF7905983189}" type="presParOf" srcId="{3742758E-A160-C149-83BE-96FD2AED8844}" destId="{E92328D7-23B5-8C4F-9D43-079A569F592E}" srcOrd="2" destOrd="0" presId="urn:microsoft.com/office/officeart/2008/layout/CaptionedPictures"/>
    <dgm:cxn modelId="{7C169340-EDA8-1345-802D-A80003E97474}" type="presParOf" srcId="{E92328D7-23B5-8C4F-9D43-079A569F592E}" destId="{35159953-B9EE-0046-94A5-16B9CC645615}" srcOrd="0" destOrd="0" presId="urn:microsoft.com/office/officeart/2008/layout/CaptionedPictures"/>
    <dgm:cxn modelId="{1945CC6F-EF2B-8B41-BDBC-2F8D38FED8A1}" type="presParOf" srcId="{E92328D7-23B5-8C4F-9D43-079A569F592E}" destId="{738A6BEC-E831-0749-811E-503551337617}" srcOrd="1" destOrd="0" presId="urn:microsoft.com/office/officeart/2008/layout/CaptionedPictures"/>
    <dgm:cxn modelId="{9C80A9B7-A3EB-BD48-B6F0-531D440E8B2A}" type="presParOf" srcId="{76A94476-6A1C-5C4E-AF8E-1DD2D4E4F92E}" destId="{4E935FF5-1CA4-5048-9BB9-78533D723CBD}" srcOrd="1" destOrd="0" presId="urn:microsoft.com/office/officeart/2008/layout/CaptionedPictures"/>
    <dgm:cxn modelId="{06F17820-5A3A-2247-9D3D-E873B9A2D414}" type="presParOf" srcId="{76A94476-6A1C-5C4E-AF8E-1DD2D4E4F92E}" destId="{64C2A7F1-C153-F644-BA44-C1D8C677E0BF}" srcOrd="2" destOrd="0" presId="urn:microsoft.com/office/officeart/2008/layout/CaptionedPictures"/>
    <dgm:cxn modelId="{83808CB5-E6B8-E64F-A0A9-B3845A800E8E}" type="presParOf" srcId="{64C2A7F1-C153-F644-BA44-C1D8C677E0BF}" destId="{83E3545D-B8E9-864C-8A28-D7910A0F7D89}" srcOrd="0" destOrd="0" presId="urn:microsoft.com/office/officeart/2008/layout/CaptionedPictures"/>
    <dgm:cxn modelId="{34D31129-9E50-584F-B738-F383159FA35D}" type="presParOf" srcId="{64C2A7F1-C153-F644-BA44-C1D8C677E0BF}" destId="{09335355-B419-DC4B-BA3B-A509916D5DFC}" srcOrd="1" destOrd="0" presId="urn:microsoft.com/office/officeart/2008/layout/CaptionedPictures"/>
    <dgm:cxn modelId="{7D55B4FB-9DF0-CE42-B3D5-7B199803DAFF}" type="presParOf" srcId="{64C2A7F1-C153-F644-BA44-C1D8C677E0BF}" destId="{ECE65FE6-D5E9-4442-BB8B-448F9900F60A}" srcOrd="2" destOrd="0" presId="urn:microsoft.com/office/officeart/2008/layout/CaptionedPictures"/>
    <dgm:cxn modelId="{920A9352-DE60-B941-BFB7-A83F5F18A1E5}" type="presParOf" srcId="{ECE65FE6-D5E9-4442-BB8B-448F9900F60A}" destId="{F2AB67DA-B46F-2840-8ECE-96870D5F7112}" srcOrd="0" destOrd="0" presId="urn:microsoft.com/office/officeart/2008/layout/CaptionedPictures"/>
    <dgm:cxn modelId="{30E03827-F6FF-D84C-A31E-4DEA960B71FC}" type="presParOf" srcId="{ECE65FE6-D5E9-4442-BB8B-448F9900F60A}" destId="{A904A903-F066-4040-8862-BE289CD1E6BB}" srcOrd="1" destOrd="0" presId="urn:microsoft.com/office/officeart/2008/layout/CaptionedPictures"/>
    <dgm:cxn modelId="{BDDDB252-C8FB-6041-903C-F954278DFCE1}" type="presParOf" srcId="{76A94476-6A1C-5C4E-AF8E-1DD2D4E4F92E}" destId="{0FF04FF2-B791-B54C-9CAB-533D77A870CD}" srcOrd="3" destOrd="0" presId="urn:microsoft.com/office/officeart/2008/layout/CaptionedPictures"/>
    <dgm:cxn modelId="{1AB128B1-2DAF-874C-866D-A97F0A5CAC37}" type="presParOf" srcId="{76A94476-6A1C-5C4E-AF8E-1DD2D4E4F92E}" destId="{C162E8E3-2444-F34A-A7DC-296B505FD957}" srcOrd="4" destOrd="0" presId="urn:microsoft.com/office/officeart/2008/layout/CaptionedPictures"/>
    <dgm:cxn modelId="{F3487BA6-7D69-1742-BBC9-14AA8F867BC8}" type="presParOf" srcId="{C162E8E3-2444-F34A-A7DC-296B505FD957}" destId="{5DACFC0B-A7E1-184E-A08F-BBF4D778240C}" srcOrd="0" destOrd="0" presId="urn:microsoft.com/office/officeart/2008/layout/CaptionedPictures"/>
    <dgm:cxn modelId="{D70BE7BB-4A9E-CF4E-82E0-69312DFFC23E}" type="presParOf" srcId="{C162E8E3-2444-F34A-A7DC-296B505FD957}" destId="{652F61EF-E6B3-4A49-89D9-F35A9A769484}" srcOrd="1" destOrd="0" presId="urn:microsoft.com/office/officeart/2008/layout/CaptionedPictures"/>
    <dgm:cxn modelId="{677FB640-2761-5143-8D88-2AFA71266FE8}" type="presParOf" srcId="{C162E8E3-2444-F34A-A7DC-296B505FD957}" destId="{BD18D38E-C0CC-844D-8593-879109430F1A}" srcOrd="2" destOrd="0" presId="urn:microsoft.com/office/officeart/2008/layout/CaptionedPictures"/>
    <dgm:cxn modelId="{E4B4DECD-7F89-784A-A27B-BC318A8824B7}" type="presParOf" srcId="{BD18D38E-C0CC-844D-8593-879109430F1A}" destId="{68C5A889-442A-CD44-98B1-5867C795F828}" srcOrd="0" destOrd="0" presId="urn:microsoft.com/office/officeart/2008/layout/CaptionedPictures"/>
    <dgm:cxn modelId="{64BC4885-AB86-8145-9319-8DF62F790477}" type="presParOf" srcId="{BD18D38E-C0CC-844D-8593-879109430F1A}" destId="{19F052B2-7281-4A48-A527-17811222B9F1}" srcOrd="1" destOrd="0" presId="urn:microsoft.com/office/officeart/2008/layout/CaptionedPictures"/>
    <dgm:cxn modelId="{7F76A673-45CA-1E48-A1E8-AB5239AE201C}" type="presParOf" srcId="{76A94476-6A1C-5C4E-AF8E-1DD2D4E4F92E}" destId="{4B8F7319-365A-7145-9D91-70B9C0A5B2D7}" srcOrd="5" destOrd="0" presId="urn:microsoft.com/office/officeart/2008/layout/CaptionedPictures"/>
    <dgm:cxn modelId="{958A951B-9203-084A-AF68-E0E2EEE56197}" type="presParOf" srcId="{76A94476-6A1C-5C4E-AF8E-1DD2D4E4F92E}" destId="{8E3112C0-FF07-B746-A81F-31F753708799}" srcOrd="6" destOrd="0" presId="urn:microsoft.com/office/officeart/2008/layout/CaptionedPictures"/>
    <dgm:cxn modelId="{5C98ABC3-F85A-8C4D-B941-357E0844054D}" type="presParOf" srcId="{8E3112C0-FF07-B746-A81F-31F753708799}" destId="{6FBA60F0-B386-FD42-8906-78BE27D42F35}" srcOrd="0" destOrd="0" presId="urn:microsoft.com/office/officeart/2008/layout/CaptionedPictures"/>
    <dgm:cxn modelId="{F68D7442-B097-7144-9439-06634C1FBA90}" type="presParOf" srcId="{8E3112C0-FF07-B746-A81F-31F753708799}" destId="{C6B7AB54-8C67-0949-9C17-DAA84965D9ED}" srcOrd="1" destOrd="0" presId="urn:microsoft.com/office/officeart/2008/layout/CaptionedPictures"/>
    <dgm:cxn modelId="{B5A73C21-3DE3-4A48-A9CD-F213BDDD73C3}" type="presParOf" srcId="{8E3112C0-FF07-B746-A81F-31F753708799}" destId="{F93B8D5B-94B0-3849-AC4E-BA094D6EC64D}" srcOrd="2" destOrd="0" presId="urn:microsoft.com/office/officeart/2008/layout/CaptionedPictures"/>
    <dgm:cxn modelId="{D7E60FC2-47D6-BA46-86C1-0FA72133D7E7}" type="presParOf" srcId="{F93B8D5B-94B0-3849-AC4E-BA094D6EC64D}" destId="{4155D8D6-523F-B841-974C-802ACFBD6BBF}" srcOrd="0" destOrd="0" presId="urn:microsoft.com/office/officeart/2008/layout/CaptionedPictures"/>
    <dgm:cxn modelId="{1AA3AEF9-EC7E-4840-BB19-C49E20DAB802}" type="presParOf" srcId="{F93B8D5B-94B0-3849-AC4E-BA094D6EC64D}" destId="{09738D42-20C7-AE45-830C-5EE884826469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C43C6C-5135-BC4B-BD1E-02F38DA0ECBD}" type="doc">
      <dgm:prSet loTypeId="urn:microsoft.com/office/officeart/2005/8/layout/gear1" loCatId="" qsTypeId="urn:microsoft.com/office/officeart/2005/8/quickstyle/simple1" qsCatId="simple" csTypeId="urn:microsoft.com/office/officeart/2005/8/colors/colorful3" csCatId="colorful" phldr="1"/>
      <dgm:spPr/>
    </dgm:pt>
    <dgm:pt modelId="{9D5834D3-DCBE-FE4A-9F3C-70C1F66B4852}">
      <dgm:prSet phldrT="[Text]" custT="1"/>
      <dgm:spPr/>
      <dgm:t>
        <a:bodyPr/>
        <a:lstStyle/>
        <a:p>
          <a:r>
            <a:rPr lang="es-ES_tradnl" sz="2800" noProof="0" dirty="0">
              <a:latin typeface="Gill Sans Nova Light" panose="020B0302020104020203" pitchFamily="34" charset="0"/>
            </a:rPr>
            <a:t>Modelos y Predicción</a:t>
          </a:r>
        </a:p>
      </dgm:t>
    </dgm:pt>
    <dgm:pt modelId="{BCAE287E-ED9A-3E48-8722-8F6B9573D100}" type="parTrans" cxnId="{FB2A3C33-0D71-9C4D-BC1C-42096B83FC77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E1154557-80C0-D242-9F38-2AE22E6B7511}" type="sibTrans" cxnId="{FB2A3C33-0D71-9C4D-BC1C-42096B83FC77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5C1D9BF3-4558-C441-8CDB-F5F25B657909}">
      <dgm:prSet phldrT="[Text]" custT="1"/>
      <dgm:spPr/>
      <dgm:t>
        <a:bodyPr/>
        <a:lstStyle/>
        <a:p>
          <a:r>
            <a:rPr lang="es-ES_tradnl" sz="1800" noProof="0" dirty="0">
              <a:latin typeface="Gill Sans Nova Light" panose="020B0302020104020203" pitchFamily="34" charset="0"/>
            </a:rPr>
            <a:t>Análisis Descriptivo</a:t>
          </a:r>
        </a:p>
      </dgm:t>
    </dgm:pt>
    <dgm:pt modelId="{881D90E0-E7C8-CC43-93B2-383911E0D2EB}" type="parTrans" cxnId="{BA1A178B-6B5D-DF41-9526-BE3200DB3305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A795D308-22A9-A146-9196-142AFCE44F43}" type="sibTrans" cxnId="{BA1A178B-6B5D-DF41-9526-BE3200DB3305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D037808B-2E47-824B-B2E4-91155269E95D}">
      <dgm:prSet phldrT="[Text]" custT="1"/>
      <dgm:spPr/>
      <dgm:t>
        <a:bodyPr/>
        <a:lstStyle/>
        <a:p>
          <a:r>
            <a:rPr lang="es-ES_tradnl" sz="1800" noProof="0" dirty="0">
              <a:latin typeface="Gill Sans Nova Light" panose="020B0302020104020203" pitchFamily="34" charset="0"/>
            </a:rPr>
            <a:t>Limpieza de Datos</a:t>
          </a:r>
        </a:p>
      </dgm:t>
    </dgm:pt>
    <dgm:pt modelId="{ED8788D8-BEA6-C54B-993B-DA641453DD4E}" type="parTrans" cxnId="{956A9FDE-4C36-5441-913C-2944680EE34A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8D702279-B072-BE41-8B74-E88DB5DFA9BD}" type="sibTrans" cxnId="{956A9FDE-4C36-5441-913C-2944680EE34A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E0056E4B-8ACB-724F-BDAD-85D5C5F064AF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Training-</a:t>
          </a:r>
          <a:r>
            <a:rPr lang="es-ES_tradnl" sz="1600" noProof="0" dirty="0" err="1">
              <a:latin typeface="Gill Sans Nova Light" panose="020B0302020104020203" pitchFamily="34" charset="0"/>
            </a:rPr>
            <a:t>Testing</a:t>
          </a:r>
          <a:r>
            <a:rPr lang="es-ES_tradnl" sz="1600" noProof="0" dirty="0">
              <a:latin typeface="Gill Sans Nova Light" panose="020B0302020104020203" pitchFamily="34" charset="0"/>
            </a:rPr>
            <a:t> </a:t>
          </a:r>
          <a:r>
            <a:rPr lang="es-ES_tradnl" sz="1600" noProof="0" dirty="0" err="1">
              <a:latin typeface="Gill Sans Nova Light" panose="020B0302020104020203" pitchFamily="34" charset="0"/>
            </a:rPr>
            <a:t>datasets</a:t>
          </a:r>
          <a:endParaRPr lang="es-ES_tradnl" sz="1600" noProof="0" dirty="0">
            <a:latin typeface="Gill Sans Nova Light" panose="020B0302020104020203" pitchFamily="34" charset="0"/>
          </a:endParaRPr>
        </a:p>
      </dgm:t>
    </dgm:pt>
    <dgm:pt modelId="{527175C8-8AF8-CC45-9FF1-D63223F04F2D}" type="parTrans" cxnId="{528BBA78-C629-A844-80CB-C14428F4095D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9B5DB3C3-3766-4348-8E63-CFF204EF4554}" type="sibTrans" cxnId="{528BBA78-C629-A844-80CB-C14428F4095D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E3A9F1EC-0DE4-4444-A45C-356F91B84DCB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Muestras</a:t>
          </a:r>
        </a:p>
      </dgm:t>
    </dgm:pt>
    <dgm:pt modelId="{BD950AF3-A809-7143-9311-79DEFED2FA80}" type="parTrans" cxnId="{20BA4BF6-514D-794F-8331-E4FB9660C586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4FC2C2DB-B394-6143-9616-8DF215A5B6BF}" type="sibTrans" cxnId="{20BA4BF6-514D-794F-8331-E4FB9660C586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CCFA7035-6F6F-3D4B-8B35-A16AD6A921E7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Tablas</a:t>
          </a:r>
        </a:p>
      </dgm:t>
    </dgm:pt>
    <dgm:pt modelId="{AB3F1680-3360-BE4D-A584-4042D38A7BA2}" type="parTrans" cxnId="{28408BF6-A79C-4143-A63D-6D814BBF52DB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79FCB476-72D0-A149-A9EB-DF7EAC0E0FF0}" type="sibTrans" cxnId="{28408BF6-A79C-4143-A63D-6D814BBF52DB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B3B5F46C-A648-504C-8AAC-30ED2BAFD987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Histogramas</a:t>
          </a:r>
        </a:p>
      </dgm:t>
    </dgm:pt>
    <dgm:pt modelId="{5869E246-DEFC-A04C-9534-AD6BA0C6DD45}" type="parTrans" cxnId="{18D9A791-6FFE-7F4A-8CFE-0FD70E0CF150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530DE0AB-2728-3C40-97FB-74BBF7BD6E3A}" type="sibTrans" cxnId="{18D9A791-6FFE-7F4A-8CFE-0FD70E0CF150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53B4BE51-48B6-9843-9F9C-B235F95E2542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Ajuste de modelos</a:t>
          </a:r>
        </a:p>
      </dgm:t>
    </dgm:pt>
    <dgm:pt modelId="{55D16910-2739-2E41-9255-053D324BB326}" type="parTrans" cxnId="{EC0799C8-0EDF-314A-911D-AD885A4B8C95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73E05C95-028B-7241-A19E-244D17A962E8}" type="sibTrans" cxnId="{EC0799C8-0EDF-314A-911D-AD885A4B8C95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A6C7C9D5-FB05-D844-9064-5C35550BACBB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Eliminar variables</a:t>
          </a:r>
        </a:p>
      </dgm:t>
    </dgm:pt>
    <dgm:pt modelId="{BA71D0E4-94A7-5C44-8402-856A315B5CAC}" type="parTrans" cxnId="{A3279BB0-CAE3-3140-86A8-3FF7D963165E}">
      <dgm:prSet/>
      <dgm:spPr/>
      <dgm:t>
        <a:bodyPr/>
        <a:lstStyle/>
        <a:p>
          <a:endParaRPr lang="en-US"/>
        </a:p>
      </dgm:t>
    </dgm:pt>
    <dgm:pt modelId="{7A3A7230-6DEC-364C-804E-09925F759DFC}" type="sibTrans" cxnId="{A3279BB0-CAE3-3140-86A8-3FF7D963165E}">
      <dgm:prSet/>
      <dgm:spPr/>
      <dgm:t>
        <a:bodyPr/>
        <a:lstStyle/>
        <a:p>
          <a:endParaRPr lang="en-US"/>
        </a:p>
      </dgm:t>
    </dgm:pt>
    <dgm:pt modelId="{366B1A80-632E-6A4A-8CBC-D3180F595C47}">
      <dgm:prSet phldrT="[Text]" custT="1"/>
      <dgm:spPr/>
      <dgm:t>
        <a:bodyPr/>
        <a:lstStyle/>
        <a:p>
          <a:r>
            <a:rPr lang="es-ES_tradnl" sz="1600" noProof="0" dirty="0" err="1">
              <a:latin typeface="Gill Sans Nova Light" panose="020B0302020104020203" pitchFamily="34" charset="0"/>
            </a:rPr>
            <a:t>Reshape</a:t>
          </a:r>
          <a:endParaRPr lang="es-ES_tradnl" sz="1600" noProof="0" dirty="0">
            <a:latin typeface="Gill Sans Nova Light" panose="020B0302020104020203" pitchFamily="34" charset="0"/>
          </a:endParaRPr>
        </a:p>
      </dgm:t>
    </dgm:pt>
    <dgm:pt modelId="{CCE81864-4AAB-EA48-8856-55FE2ECBA027}" type="parTrans" cxnId="{17A9DB82-D70C-3841-8231-65D0E616C61E}">
      <dgm:prSet/>
      <dgm:spPr/>
      <dgm:t>
        <a:bodyPr/>
        <a:lstStyle/>
        <a:p>
          <a:endParaRPr lang="en-US"/>
        </a:p>
      </dgm:t>
    </dgm:pt>
    <dgm:pt modelId="{C6964089-4F46-1D4A-A97A-E1789F64C6C0}" type="sibTrans" cxnId="{17A9DB82-D70C-3841-8231-65D0E616C61E}">
      <dgm:prSet/>
      <dgm:spPr/>
      <dgm:t>
        <a:bodyPr/>
        <a:lstStyle/>
        <a:p>
          <a:endParaRPr lang="en-US"/>
        </a:p>
      </dgm:t>
    </dgm:pt>
    <dgm:pt modelId="{09AF4F76-A191-3741-8104-35A15AC3511C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PCA, Clusters, …</a:t>
          </a:r>
        </a:p>
      </dgm:t>
    </dgm:pt>
    <dgm:pt modelId="{51F2639B-CB35-4646-A10A-8D1CA9C95B68}" type="parTrans" cxnId="{A777EBBD-66CE-7E4C-871A-30D56CA8C1F9}">
      <dgm:prSet/>
      <dgm:spPr/>
      <dgm:t>
        <a:bodyPr/>
        <a:lstStyle/>
        <a:p>
          <a:endParaRPr lang="en-US"/>
        </a:p>
      </dgm:t>
    </dgm:pt>
    <dgm:pt modelId="{5FAC6C8D-BF75-E04F-89A2-D19A3B97247C}" type="sibTrans" cxnId="{A777EBBD-66CE-7E4C-871A-30D56CA8C1F9}">
      <dgm:prSet/>
      <dgm:spPr/>
      <dgm:t>
        <a:bodyPr/>
        <a:lstStyle/>
        <a:p>
          <a:endParaRPr lang="en-US"/>
        </a:p>
      </dgm:t>
    </dgm:pt>
    <dgm:pt modelId="{AA2D7C07-E3AF-F44B-BDAC-C0B0A6124799}" type="pres">
      <dgm:prSet presAssocID="{07C43C6C-5135-BC4B-BD1E-02F38DA0ECB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CC346FA-4A14-A84C-9969-637AEC388AE2}" type="pres">
      <dgm:prSet presAssocID="{9D5834D3-DCBE-FE4A-9F3C-70C1F66B4852}" presName="gear1" presStyleLbl="node1" presStyleIdx="0" presStyleCnt="3">
        <dgm:presLayoutVars>
          <dgm:chMax val="1"/>
          <dgm:bulletEnabled val="1"/>
        </dgm:presLayoutVars>
      </dgm:prSet>
      <dgm:spPr/>
    </dgm:pt>
    <dgm:pt modelId="{6F1BA774-F9DF-BB46-90ED-1E58C5E3BBEC}" type="pres">
      <dgm:prSet presAssocID="{9D5834D3-DCBE-FE4A-9F3C-70C1F66B4852}" presName="gear1srcNode" presStyleLbl="node1" presStyleIdx="0" presStyleCnt="3"/>
      <dgm:spPr/>
    </dgm:pt>
    <dgm:pt modelId="{BFC858B6-67B8-4E46-B619-75745BF3BBE2}" type="pres">
      <dgm:prSet presAssocID="{9D5834D3-DCBE-FE4A-9F3C-70C1F66B4852}" presName="gear1dstNode" presStyleLbl="node1" presStyleIdx="0" presStyleCnt="3"/>
      <dgm:spPr/>
    </dgm:pt>
    <dgm:pt modelId="{4463CEEF-3FFD-2442-8720-91C26F81DA31}" type="pres">
      <dgm:prSet presAssocID="{9D5834D3-DCBE-FE4A-9F3C-70C1F66B4852}" presName="gear1ch" presStyleLbl="fgAcc1" presStyleIdx="0" presStyleCnt="3">
        <dgm:presLayoutVars>
          <dgm:chMax val="0"/>
          <dgm:bulletEnabled val="1"/>
        </dgm:presLayoutVars>
      </dgm:prSet>
      <dgm:spPr/>
    </dgm:pt>
    <dgm:pt modelId="{1256C406-6AA7-694B-A9CC-2C0E2709362F}" type="pres">
      <dgm:prSet presAssocID="{5C1D9BF3-4558-C441-8CDB-F5F25B657909}" presName="gear2" presStyleLbl="node1" presStyleIdx="1" presStyleCnt="3">
        <dgm:presLayoutVars>
          <dgm:chMax val="1"/>
          <dgm:bulletEnabled val="1"/>
        </dgm:presLayoutVars>
      </dgm:prSet>
      <dgm:spPr/>
    </dgm:pt>
    <dgm:pt modelId="{E9DF701F-09A1-2442-A083-139F4971AD2F}" type="pres">
      <dgm:prSet presAssocID="{5C1D9BF3-4558-C441-8CDB-F5F25B657909}" presName="gear2srcNode" presStyleLbl="node1" presStyleIdx="1" presStyleCnt="3"/>
      <dgm:spPr/>
    </dgm:pt>
    <dgm:pt modelId="{94050C01-7B6B-FD46-9980-ED2F5C8CE5C2}" type="pres">
      <dgm:prSet presAssocID="{5C1D9BF3-4558-C441-8CDB-F5F25B657909}" presName="gear2dstNode" presStyleLbl="node1" presStyleIdx="1" presStyleCnt="3"/>
      <dgm:spPr/>
    </dgm:pt>
    <dgm:pt modelId="{1B993F7D-C4FD-3F4A-B699-E7B45E6393E2}" type="pres">
      <dgm:prSet presAssocID="{5C1D9BF3-4558-C441-8CDB-F5F25B657909}" presName="gear2ch" presStyleLbl="fgAcc1" presStyleIdx="1" presStyleCnt="3">
        <dgm:presLayoutVars>
          <dgm:chMax val="0"/>
          <dgm:bulletEnabled val="1"/>
        </dgm:presLayoutVars>
      </dgm:prSet>
      <dgm:spPr/>
    </dgm:pt>
    <dgm:pt modelId="{F7C1E3D9-D3A5-F44F-A8AF-AF676044A6A0}" type="pres">
      <dgm:prSet presAssocID="{D037808B-2E47-824B-B2E4-91155269E95D}" presName="gear3" presStyleLbl="node1" presStyleIdx="2" presStyleCnt="3"/>
      <dgm:spPr/>
    </dgm:pt>
    <dgm:pt modelId="{97323462-AD88-094D-BDF2-9B255EA36A9E}" type="pres">
      <dgm:prSet presAssocID="{D037808B-2E47-824B-B2E4-91155269E95D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DD5B0E98-1C02-1540-888E-97BCC9AA2CD1}" type="pres">
      <dgm:prSet presAssocID="{D037808B-2E47-824B-B2E4-91155269E95D}" presName="gear3srcNode" presStyleLbl="node1" presStyleIdx="2" presStyleCnt="3"/>
      <dgm:spPr/>
    </dgm:pt>
    <dgm:pt modelId="{5FBD5706-7166-4D46-81FE-90C898869241}" type="pres">
      <dgm:prSet presAssocID="{D037808B-2E47-824B-B2E4-91155269E95D}" presName="gear3dstNode" presStyleLbl="node1" presStyleIdx="2" presStyleCnt="3"/>
      <dgm:spPr/>
    </dgm:pt>
    <dgm:pt modelId="{F2F70D71-1549-DA4C-AE52-1D67B5E60328}" type="pres">
      <dgm:prSet presAssocID="{D037808B-2E47-824B-B2E4-91155269E95D}" presName="gear3ch" presStyleLbl="fgAcc1" presStyleIdx="2" presStyleCnt="3">
        <dgm:presLayoutVars>
          <dgm:chMax val="0"/>
          <dgm:bulletEnabled val="1"/>
        </dgm:presLayoutVars>
      </dgm:prSet>
      <dgm:spPr/>
    </dgm:pt>
    <dgm:pt modelId="{64D6B4A8-6DAE-7C4F-82B8-34EC1578BDEB}" type="pres">
      <dgm:prSet presAssocID="{E1154557-80C0-D242-9F38-2AE22E6B7511}" presName="connector1" presStyleLbl="sibTrans2D1" presStyleIdx="0" presStyleCnt="3"/>
      <dgm:spPr/>
    </dgm:pt>
    <dgm:pt modelId="{7BF98CC3-BBCC-4240-989B-3CCA849F73EF}" type="pres">
      <dgm:prSet presAssocID="{A795D308-22A9-A146-9196-142AFCE44F43}" presName="connector2" presStyleLbl="sibTrans2D1" presStyleIdx="1" presStyleCnt="3"/>
      <dgm:spPr/>
    </dgm:pt>
    <dgm:pt modelId="{FEA64E1C-E48C-5A40-A1FB-B14A94E05F3E}" type="pres">
      <dgm:prSet presAssocID="{8D702279-B072-BE41-8B74-E88DB5DFA9BD}" presName="connector3" presStyleLbl="sibTrans2D1" presStyleIdx="2" presStyleCnt="3"/>
      <dgm:spPr/>
    </dgm:pt>
  </dgm:ptLst>
  <dgm:cxnLst>
    <dgm:cxn modelId="{4F309A07-4F60-2A47-977C-E78E44077623}" type="presOf" srcId="{53B4BE51-48B6-9843-9F9C-B235F95E2542}" destId="{4463CEEF-3FFD-2442-8720-91C26F81DA31}" srcOrd="0" destOrd="1" presId="urn:microsoft.com/office/officeart/2005/8/layout/gear1"/>
    <dgm:cxn modelId="{D0D18B12-F425-E946-8A22-910F484681BB}" type="presOf" srcId="{5C1D9BF3-4558-C441-8CDB-F5F25B657909}" destId="{1256C406-6AA7-694B-A9CC-2C0E2709362F}" srcOrd="0" destOrd="0" presId="urn:microsoft.com/office/officeart/2005/8/layout/gear1"/>
    <dgm:cxn modelId="{B4E6EA16-6E2A-F642-8B1E-F28566093231}" type="presOf" srcId="{D037808B-2E47-824B-B2E4-91155269E95D}" destId="{97323462-AD88-094D-BDF2-9B255EA36A9E}" srcOrd="1" destOrd="0" presId="urn:microsoft.com/office/officeart/2005/8/layout/gear1"/>
    <dgm:cxn modelId="{33E7C71C-B6EF-7241-B5F9-5CFF01F112A1}" type="presOf" srcId="{5C1D9BF3-4558-C441-8CDB-F5F25B657909}" destId="{94050C01-7B6B-FD46-9980-ED2F5C8CE5C2}" srcOrd="2" destOrd="0" presId="urn:microsoft.com/office/officeart/2005/8/layout/gear1"/>
    <dgm:cxn modelId="{FB2A3C33-0D71-9C4D-BC1C-42096B83FC77}" srcId="{07C43C6C-5135-BC4B-BD1E-02F38DA0ECBD}" destId="{9D5834D3-DCBE-FE4A-9F3C-70C1F66B4852}" srcOrd="0" destOrd="0" parTransId="{BCAE287E-ED9A-3E48-8722-8F6B9573D100}" sibTransId="{E1154557-80C0-D242-9F38-2AE22E6B7511}"/>
    <dgm:cxn modelId="{28666342-540D-4049-AF73-93598A0D2B61}" type="presOf" srcId="{9D5834D3-DCBE-FE4A-9F3C-70C1F66B4852}" destId="{BFC858B6-67B8-4E46-B619-75745BF3BBE2}" srcOrd="2" destOrd="0" presId="urn:microsoft.com/office/officeart/2005/8/layout/gear1"/>
    <dgm:cxn modelId="{78753C43-3836-D64D-AA89-2706B6FA58AB}" type="presOf" srcId="{A6C7C9D5-FB05-D844-9064-5C35550BACBB}" destId="{F2F70D71-1549-DA4C-AE52-1D67B5E60328}" srcOrd="0" destOrd="1" presId="urn:microsoft.com/office/officeart/2005/8/layout/gear1"/>
    <dgm:cxn modelId="{47A38C4B-8B27-124D-855A-3320B35AEFC4}" type="presOf" srcId="{D037808B-2E47-824B-B2E4-91155269E95D}" destId="{DD5B0E98-1C02-1540-888E-97BCC9AA2CD1}" srcOrd="2" destOrd="0" presId="urn:microsoft.com/office/officeart/2005/8/layout/gear1"/>
    <dgm:cxn modelId="{367D154E-C9A2-5144-A466-A2D321D4DF37}" type="presOf" srcId="{B3B5F46C-A648-504C-8AAC-30ED2BAFD987}" destId="{1B993F7D-C4FD-3F4A-B699-E7B45E6393E2}" srcOrd="0" destOrd="1" presId="urn:microsoft.com/office/officeart/2005/8/layout/gear1"/>
    <dgm:cxn modelId="{5E123A51-BF16-9242-8C51-E4F1458FADFD}" type="presOf" srcId="{5C1D9BF3-4558-C441-8CDB-F5F25B657909}" destId="{E9DF701F-09A1-2442-A083-139F4971AD2F}" srcOrd="1" destOrd="0" presId="urn:microsoft.com/office/officeart/2005/8/layout/gear1"/>
    <dgm:cxn modelId="{5DC3875F-DED9-E94A-918B-C932452DB4CE}" type="presOf" srcId="{E0056E4B-8ACB-724F-BDAD-85D5C5F064AF}" destId="{4463CEEF-3FFD-2442-8720-91C26F81DA31}" srcOrd="0" destOrd="0" presId="urn:microsoft.com/office/officeart/2005/8/layout/gear1"/>
    <dgm:cxn modelId="{5C00AB6E-CC84-D64D-B830-0443C2CA0BDE}" type="presOf" srcId="{A795D308-22A9-A146-9196-142AFCE44F43}" destId="{7BF98CC3-BBCC-4240-989B-3CCA849F73EF}" srcOrd="0" destOrd="0" presId="urn:microsoft.com/office/officeart/2005/8/layout/gear1"/>
    <dgm:cxn modelId="{528BBA78-C629-A844-80CB-C14428F4095D}" srcId="{9D5834D3-DCBE-FE4A-9F3C-70C1F66B4852}" destId="{E0056E4B-8ACB-724F-BDAD-85D5C5F064AF}" srcOrd="0" destOrd="0" parTransId="{527175C8-8AF8-CC45-9FF1-D63223F04F2D}" sibTransId="{9B5DB3C3-3766-4348-8E63-CFF204EF4554}"/>
    <dgm:cxn modelId="{17A9DB82-D70C-3841-8231-65D0E616C61E}" srcId="{D037808B-2E47-824B-B2E4-91155269E95D}" destId="{366B1A80-632E-6A4A-8CBC-D3180F595C47}" srcOrd="2" destOrd="0" parTransId="{CCE81864-4AAB-EA48-8856-55FE2ECBA027}" sibTransId="{C6964089-4F46-1D4A-A97A-E1789F64C6C0}"/>
    <dgm:cxn modelId="{BA1A178B-6B5D-DF41-9526-BE3200DB3305}" srcId="{07C43C6C-5135-BC4B-BD1E-02F38DA0ECBD}" destId="{5C1D9BF3-4558-C441-8CDB-F5F25B657909}" srcOrd="1" destOrd="0" parTransId="{881D90E0-E7C8-CC43-93B2-383911E0D2EB}" sibTransId="{A795D308-22A9-A146-9196-142AFCE44F43}"/>
    <dgm:cxn modelId="{18D9A791-6FFE-7F4A-8CFE-0FD70E0CF150}" srcId="{5C1D9BF3-4558-C441-8CDB-F5F25B657909}" destId="{B3B5F46C-A648-504C-8AAC-30ED2BAFD987}" srcOrd="1" destOrd="0" parTransId="{5869E246-DEFC-A04C-9534-AD6BA0C6DD45}" sibTransId="{530DE0AB-2728-3C40-97FB-74BBF7BD6E3A}"/>
    <dgm:cxn modelId="{5739C3A5-2A9F-C041-9AB9-DEF490963754}" type="presOf" srcId="{D037808B-2E47-824B-B2E4-91155269E95D}" destId="{5FBD5706-7166-4D46-81FE-90C898869241}" srcOrd="3" destOrd="0" presId="urn:microsoft.com/office/officeart/2005/8/layout/gear1"/>
    <dgm:cxn modelId="{A3279BB0-CAE3-3140-86A8-3FF7D963165E}" srcId="{D037808B-2E47-824B-B2E4-91155269E95D}" destId="{A6C7C9D5-FB05-D844-9064-5C35550BACBB}" srcOrd="1" destOrd="0" parTransId="{BA71D0E4-94A7-5C44-8402-856A315B5CAC}" sibTransId="{7A3A7230-6DEC-364C-804E-09925F759DFC}"/>
    <dgm:cxn modelId="{A777EBBD-66CE-7E4C-871A-30D56CA8C1F9}" srcId="{5C1D9BF3-4558-C441-8CDB-F5F25B657909}" destId="{09AF4F76-A191-3741-8104-35A15AC3511C}" srcOrd="2" destOrd="0" parTransId="{51F2639B-CB35-4646-A10A-8D1CA9C95B68}" sibTransId="{5FAC6C8D-BF75-E04F-89A2-D19A3B97247C}"/>
    <dgm:cxn modelId="{60BC14C1-6521-8941-8CA1-FCD2FB329A35}" type="presOf" srcId="{D037808B-2E47-824B-B2E4-91155269E95D}" destId="{F7C1E3D9-D3A5-F44F-A8AF-AF676044A6A0}" srcOrd="0" destOrd="0" presId="urn:microsoft.com/office/officeart/2005/8/layout/gear1"/>
    <dgm:cxn modelId="{82858EC2-F01F-5541-9E75-A0765CD6C9A0}" type="presOf" srcId="{8D702279-B072-BE41-8B74-E88DB5DFA9BD}" destId="{FEA64E1C-E48C-5A40-A1FB-B14A94E05F3E}" srcOrd="0" destOrd="0" presId="urn:microsoft.com/office/officeart/2005/8/layout/gear1"/>
    <dgm:cxn modelId="{EC0799C8-0EDF-314A-911D-AD885A4B8C95}" srcId="{9D5834D3-DCBE-FE4A-9F3C-70C1F66B4852}" destId="{53B4BE51-48B6-9843-9F9C-B235F95E2542}" srcOrd="1" destOrd="0" parTransId="{55D16910-2739-2E41-9255-053D324BB326}" sibTransId="{73E05C95-028B-7241-A19E-244D17A962E8}"/>
    <dgm:cxn modelId="{97736BCC-4F91-914F-85C5-9D0AE687FABE}" type="presOf" srcId="{E3A9F1EC-0DE4-4444-A45C-356F91B84DCB}" destId="{F2F70D71-1549-DA4C-AE52-1D67B5E60328}" srcOrd="0" destOrd="0" presId="urn:microsoft.com/office/officeart/2005/8/layout/gear1"/>
    <dgm:cxn modelId="{703AE9CC-B44A-EB4E-BAAE-A004D8A373E3}" type="presOf" srcId="{366B1A80-632E-6A4A-8CBC-D3180F595C47}" destId="{F2F70D71-1549-DA4C-AE52-1D67B5E60328}" srcOrd="0" destOrd="2" presId="urn:microsoft.com/office/officeart/2005/8/layout/gear1"/>
    <dgm:cxn modelId="{956A9FDE-4C36-5441-913C-2944680EE34A}" srcId="{07C43C6C-5135-BC4B-BD1E-02F38DA0ECBD}" destId="{D037808B-2E47-824B-B2E4-91155269E95D}" srcOrd="2" destOrd="0" parTransId="{ED8788D8-BEA6-C54B-993B-DA641453DD4E}" sibTransId="{8D702279-B072-BE41-8B74-E88DB5DFA9BD}"/>
    <dgm:cxn modelId="{E37F4BDF-32A2-8E4D-AD55-8CF5B78E3E9E}" type="presOf" srcId="{E1154557-80C0-D242-9F38-2AE22E6B7511}" destId="{64D6B4A8-6DAE-7C4F-82B8-34EC1578BDEB}" srcOrd="0" destOrd="0" presId="urn:microsoft.com/office/officeart/2005/8/layout/gear1"/>
    <dgm:cxn modelId="{3CD492DF-2863-FA4B-92D6-9251E4833D50}" type="presOf" srcId="{09AF4F76-A191-3741-8104-35A15AC3511C}" destId="{1B993F7D-C4FD-3F4A-B699-E7B45E6393E2}" srcOrd="0" destOrd="2" presId="urn:microsoft.com/office/officeart/2005/8/layout/gear1"/>
    <dgm:cxn modelId="{3ECE35E5-E077-CA4E-9DA8-143BA6040B67}" type="presOf" srcId="{07C43C6C-5135-BC4B-BD1E-02F38DA0ECBD}" destId="{AA2D7C07-E3AF-F44B-BDAC-C0B0A6124799}" srcOrd="0" destOrd="0" presId="urn:microsoft.com/office/officeart/2005/8/layout/gear1"/>
    <dgm:cxn modelId="{868B75ED-BB05-084F-B135-369EB7BCA925}" type="presOf" srcId="{9D5834D3-DCBE-FE4A-9F3C-70C1F66B4852}" destId="{8CC346FA-4A14-A84C-9969-637AEC388AE2}" srcOrd="0" destOrd="0" presId="urn:microsoft.com/office/officeart/2005/8/layout/gear1"/>
    <dgm:cxn modelId="{20BA4BF6-514D-794F-8331-E4FB9660C586}" srcId="{D037808B-2E47-824B-B2E4-91155269E95D}" destId="{E3A9F1EC-0DE4-4444-A45C-356F91B84DCB}" srcOrd="0" destOrd="0" parTransId="{BD950AF3-A809-7143-9311-79DEFED2FA80}" sibTransId="{4FC2C2DB-B394-6143-9616-8DF215A5B6BF}"/>
    <dgm:cxn modelId="{28408BF6-A79C-4143-A63D-6D814BBF52DB}" srcId="{5C1D9BF3-4558-C441-8CDB-F5F25B657909}" destId="{CCFA7035-6F6F-3D4B-8B35-A16AD6A921E7}" srcOrd="0" destOrd="0" parTransId="{AB3F1680-3360-BE4D-A584-4042D38A7BA2}" sibTransId="{79FCB476-72D0-A149-A9EB-DF7EAC0E0FF0}"/>
    <dgm:cxn modelId="{7A8248FD-BAB2-2345-95C2-6E49607D029B}" type="presOf" srcId="{CCFA7035-6F6F-3D4B-8B35-A16AD6A921E7}" destId="{1B993F7D-C4FD-3F4A-B699-E7B45E6393E2}" srcOrd="0" destOrd="0" presId="urn:microsoft.com/office/officeart/2005/8/layout/gear1"/>
    <dgm:cxn modelId="{0074AEFE-F3EE-0D4B-97CA-450BCADFBCB6}" type="presOf" srcId="{9D5834D3-DCBE-FE4A-9F3C-70C1F66B4852}" destId="{6F1BA774-F9DF-BB46-90ED-1E58C5E3BBEC}" srcOrd="1" destOrd="0" presId="urn:microsoft.com/office/officeart/2005/8/layout/gear1"/>
    <dgm:cxn modelId="{D04DCA91-A2A7-4F40-9FFC-6155B5C3945F}" type="presParOf" srcId="{AA2D7C07-E3AF-F44B-BDAC-C0B0A6124799}" destId="{8CC346FA-4A14-A84C-9969-637AEC388AE2}" srcOrd="0" destOrd="0" presId="urn:microsoft.com/office/officeart/2005/8/layout/gear1"/>
    <dgm:cxn modelId="{9D8FCAEE-51E8-8F46-9BEC-44968B145F21}" type="presParOf" srcId="{AA2D7C07-E3AF-F44B-BDAC-C0B0A6124799}" destId="{6F1BA774-F9DF-BB46-90ED-1E58C5E3BBEC}" srcOrd="1" destOrd="0" presId="urn:microsoft.com/office/officeart/2005/8/layout/gear1"/>
    <dgm:cxn modelId="{838704C0-235B-424A-84EE-8435F60C63C9}" type="presParOf" srcId="{AA2D7C07-E3AF-F44B-BDAC-C0B0A6124799}" destId="{BFC858B6-67B8-4E46-B619-75745BF3BBE2}" srcOrd="2" destOrd="0" presId="urn:microsoft.com/office/officeart/2005/8/layout/gear1"/>
    <dgm:cxn modelId="{D267E66A-1371-294D-B572-6EEF5201FE65}" type="presParOf" srcId="{AA2D7C07-E3AF-F44B-BDAC-C0B0A6124799}" destId="{4463CEEF-3FFD-2442-8720-91C26F81DA31}" srcOrd="3" destOrd="0" presId="urn:microsoft.com/office/officeart/2005/8/layout/gear1"/>
    <dgm:cxn modelId="{1B5B3604-5D58-6443-B036-AEB987877649}" type="presParOf" srcId="{AA2D7C07-E3AF-F44B-BDAC-C0B0A6124799}" destId="{1256C406-6AA7-694B-A9CC-2C0E2709362F}" srcOrd="4" destOrd="0" presId="urn:microsoft.com/office/officeart/2005/8/layout/gear1"/>
    <dgm:cxn modelId="{15E9B7F8-55D2-0343-B160-31C2A219DAA6}" type="presParOf" srcId="{AA2D7C07-E3AF-F44B-BDAC-C0B0A6124799}" destId="{E9DF701F-09A1-2442-A083-139F4971AD2F}" srcOrd="5" destOrd="0" presId="urn:microsoft.com/office/officeart/2005/8/layout/gear1"/>
    <dgm:cxn modelId="{09936EEB-A38E-7D43-8FCE-4DAE33EF1AD0}" type="presParOf" srcId="{AA2D7C07-E3AF-F44B-BDAC-C0B0A6124799}" destId="{94050C01-7B6B-FD46-9980-ED2F5C8CE5C2}" srcOrd="6" destOrd="0" presId="urn:microsoft.com/office/officeart/2005/8/layout/gear1"/>
    <dgm:cxn modelId="{C3B8F9FC-FB21-BE43-A66F-09CC9D70A9C0}" type="presParOf" srcId="{AA2D7C07-E3AF-F44B-BDAC-C0B0A6124799}" destId="{1B993F7D-C4FD-3F4A-B699-E7B45E6393E2}" srcOrd="7" destOrd="0" presId="urn:microsoft.com/office/officeart/2005/8/layout/gear1"/>
    <dgm:cxn modelId="{72E77A8E-30A8-4F45-9D8B-E762643C36C6}" type="presParOf" srcId="{AA2D7C07-E3AF-F44B-BDAC-C0B0A6124799}" destId="{F7C1E3D9-D3A5-F44F-A8AF-AF676044A6A0}" srcOrd="8" destOrd="0" presId="urn:microsoft.com/office/officeart/2005/8/layout/gear1"/>
    <dgm:cxn modelId="{43E51CD2-8C57-3A4C-AA05-0F41C09F3D7A}" type="presParOf" srcId="{AA2D7C07-E3AF-F44B-BDAC-C0B0A6124799}" destId="{97323462-AD88-094D-BDF2-9B255EA36A9E}" srcOrd="9" destOrd="0" presId="urn:microsoft.com/office/officeart/2005/8/layout/gear1"/>
    <dgm:cxn modelId="{030BF47A-6C03-404B-BC77-076EC764EAE2}" type="presParOf" srcId="{AA2D7C07-E3AF-F44B-BDAC-C0B0A6124799}" destId="{DD5B0E98-1C02-1540-888E-97BCC9AA2CD1}" srcOrd="10" destOrd="0" presId="urn:microsoft.com/office/officeart/2005/8/layout/gear1"/>
    <dgm:cxn modelId="{8FCEC252-5FE4-D246-B6E3-CA57CB704C72}" type="presParOf" srcId="{AA2D7C07-E3AF-F44B-BDAC-C0B0A6124799}" destId="{5FBD5706-7166-4D46-81FE-90C898869241}" srcOrd="11" destOrd="0" presId="urn:microsoft.com/office/officeart/2005/8/layout/gear1"/>
    <dgm:cxn modelId="{29725EE9-F892-5A42-BECC-BD61085A5586}" type="presParOf" srcId="{AA2D7C07-E3AF-F44B-BDAC-C0B0A6124799}" destId="{F2F70D71-1549-DA4C-AE52-1D67B5E60328}" srcOrd="12" destOrd="0" presId="urn:microsoft.com/office/officeart/2005/8/layout/gear1"/>
    <dgm:cxn modelId="{11AB5EB7-B478-CA43-98B7-B0B016BA3A50}" type="presParOf" srcId="{AA2D7C07-E3AF-F44B-BDAC-C0B0A6124799}" destId="{64D6B4A8-6DAE-7C4F-82B8-34EC1578BDEB}" srcOrd="13" destOrd="0" presId="urn:microsoft.com/office/officeart/2005/8/layout/gear1"/>
    <dgm:cxn modelId="{4CB19FF0-42E1-DA4F-B977-AE11F8A22A5A}" type="presParOf" srcId="{AA2D7C07-E3AF-F44B-BDAC-C0B0A6124799}" destId="{7BF98CC3-BBCC-4240-989B-3CCA849F73EF}" srcOrd="14" destOrd="0" presId="urn:microsoft.com/office/officeart/2005/8/layout/gear1"/>
    <dgm:cxn modelId="{29D62AAC-D80D-A748-A23D-C2186F267364}" type="presParOf" srcId="{AA2D7C07-E3AF-F44B-BDAC-C0B0A6124799}" destId="{FEA64E1C-E48C-5A40-A1FB-B14A94E05F3E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FE97C6-F2F5-164A-BD93-8B8AAB8153D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96F896-A8A0-D149-94DC-F1C3CDC70DEB}">
      <dgm:prSet/>
      <dgm:spPr>
        <a:solidFill>
          <a:srgbClr val="002060"/>
        </a:solidFill>
      </dgm:spPr>
      <dgm:t>
        <a:bodyPr/>
        <a:lstStyle/>
        <a:p>
          <a:r>
            <a:rPr lang="es-ES_tradnl" dirty="0">
              <a:latin typeface="Gill Sans Nova Light" panose="020B0302020104020203" pitchFamily="34" charset="0"/>
            </a:rPr>
            <a:t>I: Análisis Exploratorio y Descriptivo</a:t>
          </a:r>
          <a:endParaRPr lang="en-US" dirty="0">
            <a:latin typeface="Gill Sans Nova Light" panose="020B0302020104020203" pitchFamily="34" charset="0"/>
          </a:endParaRPr>
        </a:p>
      </dgm:t>
    </dgm:pt>
    <dgm:pt modelId="{96761302-5B13-B243-AD35-FD403F0A5C25}" type="parTrans" cxnId="{96E1CC9D-3E07-0342-8CFC-5E3ECACA69F6}">
      <dgm:prSet/>
      <dgm:spPr/>
      <dgm:t>
        <a:bodyPr/>
        <a:lstStyle/>
        <a:p>
          <a:endParaRPr lang="en-US">
            <a:latin typeface="Gill Sans Nova Light" panose="020B0302020104020203" pitchFamily="34" charset="0"/>
          </a:endParaRPr>
        </a:p>
      </dgm:t>
    </dgm:pt>
    <dgm:pt modelId="{984FE2BF-0C9E-7D43-8441-9F8DE04C69A9}" type="sibTrans" cxnId="{96E1CC9D-3E07-0342-8CFC-5E3ECACA69F6}">
      <dgm:prSet/>
      <dgm:spPr/>
      <dgm:t>
        <a:bodyPr/>
        <a:lstStyle/>
        <a:p>
          <a:endParaRPr lang="en-US">
            <a:latin typeface="Gill Sans Nova Light" panose="020B0302020104020203" pitchFamily="34" charset="0"/>
          </a:endParaRPr>
        </a:p>
      </dgm:t>
    </dgm:pt>
    <dgm:pt modelId="{FC242174-82F2-224F-97A6-6DC80C02C45A}">
      <dgm:prSet custT="1"/>
      <dgm:spPr/>
      <dgm:t>
        <a:bodyPr/>
        <a:lstStyle/>
        <a:p>
          <a:pPr algn="l"/>
          <a:r>
            <a:rPr lang="es-ES_tradnl" sz="2200" noProof="0" dirty="0">
              <a:latin typeface="Gill Sans Nova Light" panose="020B0302020104020203" pitchFamily="34" charset="0"/>
            </a:rPr>
            <a:t>Métodos no supervisados: PCA y Clúster</a:t>
          </a:r>
        </a:p>
      </dgm:t>
    </dgm:pt>
    <dgm:pt modelId="{AE8AC89F-088C-8E41-819E-3C7E45622C9D}" type="parTrans" cxnId="{CC204931-D5FC-A14C-9451-64204C54E6B6}">
      <dgm:prSet/>
      <dgm:spPr/>
      <dgm:t>
        <a:bodyPr/>
        <a:lstStyle/>
        <a:p>
          <a:endParaRPr lang="en-US">
            <a:latin typeface="Gill Sans Nova Light" panose="020B0302020104020203" pitchFamily="34" charset="0"/>
          </a:endParaRPr>
        </a:p>
      </dgm:t>
    </dgm:pt>
    <dgm:pt modelId="{375EC209-3CE4-AA44-AD3B-9CF1BAF614DD}" type="sibTrans" cxnId="{CC204931-D5FC-A14C-9451-64204C54E6B6}">
      <dgm:prSet/>
      <dgm:spPr/>
      <dgm:t>
        <a:bodyPr/>
        <a:lstStyle/>
        <a:p>
          <a:endParaRPr lang="en-US">
            <a:latin typeface="Gill Sans Nova Light" panose="020B0302020104020203" pitchFamily="34" charset="0"/>
          </a:endParaRPr>
        </a:p>
      </dgm:t>
    </dgm:pt>
    <dgm:pt modelId="{E3EFFC99-C977-E346-ABC5-8DBEA5E80519}">
      <dgm:prSet custT="1"/>
      <dgm:spPr/>
      <dgm:t>
        <a:bodyPr/>
        <a:lstStyle/>
        <a:p>
          <a:pPr algn="l"/>
          <a:r>
            <a:rPr lang="es-ES_tradnl" sz="2200" noProof="0" dirty="0">
              <a:latin typeface="Gill Sans Nova Light" panose="020B0302020104020203" pitchFamily="34" charset="0"/>
            </a:rPr>
            <a:t>Métodos no paramétricos: Histogramas &amp; Kernels </a:t>
          </a:r>
        </a:p>
      </dgm:t>
    </dgm:pt>
    <dgm:pt modelId="{7068E095-7CE7-2747-B97D-E99F95C4AB00}" type="parTrans" cxnId="{B164C7DB-9575-CE45-8639-3417AC4B13EA}">
      <dgm:prSet/>
      <dgm:spPr/>
      <dgm:t>
        <a:bodyPr/>
        <a:lstStyle/>
        <a:p>
          <a:endParaRPr lang="en-US"/>
        </a:p>
      </dgm:t>
    </dgm:pt>
    <dgm:pt modelId="{77BEA9B3-BAB8-D046-AE1F-2DD95F6E23D7}" type="sibTrans" cxnId="{B164C7DB-9575-CE45-8639-3417AC4B13EA}">
      <dgm:prSet/>
      <dgm:spPr/>
      <dgm:t>
        <a:bodyPr/>
        <a:lstStyle/>
        <a:p>
          <a:endParaRPr lang="en-US"/>
        </a:p>
      </dgm:t>
    </dgm:pt>
    <dgm:pt modelId="{C0F28A03-1E0E-3A48-8CCD-3A36321C469A}">
      <dgm:prSet/>
      <dgm:spPr>
        <a:solidFill>
          <a:srgbClr val="002060"/>
        </a:solidFill>
      </dgm:spPr>
      <dgm:t>
        <a:bodyPr/>
        <a:lstStyle/>
        <a:p>
          <a:r>
            <a:rPr lang="es-ES_tradnl" noProof="0" dirty="0">
              <a:latin typeface="Gill Sans Nova Light" panose="020B0302020104020203" pitchFamily="34" charset="0"/>
            </a:rPr>
            <a:t>0: Introducción</a:t>
          </a:r>
        </a:p>
      </dgm:t>
    </dgm:pt>
    <dgm:pt modelId="{29CDC2CF-2F83-5C45-8B76-5FD3BED95F37}" type="parTrans" cxnId="{2ACE13FA-C73E-0D42-BDD1-C09BD47B634E}">
      <dgm:prSet/>
      <dgm:spPr/>
      <dgm:t>
        <a:bodyPr/>
        <a:lstStyle/>
        <a:p>
          <a:endParaRPr lang="en-US"/>
        </a:p>
      </dgm:t>
    </dgm:pt>
    <dgm:pt modelId="{754BEB60-CCED-0C40-A573-1DC446E3DB07}" type="sibTrans" cxnId="{2ACE13FA-C73E-0D42-BDD1-C09BD47B634E}">
      <dgm:prSet/>
      <dgm:spPr/>
      <dgm:t>
        <a:bodyPr/>
        <a:lstStyle/>
        <a:p>
          <a:endParaRPr lang="en-US"/>
        </a:p>
      </dgm:t>
    </dgm:pt>
    <dgm:pt modelId="{E0B59282-D97F-3045-8B87-7238ED156720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ES_tradnl" noProof="0" dirty="0">
              <a:latin typeface="Gill Sans Nova Light" panose="020B0302020104020203" pitchFamily="34" charset="0"/>
            </a:rPr>
            <a:t>Curso y Evaluación</a:t>
          </a:r>
        </a:p>
      </dgm:t>
    </dgm:pt>
    <dgm:pt modelId="{5C3FA9FC-ACF5-524B-A5DB-F796E12F92D5}" type="parTrans" cxnId="{D3EDDCEB-C94E-2F40-9066-977B48B6002B}">
      <dgm:prSet/>
      <dgm:spPr/>
      <dgm:t>
        <a:bodyPr/>
        <a:lstStyle/>
        <a:p>
          <a:endParaRPr lang="en-US"/>
        </a:p>
      </dgm:t>
    </dgm:pt>
    <dgm:pt modelId="{14AB2CBE-87E6-BB40-B162-FBB2BD7B51B2}" type="sibTrans" cxnId="{D3EDDCEB-C94E-2F40-9066-977B48B6002B}">
      <dgm:prSet/>
      <dgm:spPr/>
      <dgm:t>
        <a:bodyPr/>
        <a:lstStyle/>
        <a:p>
          <a:endParaRPr lang="en-US"/>
        </a:p>
      </dgm:t>
    </dgm:pt>
    <dgm:pt modelId="{B97687DD-73EE-7D4F-B731-8ED48BEF7D3C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ES_tradnl" noProof="0" dirty="0">
              <a:latin typeface="Gill Sans Nova Light" panose="020B0302020104020203" pitchFamily="34" charset="0"/>
            </a:rPr>
            <a:t>Introducción a GitHub, Python y módulos</a:t>
          </a:r>
        </a:p>
      </dgm:t>
    </dgm:pt>
    <dgm:pt modelId="{7C207E03-F3B7-894E-B9F6-A919EC7E4C8D}" type="parTrans" cxnId="{96041451-7E8E-504F-A387-282C6235CC72}">
      <dgm:prSet/>
      <dgm:spPr/>
      <dgm:t>
        <a:bodyPr/>
        <a:lstStyle/>
        <a:p>
          <a:endParaRPr lang="en-US"/>
        </a:p>
      </dgm:t>
    </dgm:pt>
    <dgm:pt modelId="{AFEE3100-4325-214D-BF63-61D2864EC69A}" type="sibTrans" cxnId="{96041451-7E8E-504F-A387-282C6235CC72}">
      <dgm:prSet/>
      <dgm:spPr/>
      <dgm:t>
        <a:bodyPr/>
        <a:lstStyle/>
        <a:p>
          <a:endParaRPr lang="en-US"/>
        </a:p>
      </dgm:t>
    </dgm:pt>
    <dgm:pt modelId="{426E3F3E-C430-1C43-9DDF-EB1B9D1ED82E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ES_tradnl" noProof="0" dirty="0">
              <a:latin typeface="Gill Sans Nova Light" panose="020B0302020104020203" pitchFamily="34" charset="0"/>
            </a:rPr>
            <a:t>Uso de APIs y WebScrapping</a:t>
          </a:r>
        </a:p>
      </dgm:t>
    </dgm:pt>
    <dgm:pt modelId="{C6ADE775-47F5-D447-B69E-6DE36B4A66B6}" type="parTrans" cxnId="{52E3527F-67AB-094A-A239-6E76BC428846}">
      <dgm:prSet/>
      <dgm:spPr/>
    </dgm:pt>
    <dgm:pt modelId="{DCBFB2F4-A9FC-E54C-A4F0-66FD63F4D768}" type="sibTrans" cxnId="{52E3527F-67AB-094A-A239-6E76BC428846}">
      <dgm:prSet/>
      <dgm:spPr/>
    </dgm:pt>
    <dgm:pt modelId="{7A5C3A8D-30D6-C748-B84E-61525C3808A7}" type="pres">
      <dgm:prSet presAssocID="{E8FE97C6-F2F5-164A-BD93-8B8AAB8153D3}" presName="Name0" presStyleCnt="0">
        <dgm:presLayoutVars>
          <dgm:dir/>
          <dgm:animLvl val="lvl"/>
          <dgm:resizeHandles val="exact"/>
        </dgm:presLayoutVars>
      </dgm:prSet>
      <dgm:spPr/>
    </dgm:pt>
    <dgm:pt modelId="{90532B1A-B422-5847-96C9-0EA1BC40E4E4}" type="pres">
      <dgm:prSet presAssocID="{C0F28A03-1E0E-3A48-8CCD-3A36321C469A}" presName="linNode" presStyleCnt="0"/>
      <dgm:spPr/>
    </dgm:pt>
    <dgm:pt modelId="{B9DE7903-4DAA-E949-B2B7-23D0F8FA776D}" type="pres">
      <dgm:prSet presAssocID="{C0F28A03-1E0E-3A48-8CCD-3A36321C469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65C2EAC2-0927-4940-9156-5F88449A83A3}" type="pres">
      <dgm:prSet presAssocID="{C0F28A03-1E0E-3A48-8CCD-3A36321C469A}" presName="descendantText" presStyleLbl="alignAccFollowNode1" presStyleIdx="0" presStyleCnt="2">
        <dgm:presLayoutVars>
          <dgm:bulletEnabled val="1"/>
        </dgm:presLayoutVars>
      </dgm:prSet>
      <dgm:spPr/>
    </dgm:pt>
    <dgm:pt modelId="{8ADB8D70-8474-954E-9019-E9BE9261D5E7}" type="pres">
      <dgm:prSet presAssocID="{754BEB60-CCED-0C40-A573-1DC446E3DB07}" presName="sp" presStyleCnt="0"/>
      <dgm:spPr/>
    </dgm:pt>
    <dgm:pt modelId="{17AF0577-05E4-D845-B23D-7495E1E9F4DD}" type="pres">
      <dgm:prSet presAssocID="{1496F896-A8A0-D149-94DC-F1C3CDC70DEB}" presName="linNode" presStyleCnt="0"/>
      <dgm:spPr/>
    </dgm:pt>
    <dgm:pt modelId="{C51CE17C-B8DC-E54B-AB65-167C12AEDEC2}" type="pres">
      <dgm:prSet presAssocID="{1496F896-A8A0-D149-94DC-F1C3CDC70DEB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6C611DEF-D3C5-4649-B5D8-80FA51B94A1E}" type="pres">
      <dgm:prSet presAssocID="{1496F896-A8A0-D149-94DC-F1C3CDC70DEB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FCF6212-93BD-194B-9C13-37CD5053FD16}" type="presOf" srcId="{FC242174-82F2-224F-97A6-6DC80C02C45A}" destId="{6C611DEF-D3C5-4649-B5D8-80FA51B94A1E}" srcOrd="0" destOrd="0" presId="urn:microsoft.com/office/officeart/2005/8/layout/vList5"/>
    <dgm:cxn modelId="{CB6C9916-454A-0F42-A856-FB82A07C30B5}" type="presOf" srcId="{C0F28A03-1E0E-3A48-8CCD-3A36321C469A}" destId="{B9DE7903-4DAA-E949-B2B7-23D0F8FA776D}" srcOrd="0" destOrd="0" presId="urn:microsoft.com/office/officeart/2005/8/layout/vList5"/>
    <dgm:cxn modelId="{B3944917-1DA6-E747-88B8-66658BB8BBFA}" type="presOf" srcId="{E3EFFC99-C977-E346-ABC5-8DBEA5E80519}" destId="{6C611DEF-D3C5-4649-B5D8-80FA51B94A1E}" srcOrd="0" destOrd="1" presId="urn:microsoft.com/office/officeart/2005/8/layout/vList5"/>
    <dgm:cxn modelId="{CC204931-D5FC-A14C-9451-64204C54E6B6}" srcId="{1496F896-A8A0-D149-94DC-F1C3CDC70DEB}" destId="{FC242174-82F2-224F-97A6-6DC80C02C45A}" srcOrd="0" destOrd="0" parTransId="{AE8AC89F-088C-8E41-819E-3C7E45622C9D}" sibTransId="{375EC209-3CE4-AA44-AD3B-9CF1BAF614DD}"/>
    <dgm:cxn modelId="{96041451-7E8E-504F-A387-282C6235CC72}" srcId="{C0F28A03-1E0E-3A48-8CCD-3A36321C469A}" destId="{B97687DD-73EE-7D4F-B731-8ED48BEF7D3C}" srcOrd="1" destOrd="0" parTransId="{7C207E03-F3B7-894E-B9F6-A919EC7E4C8D}" sibTransId="{AFEE3100-4325-214D-BF63-61D2864EC69A}"/>
    <dgm:cxn modelId="{F3DFB152-B06E-9948-87A2-C15459B2B55D}" type="presOf" srcId="{426E3F3E-C430-1C43-9DDF-EB1B9D1ED82E}" destId="{65C2EAC2-0927-4940-9156-5F88449A83A3}" srcOrd="0" destOrd="2" presId="urn:microsoft.com/office/officeart/2005/8/layout/vList5"/>
    <dgm:cxn modelId="{52E3527F-67AB-094A-A239-6E76BC428846}" srcId="{C0F28A03-1E0E-3A48-8CCD-3A36321C469A}" destId="{426E3F3E-C430-1C43-9DDF-EB1B9D1ED82E}" srcOrd="2" destOrd="0" parTransId="{C6ADE775-47F5-D447-B69E-6DE36B4A66B6}" sibTransId="{DCBFB2F4-A9FC-E54C-A4F0-66FD63F4D768}"/>
    <dgm:cxn modelId="{1884AB85-ABB3-A149-BE4A-575D15C52B62}" type="presOf" srcId="{B97687DD-73EE-7D4F-B731-8ED48BEF7D3C}" destId="{65C2EAC2-0927-4940-9156-5F88449A83A3}" srcOrd="0" destOrd="1" presId="urn:microsoft.com/office/officeart/2005/8/layout/vList5"/>
    <dgm:cxn modelId="{96E1CC9D-3E07-0342-8CFC-5E3ECACA69F6}" srcId="{E8FE97C6-F2F5-164A-BD93-8B8AAB8153D3}" destId="{1496F896-A8A0-D149-94DC-F1C3CDC70DEB}" srcOrd="1" destOrd="0" parTransId="{96761302-5B13-B243-AD35-FD403F0A5C25}" sibTransId="{984FE2BF-0C9E-7D43-8441-9F8DE04C69A9}"/>
    <dgm:cxn modelId="{2D81B1A5-DAD3-F64E-84F9-C24D6A56F74A}" type="presOf" srcId="{E0B59282-D97F-3045-8B87-7238ED156720}" destId="{65C2EAC2-0927-4940-9156-5F88449A83A3}" srcOrd="0" destOrd="0" presId="urn:microsoft.com/office/officeart/2005/8/layout/vList5"/>
    <dgm:cxn modelId="{1BB804D8-90C3-DB4A-B1EE-86FAA5E40E07}" type="presOf" srcId="{1496F896-A8A0-D149-94DC-F1C3CDC70DEB}" destId="{C51CE17C-B8DC-E54B-AB65-167C12AEDEC2}" srcOrd="0" destOrd="0" presId="urn:microsoft.com/office/officeart/2005/8/layout/vList5"/>
    <dgm:cxn modelId="{B164C7DB-9575-CE45-8639-3417AC4B13EA}" srcId="{1496F896-A8A0-D149-94DC-F1C3CDC70DEB}" destId="{E3EFFC99-C977-E346-ABC5-8DBEA5E80519}" srcOrd="1" destOrd="0" parTransId="{7068E095-7CE7-2747-B97D-E99F95C4AB00}" sibTransId="{77BEA9B3-BAB8-D046-AE1F-2DD95F6E23D7}"/>
    <dgm:cxn modelId="{D3EDDCEB-C94E-2F40-9066-977B48B6002B}" srcId="{C0F28A03-1E0E-3A48-8CCD-3A36321C469A}" destId="{E0B59282-D97F-3045-8B87-7238ED156720}" srcOrd="0" destOrd="0" parTransId="{5C3FA9FC-ACF5-524B-A5DB-F796E12F92D5}" sibTransId="{14AB2CBE-87E6-BB40-B162-FBB2BD7B51B2}"/>
    <dgm:cxn modelId="{2ACE13FA-C73E-0D42-BDD1-C09BD47B634E}" srcId="{E8FE97C6-F2F5-164A-BD93-8B8AAB8153D3}" destId="{C0F28A03-1E0E-3A48-8CCD-3A36321C469A}" srcOrd="0" destOrd="0" parTransId="{29CDC2CF-2F83-5C45-8B76-5FD3BED95F37}" sibTransId="{754BEB60-CCED-0C40-A573-1DC446E3DB07}"/>
    <dgm:cxn modelId="{4A17DCFC-4998-4148-82A7-BCF1B76EC488}" type="presOf" srcId="{E8FE97C6-F2F5-164A-BD93-8B8AAB8153D3}" destId="{7A5C3A8D-30D6-C748-B84E-61525C3808A7}" srcOrd="0" destOrd="0" presId="urn:microsoft.com/office/officeart/2005/8/layout/vList5"/>
    <dgm:cxn modelId="{CA14D683-8D90-9C44-BBC1-1B0324E4AB9F}" type="presParOf" srcId="{7A5C3A8D-30D6-C748-B84E-61525C3808A7}" destId="{90532B1A-B422-5847-96C9-0EA1BC40E4E4}" srcOrd="0" destOrd="0" presId="urn:microsoft.com/office/officeart/2005/8/layout/vList5"/>
    <dgm:cxn modelId="{44871D03-F4DE-0A4A-8860-BF45BF367279}" type="presParOf" srcId="{90532B1A-B422-5847-96C9-0EA1BC40E4E4}" destId="{B9DE7903-4DAA-E949-B2B7-23D0F8FA776D}" srcOrd="0" destOrd="0" presId="urn:microsoft.com/office/officeart/2005/8/layout/vList5"/>
    <dgm:cxn modelId="{EA39E1D8-2196-B546-9017-A31752A5C2F9}" type="presParOf" srcId="{90532B1A-B422-5847-96C9-0EA1BC40E4E4}" destId="{65C2EAC2-0927-4940-9156-5F88449A83A3}" srcOrd="1" destOrd="0" presId="urn:microsoft.com/office/officeart/2005/8/layout/vList5"/>
    <dgm:cxn modelId="{A2D11D5D-F5C9-454C-878A-7207123653E2}" type="presParOf" srcId="{7A5C3A8D-30D6-C748-B84E-61525C3808A7}" destId="{8ADB8D70-8474-954E-9019-E9BE9261D5E7}" srcOrd="1" destOrd="0" presId="urn:microsoft.com/office/officeart/2005/8/layout/vList5"/>
    <dgm:cxn modelId="{C0BF6D36-8299-9F4E-9F9D-8104C6C291FD}" type="presParOf" srcId="{7A5C3A8D-30D6-C748-B84E-61525C3808A7}" destId="{17AF0577-05E4-D845-B23D-7495E1E9F4DD}" srcOrd="2" destOrd="0" presId="urn:microsoft.com/office/officeart/2005/8/layout/vList5"/>
    <dgm:cxn modelId="{57903C88-91DD-8B46-A9F7-59AFE09E711E}" type="presParOf" srcId="{17AF0577-05E4-D845-B23D-7495E1E9F4DD}" destId="{C51CE17C-B8DC-E54B-AB65-167C12AEDEC2}" srcOrd="0" destOrd="0" presId="urn:microsoft.com/office/officeart/2005/8/layout/vList5"/>
    <dgm:cxn modelId="{34D98B12-7E4A-2D43-A73F-DE720D7291BE}" type="presParOf" srcId="{17AF0577-05E4-D845-B23D-7495E1E9F4DD}" destId="{6C611DEF-D3C5-4649-B5D8-80FA51B94A1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FE97C6-F2F5-164A-BD93-8B8AAB8153D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96F896-A8A0-D149-94DC-F1C3CDC70DEB}">
      <dgm:prSet/>
      <dgm:spPr>
        <a:solidFill>
          <a:srgbClr val="002060"/>
        </a:solidFill>
      </dgm:spPr>
      <dgm:t>
        <a:bodyPr/>
        <a:lstStyle/>
        <a:p>
          <a:r>
            <a:rPr lang="es-ES_tradnl" dirty="0">
              <a:latin typeface="Gill Sans Nova Light" panose="020B0302020104020203" pitchFamily="34" charset="0"/>
            </a:rPr>
            <a:t>III. Análisis de Predicción II</a:t>
          </a:r>
          <a:endParaRPr lang="en-US" dirty="0">
            <a:latin typeface="Gill Sans Nova Light" panose="020B0302020104020203" pitchFamily="34" charset="0"/>
          </a:endParaRPr>
        </a:p>
      </dgm:t>
    </dgm:pt>
    <dgm:pt modelId="{96761302-5B13-B243-AD35-FD403F0A5C25}" type="parTrans" cxnId="{96E1CC9D-3E07-0342-8CFC-5E3ECACA69F6}">
      <dgm:prSet/>
      <dgm:spPr/>
      <dgm:t>
        <a:bodyPr/>
        <a:lstStyle/>
        <a:p>
          <a:endParaRPr lang="en-US">
            <a:latin typeface="Gill Sans Nova Light" panose="020B0302020104020203" pitchFamily="34" charset="0"/>
          </a:endParaRPr>
        </a:p>
      </dgm:t>
    </dgm:pt>
    <dgm:pt modelId="{984FE2BF-0C9E-7D43-8441-9F8DE04C69A9}" type="sibTrans" cxnId="{96E1CC9D-3E07-0342-8CFC-5E3ECACA69F6}">
      <dgm:prSet/>
      <dgm:spPr/>
      <dgm:t>
        <a:bodyPr/>
        <a:lstStyle/>
        <a:p>
          <a:endParaRPr lang="en-US">
            <a:latin typeface="Gill Sans Nova Light" panose="020B0302020104020203" pitchFamily="34" charset="0"/>
          </a:endParaRPr>
        </a:p>
      </dgm:t>
    </dgm:pt>
    <dgm:pt modelId="{FC242174-82F2-224F-97A6-6DC80C02C45A}">
      <dgm:prSet custT="1"/>
      <dgm:spPr/>
      <dgm:t>
        <a:bodyPr/>
        <a:lstStyle/>
        <a:p>
          <a:pPr algn="l"/>
          <a:r>
            <a:rPr lang="es-ES_tradnl" sz="2000" noProof="0" dirty="0">
              <a:latin typeface="Gill Sans Nova Light" panose="020B0302020104020203" pitchFamily="34" charset="0"/>
            </a:rPr>
            <a:t>Modelos de selección, Regularización: LASSO, Ridge, Elastic Net</a:t>
          </a:r>
        </a:p>
      </dgm:t>
    </dgm:pt>
    <dgm:pt modelId="{AE8AC89F-088C-8E41-819E-3C7E45622C9D}" type="parTrans" cxnId="{CC204931-D5FC-A14C-9451-64204C54E6B6}">
      <dgm:prSet/>
      <dgm:spPr/>
      <dgm:t>
        <a:bodyPr/>
        <a:lstStyle/>
        <a:p>
          <a:endParaRPr lang="en-US">
            <a:latin typeface="Gill Sans Nova Light" panose="020B0302020104020203" pitchFamily="34" charset="0"/>
          </a:endParaRPr>
        </a:p>
      </dgm:t>
    </dgm:pt>
    <dgm:pt modelId="{375EC209-3CE4-AA44-AD3B-9CF1BAF614DD}" type="sibTrans" cxnId="{CC204931-D5FC-A14C-9451-64204C54E6B6}">
      <dgm:prSet/>
      <dgm:spPr/>
      <dgm:t>
        <a:bodyPr/>
        <a:lstStyle/>
        <a:p>
          <a:endParaRPr lang="en-US">
            <a:latin typeface="Gill Sans Nova Light" panose="020B0302020104020203" pitchFamily="34" charset="0"/>
          </a:endParaRPr>
        </a:p>
      </dgm:t>
    </dgm:pt>
    <dgm:pt modelId="{B0243137-3B99-0B4C-AD66-F83C3420E568}">
      <dgm:prSet custT="1"/>
      <dgm:spPr/>
      <dgm:t>
        <a:bodyPr/>
        <a:lstStyle/>
        <a:p>
          <a:pPr algn="l"/>
          <a:r>
            <a:rPr lang="es-ES_tradnl" sz="2000" noProof="0" dirty="0">
              <a:latin typeface="Gill Sans Nova Light" panose="020B0302020104020203" pitchFamily="34" charset="0"/>
            </a:rPr>
            <a:t>PCR &amp; PLS</a:t>
          </a:r>
        </a:p>
      </dgm:t>
    </dgm:pt>
    <dgm:pt modelId="{BF23588E-94EA-544F-951C-AE91D89435D7}" type="parTrans" cxnId="{FDF67C2D-00C3-6342-857B-5E4F2AF650CA}">
      <dgm:prSet/>
      <dgm:spPr/>
    </dgm:pt>
    <dgm:pt modelId="{9A431B25-3B36-2D4F-8871-AA41E250792C}" type="sibTrans" cxnId="{FDF67C2D-00C3-6342-857B-5E4F2AF650CA}">
      <dgm:prSet/>
      <dgm:spPr/>
    </dgm:pt>
    <dgm:pt modelId="{C3A6C281-62B3-1E4D-8A76-13FE66D09EC1}">
      <dgm:prSet custT="1"/>
      <dgm:spPr/>
      <dgm:t>
        <a:bodyPr/>
        <a:lstStyle/>
        <a:p>
          <a:pPr algn="l"/>
          <a:r>
            <a:rPr lang="es-ES_tradnl" sz="2000" noProof="0" dirty="0">
              <a:latin typeface="Gill Sans Nova Light" panose="020B0302020104020203" pitchFamily="34" charset="0"/>
            </a:rPr>
            <a:t>Modelos No Lineales: Polinomios, </a:t>
          </a:r>
          <a:r>
            <a:rPr lang="es-ES_tradnl" sz="2000" noProof="0" dirty="0" err="1">
              <a:latin typeface="Gill Sans Nova Light" panose="020B0302020104020203" pitchFamily="34" charset="0"/>
            </a:rPr>
            <a:t>splines</a:t>
          </a:r>
          <a:r>
            <a:rPr lang="es-ES_tradnl" sz="2000" noProof="0" dirty="0">
              <a:latin typeface="Gill Sans Nova Light" panose="020B0302020104020203" pitchFamily="34" charset="0"/>
            </a:rPr>
            <a:t>, local </a:t>
          </a:r>
          <a:r>
            <a:rPr lang="es-ES_tradnl" sz="2000" noProof="0" dirty="0" err="1">
              <a:latin typeface="Gill Sans Nova Light" panose="020B0302020104020203" pitchFamily="34" charset="0"/>
            </a:rPr>
            <a:t>regressions</a:t>
          </a:r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1580042A-BECA-244C-B15A-37900B01510A}" type="parTrans" cxnId="{4BB6DCBA-9A6B-8644-B0DC-DFF7A1BA9D83}">
      <dgm:prSet/>
      <dgm:spPr/>
    </dgm:pt>
    <dgm:pt modelId="{E5A7144B-5149-BD4C-B3AD-4F9DE1EB7A80}" type="sibTrans" cxnId="{4BB6DCBA-9A6B-8644-B0DC-DFF7A1BA9D83}">
      <dgm:prSet/>
      <dgm:spPr/>
    </dgm:pt>
    <dgm:pt modelId="{EEDFD78A-9B34-0B46-A160-D6CE2635D85A}">
      <dgm:prSet custT="1"/>
      <dgm:spPr/>
      <dgm:t>
        <a:bodyPr/>
        <a:lstStyle/>
        <a:p>
          <a:pPr algn="l"/>
          <a:r>
            <a:rPr lang="es-ES_tradnl" sz="2000" noProof="0" dirty="0">
              <a:latin typeface="Gill Sans Nova Light" panose="020B0302020104020203" pitchFamily="34" charset="0"/>
            </a:rPr>
            <a:t>CART. Bagging, Boosting, RF</a:t>
          </a:r>
        </a:p>
      </dgm:t>
    </dgm:pt>
    <dgm:pt modelId="{8A9EA6A3-128B-984C-BE5E-555622F49CAF}" type="parTrans" cxnId="{2829CC53-5665-114B-9349-FC32083BEB5E}">
      <dgm:prSet/>
      <dgm:spPr/>
    </dgm:pt>
    <dgm:pt modelId="{121D32BE-9FF3-6A4B-B2DB-5D7778EDE6E5}" type="sibTrans" cxnId="{2829CC53-5665-114B-9349-FC32083BEB5E}">
      <dgm:prSet/>
      <dgm:spPr/>
    </dgm:pt>
    <dgm:pt modelId="{9DC022F9-D5F8-FC4C-B505-CB83B4EE662E}">
      <dgm:prSet/>
      <dgm:spPr>
        <a:solidFill>
          <a:srgbClr val="002060"/>
        </a:solidFill>
      </dgm:spPr>
      <dgm:t>
        <a:bodyPr/>
        <a:lstStyle/>
        <a:p>
          <a:r>
            <a:rPr lang="es-ES_tradnl" dirty="0">
              <a:latin typeface="Gill Sans Nova Light" panose="020B0302020104020203" pitchFamily="34" charset="0"/>
            </a:rPr>
            <a:t>II: Análisis de Predicción I</a:t>
          </a:r>
          <a:endParaRPr lang="en-US" dirty="0">
            <a:latin typeface="Gill Sans Nova Light" panose="020B0302020104020203" pitchFamily="34" charset="0"/>
          </a:endParaRPr>
        </a:p>
      </dgm:t>
    </dgm:pt>
    <dgm:pt modelId="{969A9A58-49F1-F648-AE14-AF5A59A37E80}" type="parTrans" cxnId="{2A1617C1-B3B4-5F44-B9E5-08E1867736EA}">
      <dgm:prSet/>
      <dgm:spPr/>
    </dgm:pt>
    <dgm:pt modelId="{CC651C8B-15B1-4747-826A-EFA9EF9141A0}" type="sibTrans" cxnId="{2A1617C1-B3B4-5F44-B9E5-08E1867736EA}">
      <dgm:prSet/>
      <dgm:spPr/>
    </dgm:pt>
    <dgm:pt modelId="{4215AB30-1D09-684A-8D80-392D63651710}">
      <dgm:prSet/>
      <dgm:spPr/>
      <dgm:t>
        <a:bodyPr/>
        <a:lstStyle/>
        <a:p>
          <a:r>
            <a:rPr lang="es-ES_tradnl" noProof="0" dirty="0">
              <a:latin typeface="Gill Sans Nova Light" panose="020B0302020104020203" pitchFamily="34" charset="0"/>
            </a:rPr>
            <a:t>Regresión</a:t>
          </a:r>
        </a:p>
      </dgm:t>
    </dgm:pt>
    <dgm:pt modelId="{F39711B4-E60B-A04B-A2AD-BA0992044404}" type="parTrans" cxnId="{599E150C-3731-5747-B58E-378AC1978CCB}">
      <dgm:prSet/>
      <dgm:spPr/>
      <dgm:t>
        <a:bodyPr/>
        <a:lstStyle/>
        <a:p>
          <a:endParaRPr lang="en-US"/>
        </a:p>
      </dgm:t>
    </dgm:pt>
    <dgm:pt modelId="{2ACBB9DF-3E8E-044B-B238-1ECCDF8CDBCE}" type="sibTrans" cxnId="{599E150C-3731-5747-B58E-378AC1978CCB}">
      <dgm:prSet/>
      <dgm:spPr/>
      <dgm:t>
        <a:bodyPr/>
        <a:lstStyle/>
        <a:p>
          <a:endParaRPr lang="en-US"/>
        </a:p>
      </dgm:t>
    </dgm:pt>
    <dgm:pt modelId="{D4A85A3D-75A0-3A41-B438-FDCD8858132E}">
      <dgm:prSet/>
      <dgm:spPr/>
      <dgm:t>
        <a:bodyPr/>
        <a:lstStyle/>
        <a:p>
          <a:r>
            <a:rPr lang="es-ES_tradnl" noProof="0" dirty="0">
              <a:latin typeface="Gill Sans Nova Light" panose="020B0302020104020203" pitchFamily="34" charset="0"/>
            </a:rPr>
            <a:t>Clasificación: </a:t>
          </a:r>
          <a:r>
            <a:rPr lang="es-ES_tradnl" noProof="0" dirty="0" err="1">
              <a:latin typeface="Gill Sans Nova Light" panose="020B0302020104020203" pitchFamily="34" charset="0"/>
            </a:rPr>
            <a:t>logit</a:t>
          </a:r>
          <a:r>
            <a:rPr lang="es-ES_tradnl" noProof="0" dirty="0">
              <a:latin typeface="Gill Sans Nova Light" panose="020B0302020104020203" pitchFamily="34" charset="0"/>
            </a:rPr>
            <a:t>, KNN, LDA, QDA, Bayes, curvas ROC</a:t>
          </a:r>
        </a:p>
      </dgm:t>
    </dgm:pt>
    <dgm:pt modelId="{B8069FA4-12A4-014E-885B-B8BD88206940}" type="parTrans" cxnId="{4440480E-2723-6843-BCB4-ACF9BEDF10C0}">
      <dgm:prSet/>
      <dgm:spPr/>
      <dgm:t>
        <a:bodyPr/>
        <a:lstStyle/>
        <a:p>
          <a:endParaRPr lang="en-US"/>
        </a:p>
      </dgm:t>
    </dgm:pt>
    <dgm:pt modelId="{AE76E4CD-5829-E24E-850A-F2B5B328355D}" type="sibTrans" cxnId="{4440480E-2723-6843-BCB4-ACF9BEDF10C0}">
      <dgm:prSet/>
      <dgm:spPr/>
      <dgm:t>
        <a:bodyPr/>
        <a:lstStyle/>
        <a:p>
          <a:endParaRPr lang="en-US"/>
        </a:p>
      </dgm:t>
    </dgm:pt>
    <dgm:pt modelId="{65768D66-D9EF-E746-A056-F0F1D04776ED}">
      <dgm:prSet/>
      <dgm:spPr/>
      <dgm:t>
        <a:bodyPr/>
        <a:lstStyle/>
        <a:p>
          <a:r>
            <a:rPr lang="es-ES_tradnl" noProof="0" dirty="0">
              <a:latin typeface="Gill Sans Nova Light" panose="020B0302020104020203" pitchFamily="34" charset="0"/>
            </a:rPr>
            <a:t>Trade-off sesgo varianza. Overfitting y cross-validation</a:t>
          </a:r>
        </a:p>
      </dgm:t>
    </dgm:pt>
    <dgm:pt modelId="{4AC7D617-F849-3143-B280-7945442C15EA}" type="parTrans" cxnId="{E3EFA0CB-FACC-BB41-B996-8773E7F2B558}">
      <dgm:prSet/>
      <dgm:spPr/>
      <dgm:t>
        <a:bodyPr/>
        <a:lstStyle/>
        <a:p>
          <a:endParaRPr lang="en-US"/>
        </a:p>
      </dgm:t>
    </dgm:pt>
    <dgm:pt modelId="{D25DB46E-1B87-CE4A-BACF-2C0F2997FD06}" type="sibTrans" cxnId="{E3EFA0CB-FACC-BB41-B996-8773E7F2B558}">
      <dgm:prSet/>
      <dgm:spPr/>
      <dgm:t>
        <a:bodyPr/>
        <a:lstStyle/>
        <a:p>
          <a:endParaRPr lang="en-US"/>
        </a:p>
      </dgm:t>
    </dgm:pt>
    <dgm:pt modelId="{7A5C3A8D-30D6-C748-B84E-61525C3808A7}" type="pres">
      <dgm:prSet presAssocID="{E8FE97C6-F2F5-164A-BD93-8B8AAB8153D3}" presName="Name0" presStyleCnt="0">
        <dgm:presLayoutVars>
          <dgm:dir/>
          <dgm:animLvl val="lvl"/>
          <dgm:resizeHandles val="exact"/>
        </dgm:presLayoutVars>
      </dgm:prSet>
      <dgm:spPr/>
    </dgm:pt>
    <dgm:pt modelId="{CC924649-7CA7-4947-A9E3-B35EC92D87FE}" type="pres">
      <dgm:prSet presAssocID="{9DC022F9-D5F8-FC4C-B505-CB83B4EE662E}" presName="linNode" presStyleCnt="0"/>
      <dgm:spPr/>
    </dgm:pt>
    <dgm:pt modelId="{03FD0FD3-C543-CA4B-8DDB-1D7CB2DEE84B}" type="pres">
      <dgm:prSet presAssocID="{9DC022F9-D5F8-FC4C-B505-CB83B4EE662E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F61730A9-92CD-ED46-AF0F-250972E93A02}" type="pres">
      <dgm:prSet presAssocID="{9DC022F9-D5F8-FC4C-B505-CB83B4EE662E}" presName="descendantText" presStyleLbl="alignAccFollowNode1" presStyleIdx="0" presStyleCnt="2">
        <dgm:presLayoutVars>
          <dgm:bulletEnabled val="1"/>
        </dgm:presLayoutVars>
      </dgm:prSet>
      <dgm:spPr/>
    </dgm:pt>
    <dgm:pt modelId="{D4C459DB-967A-1A4F-A083-B2BEAF3DC4A9}" type="pres">
      <dgm:prSet presAssocID="{CC651C8B-15B1-4747-826A-EFA9EF9141A0}" presName="sp" presStyleCnt="0"/>
      <dgm:spPr/>
    </dgm:pt>
    <dgm:pt modelId="{17AF0577-05E4-D845-B23D-7495E1E9F4DD}" type="pres">
      <dgm:prSet presAssocID="{1496F896-A8A0-D149-94DC-F1C3CDC70DEB}" presName="linNode" presStyleCnt="0"/>
      <dgm:spPr/>
    </dgm:pt>
    <dgm:pt modelId="{C51CE17C-B8DC-E54B-AB65-167C12AEDEC2}" type="pres">
      <dgm:prSet presAssocID="{1496F896-A8A0-D149-94DC-F1C3CDC70DEB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6C611DEF-D3C5-4649-B5D8-80FA51B94A1E}" type="pres">
      <dgm:prSet presAssocID="{1496F896-A8A0-D149-94DC-F1C3CDC70DEB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99E150C-3731-5747-B58E-378AC1978CCB}" srcId="{9DC022F9-D5F8-FC4C-B505-CB83B4EE662E}" destId="{4215AB30-1D09-684A-8D80-392D63651710}" srcOrd="0" destOrd="0" parTransId="{F39711B4-E60B-A04B-A2AD-BA0992044404}" sibTransId="{2ACBB9DF-3E8E-044B-B238-1ECCDF8CDBCE}"/>
    <dgm:cxn modelId="{4440480E-2723-6843-BCB4-ACF9BEDF10C0}" srcId="{9DC022F9-D5F8-FC4C-B505-CB83B4EE662E}" destId="{D4A85A3D-75A0-3A41-B438-FDCD8858132E}" srcOrd="1" destOrd="0" parTransId="{B8069FA4-12A4-014E-885B-B8BD88206940}" sibTransId="{AE76E4CD-5829-E24E-850A-F2B5B328355D}"/>
    <dgm:cxn modelId="{7FCF6212-93BD-194B-9C13-37CD5053FD16}" type="presOf" srcId="{FC242174-82F2-224F-97A6-6DC80C02C45A}" destId="{6C611DEF-D3C5-4649-B5D8-80FA51B94A1E}" srcOrd="0" destOrd="0" presId="urn:microsoft.com/office/officeart/2005/8/layout/vList5"/>
    <dgm:cxn modelId="{469BCE12-CA31-584D-B24B-79D2582AD98B}" type="presOf" srcId="{C3A6C281-62B3-1E4D-8A76-13FE66D09EC1}" destId="{6C611DEF-D3C5-4649-B5D8-80FA51B94A1E}" srcOrd="0" destOrd="2" presId="urn:microsoft.com/office/officeart/2005/8/layout/vList5"/>
    <dgm:cxn modelId="{FDF67C2D-00C3-6342-857B-5E4F2AF650CA}" srcId="{1496F896-A8A0-D149-94DC-F1C3CDC70DEB}" destId="{B0243137-3B99-0B4C-AD66-F83C3420E568}" srcOrd="1" destOrd="0" parTransId="{BF23588E-94EA-544F-951C-AE91D89435D7}" sibTransId="{9A431B25-3B36-2D4F-8871-AA41E250792C}"/>
    <dgm:cxn modelId="{CC204931-D5FC-A14C-9451-64204C54E6B6}" srcId="{1496F896-A8A0-D149-94DC-F1C3CDC70DEB}" destId="{FC242174-82F2-224F-97A6-6DC80C02C45A}" srcOrd="0" destOrd="0" parTransId="{AE8AC89F-088C-8E41-819E-3C7E45622C9D}" sibTransId="{375EC209-3CE4-AA44-AD3B-9CF1BAF614DD}"/>
    <dgm:cxn modelId="{E377423D-58B3-6143-9A25-4B61B6085256}" type="presOf" srcId="{EEDFD78A-9B34-0B46-A160-D6CE2635D85A}" destId="{6C611DEF-D3C5-4649-B5D8-80FA51B94A1E}" srcOrd="0" destOrd="3" presId="urn:microsoft.com/office/officeart/2005/8/layout/vList5"/>
    <dgm:cxn modelId="{2829CC53-5665-114B-9349-FC32083BEB5E}" srcId="{1496F896-A8A0-D149-94DC-F1C3CDC70DEB}" destId="{EEDFD78A-9B34-0B46-A160-D6CE2635D85A}" srcOrd="3" destOrd="0" parTransId="{8A9EA6A3-128B-984C-BE5E-555622F49CAF}" sibTransId="{121D32BE-9FF3-6A4B-B2DB-5D7778EDE6E5}"/>
    <dgm:cxn modelId="{75C15165-0921-B648-855B-812F4CBB61A3}" type="presOf" srcId="{4215AB30-1D09-684A-8D80-392D63651710}" destId="{F61730A9-92CD-ED46-AF0F-250972E93A02}" srcOrd="0" destOrd="0" presId="urn:microsoft.com/office/officeart/2005/8/layout/vList5"/>
    <dgm:cxn modelId="{E83E0D75-BBAA-5C46-8781-14F255BF76C6}" type="presOf" srcId="{D4A85A3D-75A0-3A41-B438-FDCD8858132E}" destId="{F61730A9-92CD-ED46-AF0F-250972E93A02}" srcOrd="0" destOrd="1" presId="urn:microsoft.com/office/officeart/2005/8/layout/vList5"/>
    <dgm:cxn modelId="{6EE0E090-693A-C646-8B64-0AB5086B0A2C}" type="presOf" srcId="{B0243137-3B99-0B4C-AD66-F83C3420E568}" destId="{6C611DEF-D3C5-4649-B5D8-80FA51B94A1E}" srcOrd="0" destOrd="1" presId="urn:microsoft.com/office/officeart/2005/8/layout/vList5"/>
    <dgm:cxn modelId="{96E1CC9D-3E07-0342-8CFC-5E3ECACA69F6}" srcId="{E8FE97C6-F2F5-164A-BD93-8B8AAB8153D3}" destId="{1496F896-A8A0-D149-94DC-F1C3CDC70DEB}" srcOrd="1" destOrd="0" parTransId="{96761302-5B13-B243-AD35-FD403F0A5C25}" sibTransId="{984FE2BF-0C9E-7D43-8441-9F8DE04C69A9}"/>
    <dgm:cxn modelId="{15A3CAA9-87E8-7E4B-B0AB-82D2DD93F514}" type="presOf" srcId="{9DC022F9-D5F8-FC4C-B505-CB83B4EE662E}" destId="{03FD0FD3-C543-CA4B-8DDB-1D7CB2DEE84B}" srcOrd="0" destOrd="0" presId="urn:microsoft.com/office/officeart/2005/8/layout/vList5"/>
    <dgm:cxn modelId="{4BB6DCBA-9A6B-8644-B0DC-DFF7A1BA9D83}" srcId="{1496F896-A8A0-D149-94DC-F1C3CDC70DEB}" destId="{C3A6C281-62B3-1E4D-8A76-13FE66D09EC1}" srcOrd="2" destOrd="0" parTransId="{1580042A-BECA-244C-B15A-37900B01510A}" sibTransId="{E5A7144B-5149-BD4C-B3AD-4F9DE1EB7A80}"/>
    <dgm:cxn modelId="{2A1617C1-B3B4-5F44-B9E5-08E1867736EA}" srcId="{E8FE97C6-F2F5-164A-BD93-8B8AAB8153D3}" destId="{9DC022F9-D5F8-FC4C-B505-CB83B4EE662E}" srcOrd="0" destOrd="0" parTransId="{969A9A58-49F1-F648-AE14-AF5A59A37E80}" sibTransId="{CC651C8B-15B1-4747-826A-EFA9EF9141A0}"/>
    <dgm:cxn modelId="{EE0808CA-0632-C942-B7A0-87974C774BDE}" type="presOf" srcId="{65768D66-D9EF-E746-A056-F0F1D04776ED}" destId="{F61730A9-92CD-ED46-AF0F-250972E93A02}" srcOrd="0" destOrd="2" presId="urn:microsoft.com/office/officeart/2005/8/layout/vList5"/>
    <dgm:cxn modelId="{E3EFA0CB-FACC-BB41-B996-8773E7F2B558}" srcId="{9DC022F9-D5F8-FC4C-B505-CB83B4EE662E}" destId="{65768D66-D9EF-E746-A056-F0F1D04776ED}" srcOrd="2" destOrd="0" parTransId="{4AC7D617-F849-3143-B280-7945442C15EA}" sibTransId="{D25DB46E-1B87-CE4A-BACF-2C0F2997FD06}"/>
    <dgm:cxn modelId="{1BB804D8-90C3-DB4A-B1EE-86FAA5E40E07}" type="presOf" srcId="{1496F896-A8A0-D149-94DC-F1C3CDC70DEB}" destId="{C51CE17C-B8DC-E54B-AB65-167C12AEDEC2}" srcOrd="0" destOrd="0" presId="urn:microsoft.com/office/officeart/2005/8/layout/vList5"/>
    <dgm:cxn modelId="{4A17DCFC-4998-4148-82A7-BCF1B76EC488}" type="presOf" srcId="{E8FE97C6-F2F5-164A-BD93-8B8AAB8153D3}" destId="{7A5C3A8D-30D6-C748-B84E-61525C3808A7}" srcOrd="0" destOrd="0" presId="urn:microsoft.com/office/officeart/2005/8/layout/vList5"/>
    <dgm:cxn modelId="{8BA12199-D981-CB4F-87C2-4BA890104C86}" type="presParOf" srcId="{7A5C3A8D-30D6-C748-B84E-61525C3808A7}" destId="{CC924649-7CA7-4947-A9E3-B35EC92D87FE}" srcOrd="0" destOrd="0" presId="urn:microsoft.com/office/officeart/2005/8/layout/vList5"/>
    <dgm:cxn modelId="{88B6CB12-1862-ED48-8B03-18D3BF075CED}" type="presParOf" srcId="{CC924649-7CA7-4947-A9E3-B35EC92D87FE}" destId="{03FD0FD3-C543-CA4B-8DDB-1D7CB2DEE84B}" srcOrd="0" destOrd="0" presId="urn:microsoft.com/office/officeart/2005/8/layout/vList5"/>
    <dgm:cxn modelId="{AFD47063-A475-3C41-8BAA-E5B9AFA9C85F}" type="presParOf" srcId="{CC924649-7CA7-4947-A9E3-B35EC92D87FE}" destId="{F61730A9-92CD-ED46-AF0F-250972E93A02}" srcOrd="1" destOrd="0" presId="urn:microsoft.com/office/officeart/2005/8/layout/vList5"/>
    <dgm:cxn modelId="{FE2BEB6D-A250-504B-8D3A-23D4791C5822}" type="presParOf" srcId="{7A5C3A8D-30D6-C748-B84E-61525C3808A7}" destId="{D4C459DB-967A-1A4F-A083-B2BEAF3DC4A9}" srcOrd="1" destOrd="0" presId="urn:microsoft.com/office/officeart/2005/8/layout/vList5"/>
    <dgm:cxn modelId="{C0BF6D36-8299-9F4E-9F9D-8104C6C291FD}" type="presParOf" srcId="{7A5C3A8D-30D6-C748-B84E-61525C3808A7}" destId="{17AF0577-05E4-D845-B23D-7495E1E9F4DD}" srcOrd="2" destOrd="0" presId="urn:microsoft.com/office/officeart/2005/8/layout/vList5"/>
    <dgm:cxn modelId="{57903C88-91DD-8B46-A9F7-59AFE09E711E}" type="presParOf" srcId="{17AF0577-05E4-D845-B23D-7495E1E9F4DD}" destId="{C51CE17C-B8DC-E54B-AB65-167C12AEDEC2}" srcOrd="0" destOrd="0" presId="urn:microsoft.com/office/officeart/2005/8/layout/vList5"/>
    <dgm:cxn modelId="{34D98B12-7E4A-2D43-A73F-DE720D7291BE}" type="presParOf" srcId="{17AF0577-05E4-D845-B23D-7495E1E9F4DD}" destId="{6C611DEF-D3C5-4649-B5D8-80FA51B94A1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13B520A-B3E6-7E41-84D3-D4FA0D6AC22B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63A600-E6EA-164F-8D54-0611768C1DD9}">
      <dgm:prSet phldrT="[Text]"/>
      <dgm:spPr>
        <a:solidFill>
          <a:srgbClr val="002060"/>
        </a:solidFill>
      </dgm:spPr>
      <dgm:t>
        <a:bodyPr/>
        <a:lstStyle/>
        <a:p>
          <a:r>
            <a:rPr lang="es-ES_tradnl" noProof="0" dirty="0">
              <a:latin typeface="Gill Sans Nova Light" panose="020B0302020104020203" pitchFamily="34" charset="0"/>
            </a:rPr>
            <a:t>Aprendizaje</a:t>
          </a:r>
        </a:p>
      </dgm:t>
    </dgm:pt>
    <dgm:pt modelId="{38125E80-CDFC-6D45-A225-A9A041A26862}" type="parTrans" cxnId="{32CC9CDB-2A55-0C4C-AFCA-1B7B57C288C2}">
      <dgm:prSet/>
      <dgm:spPr/>
      <dgm:t>
        <a:bodyPr/>
        <a:lstStyle/>
        <a:p>
          <a:endParaRPr lang="en-US">
            <a:latin typeface="Gill Sans Nova Light" panose="020B0302020104020203" pitchFamily="34" charset="0"/>
          </a:endParaRPr>
        </a:p>
      </dgm:t>
    </dgm:pt>
    <dgm:pt modelId="{297C5DC4-3331-074E-843C-7B09AC5B1EC8}" type="sibTrans" cxnId="{32CC9CDB-2A55-0C4C-AFCA-1B7B57C288C2}">
      <dgm:prSet/>
      <dgm:spPr/>
      <dgm:t>
        <a:bodyPr/>
        <a:lstStyle/>
        <a:p>
          <a:endParaRPr lang="en-US">
            <a:latin typeface="Gill Sans Nova Light" panose="020B0302020104020203" pitchFamily="34" charset="0"/>
          </a:endParaRPr>
        </a:p>
      </dgm:t>
    </dgm:pt>
    <dgm:pt modelId="{164F5B80-2A25-1A48-AE47-A3193DD4D017}">
      <dgm:prSet phldrT="[Text]"/>
      <dgm:spPr>
        <a:solidFill>
          <a:schemeClr val="accent1"/>
        </a:solidFill>
      </dgm:spPr>
      <dgm:t>
        <a:bodyPr/>
        <a:lstStyle/>
        <a:p>
          <a:r>
            <a:rPr lang="es-ES_tradnl" noProof="0" dirty="0">
              <a:latin typeface="Gill Sans Nova Light" panose="020B0302020104020203" pitchFamily="34" charset="0"/>
            </a:rPr>
            <a:t>Muestras</a:t>
          </a:r>
        </a:p>
      </dgm:t>
    </dgm:pt>
    <dgm:pt modelId="{4894FF28-6ACB-8440-8C38-8844FFF9AD33}" type="parTrans" cxnId="{F29A096E-4843-AE45-9F5B-077DDB192CAC}">
      <dgm:prSet/>
      <dgm:spPr/>
      <dgm:t>
        <a:bodyPr/>
        <a:lstStyle/>
        <a:p>
          <a:endParaRPr lang="en-US">
            <a:latin typeface="Gill Sans Nova Light" panose="020B0302020104020203" pitchFamily="34" charset="0"/>
          </a:endParaRPr>
        </a:p>
      </dgm:t>
    </dgm:pt>
    <dgm:pt modelId="{5AADA669-7629-BD4A-8009-A1C847C343F1}" type="sibTrans" cxnId="{F29A096E-4843-AE45-9F5B-077DDB192CAC}">
      <dgm:prSet/>
      <dgm:spPr/>
      <dgm:t>
        <a:bodyPr/>
        <a:lstStyle/>
        <a:p>
          <a:endParaRPr lang="en-US">
            <a:latin typeface="Gill Sans Nova Light" panose="020B0302020104020203" pitchFamily="34" charset="0"/>
          </a:endParaRPr>
        </a:p>
      </dgm:t>
    </dgm:pt>
    <dgm:pt modelId="{6F062D82-CAE9-7944-A6A6-BC3452600991}">
      <dgm:prSet phldrT="[Text]"/>
      <dgm:spPr>
        <a:solidFill>
          <a:schemeClr val="bg1"/>
        </a:solidFill>
        <a:ln>
          <a:solidFill>
            <a:srgbClr val="002060"/>
          </a:solidFill>
        </a:ln>
      </dgm:spPr>
      <dgm:t>
        <a:bodyPr/>
        <a:lstStyle/>
        <a:p>
          <a:r>
            <a:rPr lang="es-ES_tradnl" noProof="0" dirty="0">
              <a:solidFill>
                <a:schemeClr val="tx1"/>
              </a:solidFill>
              <a:latin typeface="Gill Sans Nova Light" panose="020B0302020104020203" pitchFamily="34" charset="0"/>
            </a:rPr>
            <a:t>Entrenamiento</a:t>
          </a:r>
          <a:r>
            <a:rPr lang="en-US" dirty="0">
              <a:solidFill>
                <a:schemeClr val="tx1"/>
              </a:solidFill>
              <a:latin typeface="Gill Sans Nova Light" panose="020B0302020104020203" pitchFamily="34" charset="0"/>
            </a:rPr>
            <a:t> (</a:t>
          </a:r>
          <a:r>
            <a:rPr lang="en-US" i="1" dirty="0">
              <a:solidFill>
                <a:schemeClr val="tx1"/>
              </a:solidFill>
              <a:latin typeface="Gill Sans Nova Light" panose="020B0302020104020203" pitchFamily="34" charset="0"/>
            </a:rPr>
            <a:t>training data</a:t>
          </a:r>
          <a:r>
            <a:rPr lang="en-US" dirty="0">
              <a:solidFill>
                <a:schemeClr val="tx1"/>
              </a:solidFill>
              <a:latin typeface="Gill Sans Nova Light" panose="020B0302020104020203" pitchFamily="34" charset="0"/>
            </a:rPr>
            <a:t>)</a:t>
          </a:r>
        </a:p>
      </dgm:t>
    </dgm:pt>
    <dgm:pt modelId="{3CE1A368-9112-5A4D-AF33-7891AEF50687}" type="parTrans" cxnId="{44828803-C390-2042-BEC8-D7FEE112F938}">
      <dgm:prSet/>
      <dgm:spPr/>
      <dgm:t>
        <a:bodyPr/>
        <a:lstStyle/>
        <a:p>
          <a:endParaRPr lang="en-US">
            <a:latin typeface="Gill Sans Nova Light" panose="020B0302020104020203" pitchFamily="34" charset="0"/>
          </a:endParaRPr>
        </a:p>
      </dgm:t>
    </dgm:pt>
    <dgm:pt modelId="{285C31C4-6B79-5847-9DF8-DF3B504ABCAD}" type="sibTrans" cxnId="{44828803-C390-2042-BEC8-D7FEE112F938}">
      <dgm:prSet/>
      <dgm:spPr/>
      <dgm:t>
        <a:bodyPr/>
        <a:lstStyle/>
        <a:p>
          <a:endParaRPr lang="en-US">
            <a:latin typeface="Gill Sans Nova Light" panose="020B0302020104020203" pitchFamily="34" charset="0"/>
          </a:endParaRPr>
        </a:p>
      </dgm:t>
    </dgm:pt>
    <dgm:pt modelId="{616F568F-0601-EC4A-A521-5C6F1F155742}">
      <dgm:prSet phldrT="[Text]"/>
      <dgm:spPr>
        <a:solidFill>
          <a:schemeClr val="bg1"/>
        </a:solidFill>
        <a:ln>
          <a:solidFill>
            <a:srgbClr val="002060"/>
          </a:solidFill>
        </a:ln>
      </dgm:spPr>
      <dgm:t>
        <a:bodyPr/>
        <a:lstStyle/>
        <a:p>
          <a:r>
            <a:rPr lang="es-ES_tradnl" noProof="0" dirty="0">
              <a:solidFill>
                <a:schemeClr val="tx1"/>
              </a:solidFill>
              <a:latin typeface="Gill Sans Nova Light" panose="020B0302020104020203" pitchFamily="34" charset="0"/>
            </a:rPr>
            <a:t>Testeo</a:t>
          </a:r>
        </a:p>
        <a:p>
          <a:r>
            <a:rPr lang="en-US" dirty="0">
              <a:solidFill>
                <a:schemeClr val="tx1"/>
              </a:solidFill>
              <a:latin typeface="Gill Sans Nova Light" panose="020B0302020104020203" pitchFamily="34" charset="0"/>
            </a:rPr>
            <a:t>(</a:t>
          </a:r>
          <a:r>
            <a:rPr lang="en-US" i="1" dirty="0">
              <a:solidFill>
                <a:schemeClr val="tx1"/>
              </a:solidFill>
              <a:latin typeface="Gill Sans Nova Light" panose="020B0302020104020203" pitchFamily="34" charset="0"/>
            </a:rPr>
            <a:t>testing data</a:t>
          </a:r>
          <a:r>
            <a:rPr lang="en-US" dirty="0">
              <a:solidFill>
                <a:schemeClr val="tx1"/>
              </a:solidFill>
              <a:latin typeface="Gill Sans Nova Light" panose="020B0302020104020203" pitchFamily="34" charset="0"/>
            </a:rPr>
            <a:t>)</a:t>
          </a:r>
        </a:p>
      </dgm:t>
    </dgm:pt>
    <dgm:pt modelId="{4296C5F1-69A5-B44D-9E64-BF979181D3DA}" type="parTrans" cxnId="{65EA2B78-644B-CE44-8B4C-9AD931C1861C}">
      <dgm:prSet/>
      <dgm:spPr/>
      <dgm:t>
        <a:bodyPr/>
        <a:lstStyle/>
        <a:p>
          <a:endParaRPr lang="en-US">
            <a:latin typeface="Gill Sans Nova Light" panose="020B0302020104020203" pitchFamily="34" charset="0"/>
          </a:endParaRPr>
        </a:p>
      </dgm:t>
    </dgm:pt>
    <dgm:pt modelId="{7FED5406-2479-844D-AA1A-75758AA51A59}" type="sibTrans" cxnId="{65EA2B78-644B-CE44-8B4C-9AD931C1861C}">
      <dgm:prSet/>
      <dgm:spPr/>
      <dgm:t>
        <a:bodyPr/>
        <a:lstStyle/>
        <a:p>
          <a:endParaRPr lang="en-US">
            <a:latin typeface="Gill Sans Nova Light" panose="020B0302020104020203" pitchFamily="34" charset="0"/>
          </a:endParaRPr>
        </a:p>
      </dgm:t>
    </dgm:pt>
    <dgm:pt modelId="{F2A06B2A-0774-5F46-92EB-408069181013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err="1">
              <a:latin typeface="Gill Sans Nova Light" panose="020B0302020104020203" pitchFamily="34" charset="0"/>
            </a:rPr>
            <a:t>Método</a:t>
          </a:r>
          <a:endParaRPr lang="en-US" dirty="0">
            <a:latin typeface="Gill Sans Nova Light" panose="020B0302020104020203" pitchFamily="34" charset="0"/>
          </a:endParaRPr>
        </a:p>
      </dgm:t>
    </dgm:pt>
    <dgm:pt modelId="{B1D1B0BA-1169-634B-9F24-37A4A0C2F850}" type="parTrans" cxnId="{803AC6D7-8A7D-0743-A7DE-1269D3A69D29}">
      <dgm:prSet/>
      <dgm:spPr/>
      <dgm:t>
        <a:bodyPr/>
        <a:lstStyle/>
        <a:p>
          <a:endParaRPr lang="en-US">
            <a:latin typeface="Gill Sans Nova Light" panose="020B0302020104020203" pitchFamily="34" charset="0"/>
          </a:endParaRPr>
        </a:p>
      </dgm:t>
    </dgm:pt>
    <dgm:pt modelId="{86337E3E-3591-F042-B6B0-A5084B6F900B}" type="sibTrans" cxnId="{803AC6D7-8A7D-0743-A7DE-1269D3A69D29}">
      <dgm:prSet/>
      <dgm:spPr/>
      <dgm:t>
        <a:bodyPr/>
        <a:lstStyle/>
        <a:p>
          <a:endParaRPr lang="en-US">
            <a:latin typeface="Gill Sans Nova Light" panose="020B0302020104020203" pitchFamily="34" charset="0"/>
          </a:endParaRPr>
        </a:p>
      </dgm:t>
    </dgm:pt>
    <dgm:pt modelId="{1188E977-9927-9446-BC0D-C74FD8AD0725}">
      <dgm:prSet phldrT="[Text]"/>
      <dgm:spPr>
        <a:solidFill>
          <a:schemeClr val="bg1"/>
        </a:solidFill>
        <a:ln>
          <a:solidFill>
            <a:srgbClr val="002060"/>
          </a:solidFill>
        </a:ln>
      </dgm:spPr>
      <dgm:t>
        <a:bodyPr/>
        <a:lstStyle/>
        <a:p>
          <a:r>
            <a:rPr lang="es-ES_tradnl" noProof="0" dirty="0">
              <a:solidFill>
                <a:schemeClr val="tx1"/>
              </a:solidFill>
              <a:latin typeface="Gill Sans Nova Light" panose="020B0302020104020203" pitchFamily="34" charset="0"/>
            </a:rPr>
            <a:t>Supervisado</a:t>
          </a:r>
        </a:p>
      </dgm:t>
    </dgm:pt>
    <dgm:pt modelId="{D32C48CB-B357-6243-9D19-A0643B3EA3CE}" type="parTrans" cxnId="{D63A4F86-9026-BC40-BA98-7328E4428221}">
      <dgm:prSet/>
      <dgm:spPr/>
      <dgm:t>
        <a:bodyPr/>
        <a:lstStyle/>
        <a:p>
          <a:endParaRPr lang="en-US">
            <a:latin typeface="Gill Sans Nova Light" panose="020B0302020104020203" pitchFamily="34" charset="0"/>
          </a:endParaRPr>
        </a:p>
      </dgm:t>
    </dgm:pt>
    <dgm:pt modelId="{CDA5ED60-1C96-5040-9837-A635AA7B3AFF}" type="sibTrans" cxnId="{D63A4F86-9026-BC40-BA98-7328E4428221}">
      <dgm:prSet/>
      <dgm:spPr/>
      <dgm:t>
        <a:bodyPr/>
        <a:lstStyle/>
        <a:p>
          <a:endParaRPr lang="en-US">
            <a:latin typeface="Gill Sans Nova Light" panose="020B0302020104020203" pitchFamily="34" charset="0"/>
          </a:endParaRPr>
        </a:p>
      </dgm:t>
    </dgm:pt>
    <dgm:pt modelId="{2428A70B-D8AC-A44D-AA31-0260AF009B7F}">
      <dgm:prSet phldrT="[Text]"/>
      <dgm:spPr>
        <a:solidFill>
          <a:schemeClr val="bg1"/>
        </a:solidFill>
        <a:ln>
          <a:solidFill>
            <a:srgbClr val="002060"/>
          </a:solidFill>
        </a:ln>
      </dgm:spPr>
      <dgm:t>
        <a:bodyPr/>
        <a:lstStyle/>
        <a:p>
          <a:r>
            <a:rPr lang="es-ES_tradnl" noProof="0" dirty="0">
              <a:solidFill>
                <a:schemeClr val="tx1"/>
              </a:solidFill>
              <a:latin typeface="Gill Sans Nova Light" panose="020B0302020104020203" pitchFamily="34" charset="0"/>
            </a:rPr>
            <a:t>No Supervisado</a:t>
          </a:r>
        </a:p>
      </dgm:t>
    </dgm:pt>
    <dgm:pt modelId="{886B8280-DF6A-A440-9D9C-53E19913DD2F}" type="parTrans" cxnId="{E52AD2BE-62E2-5546-8A81-88AE1CB2DABA}">
      <dgm:prSet/>
      <dgm:spPr/>
      <dgm:t>
        <a:bodyPr/>
        <a:lstStyle/>
        <a:p>
          <a:endParaRPr lang="en-US"/>
        </a:p>
      </dgm:t>
    </dgm:pt>
    <dgm:pt modelId="{76567D50-8C9E-5243-B5C1-AAEC5AE89128}" type="sibTrans" cxnId="{E52AD2BE-62E2-5546-8A81-88AE1CB2DABA}">
      <dgm:prSet/>
      <dgm:spPr/>
      <dgm:t>
        <a:bodyPr/>
        <a:lstStyle/>
        <a:p>
          <a:endParaRPr lang="en-US"/>
        </a:p>
      </dgm:t>
    </dgm:pt>
    <dgm:pt modelId="{FA023346-DACB-B941-97CC-3DA1BEDAE3ED}" type="pres">
      <dgm:prSet presAssocID="{813B520A-B3E6-7E41-84D3-D4FA0D6AC22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61B8A20-EBCB-1542-8807-FDB38917B967}" type="pres">
      <dgm:prSet presAssocID="{3E63A600-E6EA-164F-8D54-0611768C1DD9}" presName="root1" presStyleCnt="0"/>
      <dgm:spPr/>
    </dgm:pt>
    <dgm:pt modelId="{EC7BD2AB-E687-E84D-844B-44DDC5E36C14}" type="pres">
      <dgm:prSet presAssocID="{3E63A600-E6EA-164F-8D54-0611768C1DD9}" presName="LevelOneTextNode" presStyleLbl="node0" presStyleIdx="0" presStyleCnt="1">
        <dgm:presLayoutVars>
          <dgm:chPref val="3"/>
        </dgm:presLayoutVars>
      </dgm:prSet>
      <dgm:spPr/>
    </dgm:pt>
    <dgm:pt modelId="{CD692B88-8D3D-A24F-922D-E3041AA58AAB}" type="pres">
      <dgm:prSet presAssocID="{3E63A600-E6EA-164F-8D54-0611768C1DD9}" presName="level2hierChild" presStyleCnt="0"/>
      <dgm:spPr/>
    </dgm:pt>
    <dgm:pt modelId="{C3E68E80-6731-DE42-A2B2-740132CC56EF}" type="pres">
      <dgm:prSet presAssocID="{4894FF28-6ACB-8440-8C38-8844FFF9AD33}" presName="conn2-1" presStyleLbl="parChTrans1D2" presStyleIdx="0" presStyleCnt="2"/>
      <dgm:spPr/>
    </dgm:pt>
    <dgm:pt modelId="{818F3FCB-3B5F-D740-AFA5-916A2F4E8D8B}" type="pres">
      <dgm:prSet presAssocID="{4894FF28-6ACB-8440-8C38-8844FFF9AD33}" presName="connTx" presStyleLbl="parChTrans1D2" presStyleIdx="0" presStyleCnt="2"/>
      <dgm:spPr/>
    </dgm:pt>
    <dgm:pt modelId="{E57319B9-4F55-FA4B-BDA0-74EA228ED209}" type="pres">
      <dgm:prSet presAssocID="{164F5B80-2A25-1A48-AE47-A3193DD4D017}" presName="root2" presStyleCnt="0"/>
      <dgm:spPr/>
    </dgm:pt>
    <dgm:pt modelId="{CEF8DFD5-A1C0-ED41-AAC9-2E40DB9DFF2D}" type="pres">
      <dgm:prSet presAssocID="{164F5B80-2A25-1A48-AE47-A3193DD4D017}" presName="LevelTwoTextNode" presStyleLbl="node2" presStyleIdx="0" presStyleCnt="2">
        <dgm:presLayoutVars>
          <dgm:chPref val="3"/>
        </dgm:presLayoutVars>
      </dgm:prSet>
      <dgm:spPr/>
    </dgm:pt>
    <dgm:pt modelId="{A9CE3782-E97C-FD42-A0BF-FF02458EE799}" type="pres">
      <dgm:prSet presAssocID="{164F5B80-2A25-1A48-AE47-A3193DD4D017}" presName="level3hierChild" presStyleCnt="0"/>
      <dgm:spPr/>
    </dgm:pt>
    <dgm:pt modelId="{EBEBB16C-686C-4F49-AD13-4FEDB11DD6E2}" type="pres">
      <dgm:prSet presAssocID="{3CE1A368-9112-5A4D-AF33-7891AEF50687}" presName="conn2-1" presStyleLbl="parChTrans1D3" presStyleIdx="0" presStyleCnt="4"/>
      <dgm:spPr/>
    </dgm:pt>
    <dgm:pt modelId="{E2D8F222-8FD6-9442-A5F9-880B791FDA46}" type="pres">
      <dgm:prSet presAssocID="{3CE1A368-9112-5A4D-AF33-7891AEF50687}" presName="connTx" presStyleLbl="parChTrans1D3" presStyleIdx="0" presStyleCnt="4"/>
      <dgm:spPr/>
    </dgm:pt>
    <dgm:pt modelId="{A54D9ECC-BD75-0E45-9BE7-695D192B7F38}" type="pres">
      <dgm:prSet presAssocID="{6F062D82-CAE9-7944-A6A6-BC3452600991}" presName="root2" presStyleCnt="0"/>
      <dgm:spPr/>
    </dgm:pt>
    <dgm:pt modelId="{BE214300-8A03-EF4B-91F5-05443544F061}" type="pres">
      <dgm:prSet presAssocID="{6F062D82-CAE9-7944-A6A6-BC3452600991}" presName="LevelTwoTextNode" presStyleLbl="node3" presStyleIdx="0" presStyleCnt="4">
        <dgm:presLayoutVars>
          <dgm:chPref val="3"/>
        </dgm:presLayoutVars>
      </dgm:prSet>
      <dgm:spPr/>
    </dgm:pt>
    <dgm:pt modelId="{DBF9138F-E55D-2A4F-B0C2-800D33DFAE97}" type="pres">
      <dgm:prSet presAssocID="{6F062D82-CAE9-7944-A6A6-BC3452600991}" presName="level3hierChild" presStyleCnt="0"/>
      <dgm:spPr/>
    </dgm:pt>
    <dgm:pt modelId="{6AC7E180-B1BD-1843-9CFD-B7EFE105C2CB}" type="pres">
      <dgm:prSet presAssocID="{4296C5F1-69A5-B44D-9E64-BF979181D3DA}" presName="conn2-1" presStyleLbl="parChTrans1D3" presStyleIdx="1" presStyleCnt="4"/>
      <dgm:spPr/>
    </dgm:pt>
    <dgm:pt modelId="{D3D89DF2-9207-0E41-9DC8-0FD9EED0A240}" type="pres">
      <dgm:prSet presAssocID="{4296C5F1-69A5-B44D-9E64-BF979181D3DA}" presName="connTx" presStyleLbl="parChTrans1D3" presStyleIdx="1" presStyleCnt="4"/>
      <dgm:spPr/>
    </dgm:pt>
    <dgm:pt modelId="{51BA53F8-67A3-A646-9886-688B8382AD81}" type="pres">
      <dgm:prSet presAssocID="{616F568F-0601-EC4A-A521-5C6F1F155742}" presName="root2" presStyleCnt="0"/>
      <dgm:spPr/>
    </dgm:pt>
    <dgm:pt modelId="{7650654E-E2EB-E940-A869-3E52D4D7B08C}" type="pres">
      <dgm:prSet presAssocID="{616F568F-0601-EC4A-A521-5C6F1F155742}" presName="LevelTwoTextNode" presStyleLbl="node3" presStyleIdx="1" presStyleCnt="4">
        <dgm:presLayoutVars>
          <dgm:chPref val="3"/>
        </dgm:presLayoutVars>
      </dgm:prSet>
      <dgm:spPr/>
    </dgm:pt>
    <dgm:pt modelId="{33378A18-92E1-7048-ACC2-DB9B27A75B0B}" type="pres">
      <dgm:prSet presAssocID="{616F568F-0601-EC4A-A521-5C6F1F155742}" presName="level3hierChild" presStyleCnt="0"/>
      <dgm:spPr/>
    </dgm:pt>
    <dgm:pt modelId="{93146AB3-FBA9-7A48-B225-4762B8329DAE}" type="pres">
      <dgm:prSet presAssocID="{B1D1B0BA-1169-634B-9F24-37A4A0C2F850}" presName="conn2-1" presStyleLbl="parChTrans1D2" presStyleIdx="1" presStyleCnt="2"/>
      <dgm:spPr/>
    </dgm:pt>
    <dgm:pt modelId="{970DEE04-B06F-4B4D-A1FA-CB9B8CF8E145}" type="pres">
      <dgm:prSet presAssocID="{B1D1B0BA-1169-634B-9F24-37A4A0C2F850}" presName="connTx" presStyleLbl="parChTrans1D2" presStyleIdx="1" presStyleCnt="2"/>
      <dgm:spPr/>
    </dgm:pt>
    <dgm:pt modelId="{5467A37F-5565-AA4B-BD92-4580F29BBD29}" type="pres">
      <dgm:prSet presAssocID="{F2A06B2A-0774-5F46-92EB-408069181013}" presName="root2" presStyleCnt="0"/>
      <dgm:spPr/>
    </dgm:pt>
    <dgm:pt modelId="{F7483B13-434D-804C-B2A4-5754E9B78795}" type="pres">
      <dgm:prSet presAssocID="{F2A06B2A-0774-5F46-92EB-408069181013}" presName="LevelTwoTextNode" presStyleLbl="node2" presStyleIdx="1" presStyleCnt="2">
        <dgm:presLayoutVars>
          <dgm:chPref val="3"/>
        </dgm:presLayoutVars>
      </dgm:prSet>
      <dgm:spPr/>
    </dgm:pt>
    <dgm:pt modelId="{37C8CBBD-8284-6144-80C1-156AC667B49E}" type="pres">
      <dgm:prSet presAssocID="{F2A06B2A-0774-5F46-92EB-408069181013}" presName="level3hierChild" presStyleCnt="0"/>
      <dgm:spPr/>
    </dgm:pt>
    <dgm:pt modelId="{35B8FE64-A60C-4F4B-8D79-C0D16D678362}" type="pres">
      <dgm:prSet presAssocID="{D32C48CB-B357-6243-9D19-A0643B3EA3CE}" presName="conn2-1" presStyleLbl="parChTrans1D3" presStyleIdx="2" presStyleCnt="4"/>
      <dgm:spPr/>
    </dgm:pt>
    <dgm:pt modelId="{163C9EE9-9B6D-1149-A2AA-07FE2A0CDD75}" type="pres">
      <dgm:prSet presAssocID="{D32C48CB-B357-6243-9D19-A0643B3EA3CE}" presName="connTx" presStyleLbl="parChTrans1D3" presStyleIdx="2" presStyleCnt="4"/>
      <dgm:spPr/>
    </dgm:pt>
    <dgm:pt modelId="{5E26ECD7-F4F5-E042-94D7-DF0E93928331}" type="pres">
      <dgm:prSet presAssocID="{1188E977-9927-9446-BC0D-C74FD8AD0725}" presName="root2" presStyleCnt="0"/>
      <dgm:spPr/>
    </dgm:pt>
    <dgm:pt modelId="{23EEC150-7B72-3B48-91BA-4149951F784A}" type="pres">
      <dgm:prSet presAssocID="{1188E977-9927-9446-BC0D-C74FD8AD0725}" presName="LevelTwoTextNode" presStyleLbl="node3" presStyleIdx="2" presStyleCnt="4">
        <dgm:presLayoutVars>
          <dgm:chPref val="3"/>
        </dgm:presLayoutVars>
      </dgm:prSet>
      <dgm:spPr/>
    </dgm:pt>
    <dgm:pt modelId="{2CFB1E41-B391-334C-A835-2AC4667291A2}" type="pres">
      <dgm:prSet presAssocID="{1188E977-9927-9446-BC0D-C74FD8AD0725}" presName="level3hierChild" presStyleCnt="0"/>
      <dgm:spPr/>
    </dgm:pt>
    <dgm:pt modelId="{D867E2DE-7A62-564D-B28D-99EB43861B96}" type="pres">
      <dgm:prSet presAssocID="{886B8280-DF6A-A440-9D9C-53E19913DD2F}" presName="conn2-1" presStyleLbl="parChTrans1D3" presStyleIdx="3" presStyleCnt="4"/>
      <dgm:spPr/>
    </dgm:pt>
    <dgm:pt modelId="{8C077A00-BBD7-DF4B-AD99-2A70D49A95D9}" type="pres">
      <dgm:prSet presAssocID="{886B8280-DF6A-A440-9D9C-53E19913DD2F}" presName="connTx" presStyleLbl="parChTrans1D3" presStyleIdx="3" presStyleCnt="4"/>
      <dgm:spPr/>
    </dgm:pt>
    <dgm:pt modelId="{676C2A06-01DB-1940-88AE-FA61A3496135}" type="pres">
      <dgm:prSet presAssocID="{2428A70B-D8AC-A44D-AA31-0260AF009B7F}" presName="root2" presStyleCnt="0"/>
      <dgm:spPr/>
    </dgm:pt>
    <dgm:pt modelId="{4D03592C-577E-3045-AF71-A503F7EDD7CC}" type="pres">
      <dgm:prSet presAssocID="{2428A70B-D8AC-A44D-AA31-0260AF009B7F}" presName="LevelTwoTextNode" presStyleLbl="node3" presStyleIdx="3" presStyleCnt="4">
        <dgm:presLayoutVars>
          <dgm:chPref val="3"/>
        </dgm:presLayoutVars>
      </dgm:prSet>
      <dgm:spPr/>
    </dgm:pt>
    <dgm:pt modelId="{105BD0ED-66EE-EF49-A5A2-2B5266EF1B5C}" type="pres">
      <dgm:prSet presAssocID="{2428A70B-D8AC-A44D-AA31-0260AF009B7F}" presName="level3hierChild" presStyleCnt="0"/>
      <dgm:spPr/>
    </dgm:pt>
  </dgm:ptLst>
  <dgm:cxnLst>
    <dgm:cxn modelId="{44828803-C390-2042-BEC8-D7FEE112F938}" srcId="{164F5B80-2A25-1A48-AE47-A3193DD4D017}" destId="{6F062D82-CAE9-7944-A6A6-BC3452600991}" srcOrd="0" destOrd="0" parTransId="{3CE1A368-9112-5A4D-AF33-7891AEF50687}" sibTransId="{285C31C4-6B79-5847-9DF8-DF3B504ABCAD}"/>
    <dgm:cxn modelId="{FA035304-B615-594C-BA76-669E07DD2C16}" type="presOf" srcId="{D32C48CB-B357-6243-9D19-A0643B3EA3CE}" destId="{35B8FE64-A60C-4F4B-8D79-C0D16D678362}" srcOrd="0" destOrd="0" presId="urn:microsoft.com/office/officeart/2005/8/layout/hierarchy2"/>
    <dgm:cxn modelId="{8BD0E908-A8BE-B944-8B26-46F95F070581}" type="presOf" srcId="{164F5B80-2A25-1A48-AE47-A3193DD4D017}" destId="{CEF8DFD5-A1C0-ED41-AAC9-2E40DB9DFF2D}" srcOrd="0" destOrd="0" presId="urn:microsoft.com/office/officeart/2005/8/layout/hierarchy2"/>
    <dgm:cxn modelId="{1AC7B219-ABB3-2840-BA1B-AC4B99EEC15F}" type="presOf" srcId="{D32C48CB-B357-6243-9D19-A0643B3EA3CE}" destId="{163C9EE9-9B6D-1149-A2AA-07FE2A0CDD75}" srcOrd="1" destOrd="0" presId="urn:microsoft.com/office/officeart/2005/8/layout/hierarchy2"/>
    <dgm:cxn modelId="{9E4DFB20-29DB-CB4B-9B2E-BB9589EC20C1}" type="presOf" srcId="{1188E977-9927-9446-BC0D-C74FD8AD0725}" destId="{23EEC150-7B72-3B48-91BA-4149951F784A}" srcOrd="0" destOrd="0" presId="urn:microsoft.com/office/officeart/2005/8/layout/hierarchy2"/>
    <dgm:cxn modelId="{7AD72735-1F79-B843-9B71-1C17CB819140}" type="presOf" srcId="{886B8280-DF6A-A440-9D9C-53E19913DD2F}" destId="{D867E2DE-7A62-564D-B28D-99EB43861B96}" srcOrd="0" destOrd="0" presId="urn:microsoft.com/office/officeart/2005/8/layout/hierarchy2"/>
    <dgm:cxn modelId="{4BF03D36-FC3C-474D-AA1D-C776C7D6F376}" type="presOf" srcId="{3E63A600-E6EA-164F-8D54-0611768C1DD9}" destId="{EC7BD2AB-E687-E84D-844B-44DDC5E36C14}" srcOrd="0" destOrd="0" presId="urn:microsoft.com/office/officeart/2005/8/layout/hierarchy2"/>
    <dgm:cxn modelId="{60959E47-3B0B-0D40-89F9-D0A8841226A9}" type="presOf" srcId="{4894FF28-6ACB-8440-8C38-8844FFF9AD33}" destId="{C3E68E80-6731-DE42-A2B2-740132CC56EF}" srcOrd="0" destOrd="0" presId="urn:microsoft.com/office/officeart/2005/8/layout/hierarchy2"/>
    <dgm:cxn modelId="{7164A549-0471-CD46-A754-3C6DEC28EF96}" type="presOf" srcId="{3CE1A368-9112-5A4D-AF33-7891AEF50687}" destId="{EBEBB16C-686C-4F49-AD13-4FEDB11DD6E2}" srcOrd="0" destOrd="0" presId="urn:microsoft.com/office/officeart/2005/8/layout/hierarchy2"/>
    <dgm:cxn modelId="{57B7A84E-194B-E74D-81C5-3268EB54A073}" type="presOf" srcId="{6F062D82-CAE9-7944-A6A6-BC3452600991}" destId="{BE214300-8A03-EF4B-91F5-05443544F061}" srcOrd="0" destOrd="0" presId="urn:microsoft.com/office/officeart/2005/8/layout/hierarchy2"/>
    <dgm:cxn modelId="{94D3FB4E-147C-6A4B-B1BE-D7626788EB63}" type="presOf" srcId="{813B520A-B3E6-7E41-84D3-D4FA0D6AC22B}" destId="{FA023346-DACB-B941-97CC-3DA1BEDAE3ED}" srcOrd="0" destOrd="0" presId="urn:microsoft.com/office/officeart/2005/8/layout/hierarchy2"/>
    <dgm:cxn modelId="{40A43955-03D4-2441-BF1F-04973AF812CD}" type="presOf" srcId="{616F568F-0601-EC4A-A521-5C6F1F155742}" destId="{7650654E-E2EB-E940-A869-3E52D4D7B08C}" srcOrd="0" destOrd="0" presId="urn:microsoft.com/office/officeart/2005/8/layout/hierarchy2"/>
    <dgm:cxn modelId="{CF770764-D7DA-5A43-B8C8-71CC7B5871EA}" type="presOf" srcId="{4894FF28-6ACB-8440-8C38-8844FFF9AD33}" destId="{818F3FCB-3B5F-D740-AFA5-916A2F4E8D8B}" srcOrd="1" destOrd="0" presId="urn:microsoft.com/office/officeart/2005/8/layout/hierarchy2"/>
    <dgm:cxn modelId="{F29A096E-4843-AE45-9F5B-077DDB192CAC}" srcId="{3E63A600-E6EA-164F-8D54-0611768C1DD9}" destId="{164F5B80-2A25-1A48-AE47-A3193DD4D017}" srcOrd="0" destOrd="0" parTransId="{4894FF28-6ACB-8440-8C38-8844FFF9AD33}" sibTransId="{5AADA669-7629-BD4A-8009-A1C847C343F1}"/>
    <dgm:cxn modelId="{F1BF8173-7FB3-7B4A-B13D-A57A835DC4A1}" type="presOf" srcId="{2428A70B-D8AC-A44D-AA31-0260AF009B7F}" destId="{4D03592C-577E-3045-AF71-A503F7EDD7CC}" srcOrd="0" destOrd="0" presId="urn:microsoft.com/office/officeart/2005/8/layout/hierarchy2"/>
    <dgm:cxn modelId="{65EA2B78-644B-CE44-8B4C-9AD931C1861C}" srcId="{164F5B80-2A25-1A48-AE47-A3193DD4D017}" destId="{616F568F-0601-EC4A-A521-5C6F1F155742}" srcOrd="1" destOrd="0" parTransId="{4296C5F1-69A5-B44D-9E64-BF979181D3DA}" sibTransId="{7FED5406-2479-844D-AA1A-75758AA51A59}"/>
    <dgm:cxn modelId="{D63A4F86-9026-BC40-BA98-7328E4428221}" srcId="{F2A06B2A-0774-5F46-92EB-408069181013}" destId="{1188E977-9927-9446-BC0D-C74FD8AD0725}" srcOrd="0" destOrd="0" parTransId="{D32C48CB-B357-6243-9D19-A0643B3EA3CE}" sibTransId="{CDA5ED60-1C96-5040-9837-A635AA7B3AFF}"/>
    <dgm:cxn modelId="{D5E0AD94-1672-3447-A828-9C5B70E7E421}" type="presOf" srcId="{B1D1B0BA-1169-634B-9F24-37A4A0C2F850}" destId="{93146AB3-FBA9-7A48-B225-4762B8329DAE}" srcOrd="0" destOrd="0" presId="urn:microsoft.com/office/officeart/2005/8/layout/hierarchy2"/>
    <dgm:cxn modelId="{96F8C797-1B5B-184D-AAAE-583EEDE90446}" type="presOf" srcId="{B1D1B0BA-1169-634B-9F24-37A4A0C2F850}" destId="{970DEE04-B06F-4B4D-A1FA-CB9B8CF8E145}" srcOrd="1" destOrd="0" presId="urn:microsoft.com/office/officeart/2005/8/layout/hierarchy2"/>
    <dgm:cxn modelId="{84DFB0A9-6E66-D746-9008-68A19EE9510B}" type="presOf" srcId="{886B8280-DF6A-A440-9D9C-53E19913DD2F}" destId="{8C077A00-BBD7-DF4B-AD99-2A70D49A95D9}" srcOrd="1" destOrd="0" presId="urn:microsoft.com/office/officeart/2005/8/layout/hierarchy2"/>
    <dgm:cxn modelId="{9EF5CAAA-1DE5-3547-9DD7-4940B74BFD46}" type="presOf" srcId="{3CE1A368-9112-5A4D-AF33-7891AEF50687}" destId="{E2D8F222-8FD6-9442-A5F9-880B791FDA46}" srcOrd="1" destOrd="0" presId="urn:microsoft.com/office/officeart/2005/8/layout/hierarchy2"/>
    <dgm:cxn modelId="{14DD08B0-968B-3F4E-BAAB-DF7708D766D3}" type="presOf" srcId="{F2A06B2A-0774-5F46-92EB-408069181013}" destId="{F7483B13-434D-804C-B2A4-5754E9B78795}" srcOrd="0" destOrd="0" presId="urn:microsoft.com/office/officeart/2005/8/layout/hierarchy2"/>
    <dgm:cxn modelId="{E52AD2BE-62E2-5546-8A81-88AE1CB2DABA}" srcId="{F2A06B2A-0774-5F46-92EB-408069181013}" destId="{2428A70B-D8AC-A44D-AA31-0260AF009B7F}" srcOrd="1" destOrd="0" parTransId="{886B8280-DF6A-A440-9D9C-53E19913DD2F}" sibTransId="{76567D50-8C9E-5243-B5C1-AAEC5AE89128}"/>
    <dgm:cxn modelId="{34A03BC4-4919-DB4B-BA28-519BE5C72999}" type="presOf" srcId="{4296C5F1-69A5-B44D-9E64-BF979181D3DA}" destId="{6AC7E180-B1BD-1843-9CFD-B7EFE105C2CB}" srcOrd="0" destOrd="0" presId="urn:microsoft.com/office/officeart/2005/8/layout/hierarchy2"/>
    <dgm:cxn modelId="{803AC6D7-8A7D-0743-A7DE-1269D3A69D29}" srcId="{3E63A600-E6EA-164F-8D54-0611768C1DD9}" destId="{F2A06B2A-0774-5F46-92EB-408069181013}" srcOrd="1" destOrd="0" parTransId="{B1D1B0BA-1169-634B-9F24-37A4A0C2F850}" sibTransId="{86337E3E-3591-F042-B6B0-A5084B6F900B}"/>
    <dgm:cxn modelId="{AE6D44DB-66EE-1946-88CF-F5DC886B1D2F}" type="presOf" srcId="{4296C5F1-69A5-B44D-9E64-BF979181D3DA}" destId="{D3D89DF2-9207-0E41-9DC8-0FD9EED0A240}" srcOrd="1" destOrd="0" presId="urn:microsoft.com/office/officeart/2005/8/layout/hierarchy2"/>
    <dgm:cxn modelId="{32CC9CDB-2A55-0C4C-AFCA-1B7B57C288C2}" srcId="{813B520A-B3E6-7E41-84D3-D4FA0D6AC22B}" destId="{3E63A600-E6EA-164F-8D54-0611768C1DD9}" srcOrd="0" destOrd="0" parTransId="{38125E80-CDFC-6D45-A225-A9A041A26862}" sibTransId="{297C5DC4-3331-074E-843C-7B09AC5B1EC8}"/>
    <dgm:cxn modelId="{EB406E3D-8B01-F14B-BB2D-928403922A2D}" type="presParOf" srcId="{FA023346-DACB-B941-97CC-3DA1BEDAE3ED}" destId="{961B8A20-EBCB-1542-8807-FDB38917B967}" srcOrd="0" destOrd="0" presId="urn:microsoft.com/office/officeart/2005/8/layout/hierarchy2"/>
    <dgm:cxn modelId="{70642AE2-171C-B641-A77D-B453CF5C45C5}" type="presParOf" srcId="{961B8A20-EBCB-1542-8807-FDB38917B967}" destId="{EC7BD2AB-E687-E84D-844B-44DDC5E36C14}" srcOrd="0" destOrd="0" presId="urn:microsoft.com/office/officeart/2005/8/layout/hierarchy2"/>
    <dgm:cxn modelId="{178113F5-2B4B-B64D-9577-2EB707168276}" type="presParOf" srcId="{961B8A20-EBCB-1542-8807-FDB38917B967}" destId="{CD692B88-8D3D-A24F-922D-E3041AA58AAB}" srcOrd="1" destOrd="0" presId="urn:microsoft.com/office/officeart/2005/8/layout/hierarchy2"/>
    <dgm:cxn modelId="{881A8C58-EAB0-B741-A2FA-D91FA39CEA6B}" type="presParOf" srcId="{CD692B88-8D3D-A24F-922D-E3041AA58AAB}" destId="{C3E68E80-6731-DE42-A2B2-740132CC56EF}" srcOrd="0" destOrd="0" presId="urn:microsoft.com/office/officeart/2005/8/layout/hierarchy2"/>
    <dgm:cxn modelId="{FE3A622C-E38C-7641-A91B-0FA184705528}" type="presParOf" srcId="{C3E68E80-6731-DE42-A2B2-740132CC56EF}" destId="{818F3FCB-3B5F-D740-AFA5-916A2F4E8D8B}" srcOrd="0" destOrd="0" presId="urn:microsoft.com/office/officeart/2005/8/layout/hierarchy2"/>
    <dgm:cxn modelId="{F188D7ED-F60D-6D4D-AF1F-343B854AB3AC}" type="presParOf" srcId="{CD692B88-8D3D-A24F-922D-E3041AA58AAB}" destId="{E57319B9-4F55-FA4B-BDA0-74EA228ED209}" srcOrd="1" destOrd="0" presId="urn:microsoft.com/office/officeart/2005/8/layout/hierarchy2"/>
    <dgm:cxn modelId="{C38F2F7D-AC55-C54A-8EFC-09A92D4390E9}" type="presParOf" srcId="{E57319B9-4F55-FA4B-BDA0-74EA228ED209}" destId="{CEF8DFD5-A1C0-ED41-AAC9-2E40DB9DFF2D}" srcOrd="0" destOrd="0" presId="urn:microsoft.com/office/officeart/2005/8/layout/hierarchy2"/>
    <dgm:cxn modelId="{6166DB3D-6822-7D4F-A787-417F77D56641}" type="presParOf" srcId="{E57319B9-4F55-FA4B-BDA0-74EA228ED209}" destId="{A9CE3782-E97C-FD42-A0BF-FF02458EE799}" srcOrd="1" destOrd="0" presId="urn:microsoft.com/office/officeart/2005/8/layout/hierarchy2"/>
    <dgm:cxn modelId="{2BA77950-A281-A445-986C-9863BCF68FF1}" type="presParOf" srcId="{A9CE3782-E97C-FD42-A0BF-FF02458EE799}" destId="{EBEBB16C-686C-4F49-AD13-4FEDB11DD6E2}" srcOrd="0" destOrd="0" presId="urn:microsoft.com/office/officeart/2005/8/layout/hierarchy2"/>
    <dgm:cxn modelId="{21B472C7-53B6-2B4E-BA42-07967EDDDD4C}" type="presParOf" srcId="{EBEBB16C-686C-4F49-AD13-4FEDB11DD6E2}" destId="{E2D8F222-8FD6-9442-A5F9-880B791FDA46}" srcOrd="0" destOrd="0" presId="urn:microsoft.com/office/officeart/2005/8/layout/hierarchy2"/>
    <dgm:cxn modelId="{3CE81070-40B4-6044-ACE2-CD1457C540EC}" type="presParOf" srcId="{A9CE3782-E97C-FD42-A0BF-FF02458EE799}" destId="{A54D9ECC-BD75-0E45-9BE7-695D192B7F38}" srcOrd="1" destOrd="0" presId="urn:microsoft.com/office/officeart/2005/8/layout/hierarchy2"/>
    <dgm:cxn modelId="{1E1A7C41-F964-A64D-A51E-243850477BB9}" type="presParOf" srcId="{A54D9ECC-BD75-0E45-9BE7-695D192B7F38}" destId="{BE214300-8A03-EF4B-91F5-05443544F061}" srcOrd="0" destOrd="0" presId="urn:microsoft.com/office/officeart/2005/8/layout/hierarchy2"/>
    <dgm:cxn modelId="{B06E55E0-A1FD-FF4D-ABDA-39A636241DEB}" type="presParOf" srcId="{A54D9ECC-BD75-0E45-9BE7-695D192B7F38}" destId="{DBF9138F-E55D-2A4F-B0C2-800D33DFAE97}" srcOrd="1" destOrd="0" presId="urn:microsoft.com/office/officeart/2005/8/layout/hierarchy2"/>
    <dgm:cxn modelId="{849B4A43-04F8-5547-9E0D-BCB0B5171B1E}" type="presParOf" srcId="{A9CE3782-E97C-FD42-A0BF-FF02458EE799}" destId="{6AC7E180-B1BD-1843-9CFD-B7EFE105C2CB}" srcOrd="2" destOrd="0" presId="urn:microsoft.com/office/officeart/2005/8/layout/hierarchy2"/>
    <dgm:cxn modelId="{182BF91C-665E-E642-B31E-8881BBAF1800}" type="presParOf" srcId="{6AC7E180-B1BD-1843-9CFD-B7EFE105C2CB}" destId="{D3D89DF2-9207-0E41-9DC8-0FD9EED0A240}" srcOrd="0" destOrd="0" presId="urn:microsoft.com/office/officeart/2005/8/layout/hierarchy2"/>
    <dgm:cxn modelId="{F1AEE8D8-B4AD-864C-8E7D-1A5C9EEEDBDE}" type="presParOf" srcId="{A9CE3782-E97C-FD42-A0BF-FF02458EE799}" destId="{51BA53F8-67A3-A646-9886-688B8382AD81}" srcOrd="3" destOrd="0" presId="urn:microsoft.com/office/officeart/2005/8/layout/hierarchy2"/>
    <dgm:cxn modelId="{9562DA51-6B65-7442-B526-FF7E3854806F}" type="presParOf" srcId="{51BA53F8-67A3-A646-9886-688B8382AD81}" destId="{7650654E-E2EB-E940-A869-3E52D4D7B08C}" srcOrd="0" destOrd="0" presId="urn:microsoft.com/office/officeart/2005/8/layout/hierarchy2"/>
    <dgm:cxn modelId="{F1C68D55-684E-9B4F-AFC1-2147E9BABC2B}" type="presParOf" srcId="{51BA53F8-67A3-A646-9886-688B8382AD81}" destId="{33378A18-92E1-7048-ACC2-DB9B27A75B0B}" srcOrd="1" destOrd="0" presId="urn:microsoft.com/office/officeart/2005/8/layout/hierarchy2"/>
    <dgm:cxn modelId="{DA68A5AC-81A2-694C-AC38-BAFCFE297F98}" type="presParOf" srcId="{CD692B88-8D3D-A24F-922D-E3041AA58AAB}" destId="{93146AB3-FBA9-7A48-B225-4762B8329DAE}" srcOrd="2" destOrd="0" presId="urn:microsoft.com/office/officeart/2005/8/layout/hierarchy2"/>
    <dgm:cxn modelId="{8F17F36E-F687-9549-BEC8-84A3B2BB03D2}" type="presParOf" srcId="{93146AB3-FBA9-7A48-B225-4762B8329DAE}" destId="{970DEE04-B06F-4B4D-A1FA-CB9B8CF8E145}" srcOrd="0" destOrd="0" presId="urn:microsoft.com/office/officeart/2005/8/layout/hierarchy2"/>
    <dgm:cxn modelId="{618F8C3E-A8BA-A54E-9B66-BEE89702920F}" type="presParOf" srcId="{CD692B88-8D3D-A24F-922D-E3041AA58AAB}" destId="{5467A37F-5565-AA4B-BD92-4580F29BBD29}" srcOrd="3" destOrd="0" presId="urn:microsoft.com/office/officeart/2005/8/layout/hierarchy2"/>
    <dgm:cxn modelId="{1C1F5C57-28E2-3C4A-B075-7F9012AD32D9}" type="presParOf" srcId="{5467A37F-5565-AA4B-BD92-4580F29BBD29}" destId="{F7483B13-434D-804C-B2A4-5754E9B78795}" srcOrd="0" destOrd="0" presId="urn:microsoft.com/office/officeart/2005/8/layout/hierarchy2"/>
    <dgm:cxn modelId="{2187CA8F-DB2C-074B-875A-3FA6BB84AE38}" type="presParOf" srcId="{5467A37F-5565-AA4B-BD92-4580F29BBD29}" destId="{37C8CBBD-8284-6144-80C1-156AC667B49E}" srcOrd="1" destOrd="0" presId="urn:microsoft.com/office/officeart/2005/8/layout/hierarchy2"/>
    <dgm:cxn modelId="{FD4B9D3D-46D0-084A-91F1-31DB7328E241}" type="presParOf" srcId="{37C8CBBD-8284-6144-80C1-156AC667B49E}" destId="{35B8FE64-A60C-4F4B-8D79-C0D16D678362}" srcOrd="0" destOrd="0" presId="urn:microsoft.com/office/officeart/2005/8/layout/hierarchy2"/>
    <dgm:cxn modelId="{B75D62D5-90A9-0D41-9EB5-9122BC7EFF13}" type="presParOf" srcId="{35B8FE64-A60C-4F4B-8D79-C0D16D678362}" destId="{163C9EE9-9B6D-1149-A2AA-07FE2A0CDD75}" srcOrd="0" destOrd="0" presId="urn:microsoft.com/office/officeart/2005/8/layout/hierarchy2"/>
    <dgm:cxn modelId="{4152A766-E131-9B44-97C1-DD095D218AFC}" type="presParOf" srcId="{37C8CBBD-8284-6144-80C1-156AC667B49E}" destId="{5E26ECD7-F4F5-E042-94D7-DF0E93928331}" srcOrd="1" destOrd="0" presId="urn:microsoft.com/office/officeart/2005/8/layout/hierarchy2"/>
    <dgm:cxn modelId="{06D580F8-497A-D74F-92ED-3F33413E6464}" type="presParOf" srcId="{5E26ECD7-F4F5-E042-94D7-DF0E93928331}" destId="{23EEC150-7B72-3B48-91BA-4149951F784A}" srcOrd="0" destOrd="0" presId="urn:microsoft.com/office/officeart/2005/8/layout/hierarchy2"/>
    <dgm:cxn modelId="{CE00AAA3-6437-B249-B4DF-03859ED499D5}" type="presParOf" srcId="{5E26ECD7-F4F5-E042-94D7-DF0E93928331}" destId="{2CFB1E41-B391-334C-A835-2AC4667291A2}" srcOrd="1" destOrd="0" presId="urn:microsoft.com/office/officeart/2005/8/layout/hierarchy2"/>
    <dgm:cxn modelId="{52C103F1-65C6-9B42-89E5-D9AA8EDE5F9E}" type="presParOf" srcId="{37C8CBBD-8284-6144-80C1-156AC667B49E}" destId="{D867E2DE-7A62-564D-B28D-99EB43861B96}" srcOrd="2" destOrd="0" presId="urn:microsoft.com/office/officeart/2005/8/layout/hierarchy2"/>
    <dgm:cxn modelId="{699C069D-9674-5D47-8BE4-9DE22477C7EE}" type="presParOf" srcId="{D867E2DE-7A62-564D-B28D-99EB43861B96}" destId="{8C077A00-BBD7-DF4B-AD99-2A70D49A95D9}" srcOrd="0" destOrd="0" presId="urn:microsoft.com/office/officeart/2005/8/layout/hierarchy2"/>
    <dgm:cxn modelId="{6C2D52FA-A242-CF48-A803-C02FF54C1D63}" type="presParOf" srcId="{37C8CBBD-8284-6144-80C1-156AC667B49E}" destId="{676C2A06-01DB-1940-88AE-FA61A3496135}" srcOrd="3" destOrd="0" presId="urn:microsoft.com/office/officeart/2005/8/layout/hierarchy2"/>
    <dgm:cxn modelId="{06C7C6E1-AA57-E148-91CD-53D29CC90B54}" type="presParOf" srcId="{676C2A06-01DB-1940-88AE-FA61A3496135}" destId="{4D03592C-577E-3045-AF71-A503F7EDD7CC}" srcOrd="0" destOrd="0" presId="urn:microsoft.com/office/officeart/2005/8/layout/hierarchy2"/>
    <dgm:cxn modelId="{19D22A62-8DA7-A34B-88F0-99A6C5883353}" type="presParOf" srcId="{676C2A06-01DB-1940-88AE-FA61A3496135}" destId="{105BD0ED-66EE-EF49-A5A2-2B5266EF1B5C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3145F-F68E-8D4F-9356-5F33294FF559}">
      <dsp:nvSpPr>
        <dsp:cNvPr id="0" name=""/>
        <dsp:cNvSpPr/>
      </dsp:nvSpPr>
      <dsp:spPr>
        <a:xfrm>
          <a:off x="6330523" y="1492607"/>
          <a:ext cx="184844" cy="1441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1787"/>
              </a:lnTo>
              <a:lnTo>
                <a:pt x="184844" y="144178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25BEFD-55D9-0048-894C-757A205B61AF}">
      <dsp:nvSpPr>
        <dsp:cNvPr id="0" name=""/>
        <dsp:cNvSpPr/>
      </dsp:nvSpPr>
      <dsp:spPr>
        <a:xfrm>
          <a:off x="6330523" y="1492607"/>
          <a:ext cx="184844" cy="566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856"/>
              </a:lnTo>
              <a:lnTo>
                <a:pt x="184844" y="5668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6D40F-2CEC-7642-B752-133F031D915C}">
      <dsp:nvSpPr>
        <dsp:cNvPr id="0" name=""/>
        <dsp:cNvSpPr/>
      </dsp:nvSpPr>
      <dsp:spPr>
        <a:xfrm>
          <a:off x="5332362" y="617676"/>
          <a:ext cx="1491079" cy="258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391"/>
              </a:lnTo>
              <a:lnTo>
                <a:pt x="1491079" y="129391"/>
              </a:lnTo>
              <a:lnTo>
                <a:pt x="1491079" y="25878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C88AF-A647-2749-8CDD-8E84A6E0B708}">
      <dsp:nvSpPr>
        <dsp:cNvPr id="0" name=""/>
        <dsp:cNvSpPr/>
      </dsp:nvSpPr>
      <dsp:spPr>
        <a:xfrm>
          <a:off x="4839444" y="1492607"/>
          <a:ext cx="184844" cy="1441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1787"/>
              </a:lnTo>
              <a:lnTo>
                <a:pt x="184844" y="144178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512E52-6C63-1649-841F-4A791FA146F5}">
      <dsp:nvSpPr>
        <dsp:cNvPr id="0" name=""/>
        <dsp:cNvSpPr/>
      </dsp:nvSpPr>
      <dsp:spPr>
        <a:xfrm>
          <a:off x="4839444" y="1492607"/>
          <a:ext cx="184844" cy="566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856"/>
              </a:lnTo>
              <a:lnTo>
                <a:pt x="184844" y="5668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A94BD9-3E27-1B4D-9370-2D1D1E42E4B9}">
      <dsp:nvSpPr>
        <dsp:cNvPr id="0" name=""/>
        <dsp:cNvSpPr/>
      </dsp:nvSpPr>
      <dsp:spPr>
        <a:xfrm>
          <a:off x="5286642" y="617676"/>
          <a:ext cx="91440" cy="2587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78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5D5F4-C417-0A43-BDEA-69C0632A6183}">
      <dsp:nvSpPr>
        <dsp:cNvPr id="0" name=""/>
        <dsp:cNvSpPr/>
      </dsp:nvSpPr>
      <dsp:spPr>
        <a:xfrm>
          <a:off x="3348364" y="1492607"/>
          <a:ext cx="184844" cy="3191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1648"/>
              </a:lnTo>
              <a:lnTo>
                <a:pt x="184844" y="319164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650953-A234-7946-9F44-22FBC1AB49C2}">
      <dsp:nvSpPr>
        <dsp:cNvPr id="0" name=""/>
        <dsp:cNvSpPr/>
      </dsp:nvSpPr>
      <dsp:spPr>
        <a:xfrm>
          <a:off x="3348364" y="1492607"/>
          <a:ext cx="184844" cy="2316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6718"/>
              </a:lnTo>
              <a:lnTo>
                <a:pt x="184844" y="231671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C9B32-9B20-EC41-8655-793AF1585ED0}">
      <dsp:nvSpPr>
        <dsp:cNvPr id="0" name=""/>
        <dsp:cNvSpPr/>
      </dsp:nvSpPr>
      <dsp:spPr>
        <a:xfrm>
          <a:off x="3348364" y="1492607"/>
          <a:ext cx="184844" cy="1441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1787"/>
              </a:lnTo>
              <a:lnTo>
                <a:pt x="184844" y="144178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9B18FF-BD88-C743-AAEA-3770CF553648}">
      <dsp:nvSpPr>
        <dsp:cNvPr id="0" name=""/>
        <dsp:cNvSpPr/>
      </dsp:nvSpPr>
      <dsp:spPr>
        <a:xfrm>
          <a:off x="3348364" y="1492607"/>
          <a:ext cx="184844" cy="566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856"/>
              </a:lnTo>
              <a:lnTo>
                <a:pt x="184844" y="5668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E3984-43A2-EC48-980F-89BA0930846F}">
      <dsp:nvSpPr>
        <dsp:cNvPr id="0" name=""/>
        <dsp:cNvSpPr/>
      </dsp:nvSpPr>
      <dsp:spPr>
        <a:xfrm>
          <a:off x="3841283" y="617676"/>
          <a:ext cx="1491079" cy="258782"/>
        </a:xfrm>
        <a:custGeom>
          <a:avLst/>
          <a:gdLst/>
          <a:ahLst/>
          <a:cxnLst/>
          <a:rect l="0" t="0" r="0" b="0"/>
          <a:pathLst>
            <a:path>
              <a:moveTo>
                <a:pt x="1491079" y="0"/>
              </a:moveTo>
              <a:lnTo>
                <a:pt x="1491079" y="129391"/>
              </a:lnTo>
              <a:lnTo>
                <a:pt x="0" y="129391"/>
              </a:lnTo>
              <a:lnTo>
                <a:pt x="0" y="25878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F71D70-597A-E742-8EE6-C7CD68E22FDD}">
      <dsp:nvSpPr>
        <dsp:cNvPr id="0" name=""/>
        <dsp:cNvSpPr/>
      </dsp:nvSpPr>
      <dsp:spPr>
        <a:xfrm>
          <a:off x="4716214" y="1528"/>
          <a:ext cx="1232296" cy="6161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300" kern="1200" noProof="0" dirty="0">
              <a:latin typeface="Gill Sans Nova Light" panose="020B0302020104020203" pitchFamily="34" charset="0"/>
            </a:rPr>
            <a:t>Mercado Laboral</a:t>
          </a:r>
        </a:p>
      </dsp:txBody>
      <dsp:txXfrm>
        <a:off x="4716214" y="1528"/>
        <a:ext cx="1232296" cy="616148"/>
      </dsp:txXfrm>
    </dsp:sp>
    <dsp:sp modelId="{32F60C21-A1EA-AE41-8B8F-55A94055A4C8}">
      <dsp:nvSpPr>
        <dsp:cNvPr id="0" name=""/>
        <dsp:cNvSpPr/>
      </dsp:nvSpPr>
      <dsp:spPr>
        <a:xfrm>
          <a:off x="3225135" y="876459"/>
          <a:ext cx="1232296" cy="6161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300" kern="1200" noProof="0" dirty="0">
              <a:latin typeface="Gill Sans Nova Light" panose="020B0302020104020203" pitchFamily="34" charset="0"/>
            </a:rPr>
            <a:t>Computacional</a:t>
          </a:r>
        </a:p>
      </dsp:txBody>
      <dsp:txXfrm>
        <a:off x="3225135" y="876459"/>
        <a:ext cx="1232296" cy="616148"/>
      </dsp:txXfrm>
    </dsp:sp>
    <dsp:sp modelId="{F8617DB6-4987-5F40-9C60-A306CB604362}">
      <dsp:nvSpPr>
        <dsp:cNvPr id="0" name=""/>
        <dsp:cNvSpPr/>
      </dsp:nvSpPr>
      <dsp:spPr>
        <a:xfrm>
          <a:off x="3533209" y="1751389"/>
          <a:ext cx="1232296" cy="6161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300" kern="1200" noProof="0" dirty="0" err="1">
              <a:latin typeface="Gill Sans Nova Light" panose="020B0302020104020203" pitchFamily="34" charset="0"/>
            </a:rPr>
            <a:t>Phyton</a:t>
          </a:r>
          <a:endParaRPr lang="es-ES_tradnl" sz="1300" kern="1200" noProof="0" dirty="0">
            <a:latin typeface="Gill Sans Nova Light" panose="020B0302020104020203" pitchFamily="34" charset="0"/>
          </a:endParaRPr>
        </a:p>
      </dsp:txBody>
      <dsp:txXfrm>
        <a:off x="3533209" y="1751389"/>
        <a:ext cx="1232296" cy="616148"/>
      </dsp:txXfrm>
    </dsp:sp>
    <dsp:sp modelId="{81A3A526-329B-C845-841C-93F487CDAF06}">
      <dsp:nvSpPr>
        <dsp:cNvPr id="0" name=""/>
        <dsp:cNvSpPr/>
      </dsp:nvSpPr>
      <dsp:spPr>
        <a:xfrm>
          <a:off x="3533209" y="2626320"/>
          <a:ext cx="1232296" cy="6161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300" kern="1200" noProof="0" dirty="0">
              <a:latin typeface="Gill Sans Nova Light" panose="020B0302020104020203" pitchFamily="34" charset="0"/>
            </a:rPr>
            <a:t>GitHub</a:t>
          </a:r>
        </a:p>
      </dsp:txBody>
      <dsp:txXfrm>
        <a:off x="3533209" y="2626320"/>
        <a:ext cx="1232296" cy="616148"/>
      </dsp:txXfrm>
    </dsp:sp>
    <dsp:sp modelId="{EE0FCBB0-DD8E-114F-8D29-5E9481877051}">
      <dsp:nvSpPr>
        <dsp:cNvPr id="0" name=""/>
        <dsp:cNvSpPr/>
      </dsp:nvSpPr>
      <dsp:spPr>
        <a:xfrm>
          <a:off x="3533209" y="3501251"/>
          <a:ext cx="1232296" cy="6161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300" kern="1200" noProof="0" dirty="0">
              <a:latin typeface="Gill Sans Nova Light" panose="020B0302020104020203" pitchFamily="34" charset="0"/>
            </a:rPr>
            <a:t>Bases de Datos</a:t>
          </a:r>
        </a:p>
      </dsp:txBody>
      <dsp:txXfrm>
        <a:off x="3533209" y="3501251"/>
        <a:ext cx="1232296" cy="616148"/>
      </dsp:txXfrm>
    </dsp:sp>
    <dsp:sp modelId="{9D2A5C25-56EA-C549-9ED5-E23C961D3FEF}">
      <dsp:nvSpPr>
        <dsp:cNvPr id="0" name=""/>
        <dsp:cNvSpPr/>
      </dsp:nvSpPr>
      <dsp:spPr>
        <a:xfrm>
          <a:off x="3533209" y="4376182"/>
          <a:ext cx="1232296" cy="6161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300" kern="1200" noProof="0" dirty="0">
              <a:latin typeface="Gill Sans Nova Light" panose="020B0302020104020203" pitchFamily="34" charset="0"/>
            </a:rPr>
            <a:t>Trabajos Prácticos</a:t>
          </a:r>
        </a:p>
      </dsp:txBody>
      <dsp:txXfrm>
        <a:off x="3533209" y="4376182"/>
        <a:ext cx="1232296" cy="616148"/>
      </dsp:txXfrm>
    </dsp:sp>
    <dsp:sp modelId="{5E5C4782-18EA-5E46-9F63-2192CA6F881E}">
      <dsp:nvSpPr>
        <dsp:cNvPr id="0" name=""/>
        <dsp:cNvSpPr/>
      </dsp:nvSpPr>
      <dsp:spPr>
        <a:xfrm>
          <a:off x="4716214" y="876459"/>
          <a:ext cx="1232296" cy="6161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300" kern="1200" noProof="0" dirty="0">
              <a:latin typeface="Gill Sans Nova Light" panose="020B0302020104020203" pitchFamily="34" charset="0"/>
            </a:rPr>
            <a:t>Comunicativo</a:t>
          </a:r>
        </a:p>
      </dsp:txBody>
      <dsp:txXfrm>
        <a:off x="4716214" y="876459"/>
        <a:ext cx="1232296" cy="616148"/>
      </dsp:txXfrm>
    </dsp:sp>
    <dsp:sp modelId="{DA9F2918-552E-0641-B2A3-6895111FE86A}">
      <dsp:nvSpPr>
        <dsp:cNvPr id="0" name=""/>
        <dsp:cNvSpPr/>
      </dsp:nvSpPr>
      <dsp:spPr>
        <a:xfrm>
          <a:off x="5024288" y="1751389"/>
          <a:ext cx="1232296" cy="6161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300" kern="1200" noProof="0" dirty="0">
              <a:latin typeface="Gill Sans Nova Light" panose="020B0302020104020203" pitchFamily="34" charset="0"/>
            </a:rPr>
            <a:t>Trabajos Prácticos</a:t>
          </a:r>
        </a:p>
      </dsp:txBody>
      <dsp:txXfrm>
        <a:off x="5024288" y="1751389"/>
        <a:ext cx="1232296" cy="616148"/>
      </dsp:txXfrm>
    </dsp:sp>
    <dsp:sp modelId="{596EE4F1-CFB0-D94C-B1A4-8BC3CEE63B36}">
      <dsp:nvSpPr>
        <dsp:cNvPr id="0" name=""/>
        <dsp:cNvSpPr/>
      </dsp:nvSpPr>
      <dsp:spPr>
        <a:xfrm>
          <a:off x="5024288" y="2626320"/>
          <a:ext cx="1232296" cy="6161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300" kern="1200" noProof="0" dirty="0">
              <a:latin typeface="Gill Sans Nova Light" panose="020B0302020104020203" pitchFamily="34" charset="0"/>
            </a:rPr>
            <a:t>Presentación grupal</a:t>
          </a:r>
        </a:p>
      </dsp:txBody>
      <dsp:txXfrm>
        <a:off x="5024288" y="2626320"/>
        <a:ext cx="1232296" cy="616148"/>
      </dsp:txXfrm>
    </dsp:sp>
    <dsp:sp modelId="{34F88ABA-49CE-4C48-969A-13D4BFB4BB7A}">
      <dsp:nvSpPr>
        <dsp:cNvPr id="0" name=""/>
        <dsp:cNvSpPr/>
      </dsp:nvSpPr>
      <dsp:spPr>
        <a:xfrm>
          <a:off x="6207293" y="876459"/>
          <a:ext cx="1232296" cy="6161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300" kern="1200" noProof="0" dirty="0">
              <a:latin typeface="Gill Sans Nova Light" panose="020B0302020104020203" pitchFamily="34" charset="0"/>
            </a:rPr>
            <a:t>Economistas</a:t>
          </a:r>
        </a:p>
      </dsp:txBody>
      <dsp:txXfrm>
        <a:off x="6207293" y="876459"/>
        <a:ext cx="1232296" cy="616148"/>
      </dsp:txXfrm>
    </dsp:sp>
    <dsp:sp modelId="{26A989D7-2F80-2E4B-8FFE-443DFCA9F081}">
      <dsp:nvSpPr>
        <dsp:cNvPr id="0" name=""/>
        <dsp:cNvSpPr/>
      </dsp:nvSpPr>
      <dsp:spPr>
        <a:xfrm>
          <a:off x="6515367" y="1751389"/>
          <a:ext cx="1232296" cy="6161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300" kern="1200" noProof="0" dirty="0" err="1">
              <a:latin typeface="Gill Sans Nova Light" panose="020B0302020104020203" pitchFamily="34" charset="0"/>
            </a:rPr>
            <a:t>Papers</a:t>
          </a:r>
          <a:r>
            <a:rPr lang="es-ES_tradnl" sz="1300" kern="1200" noProof="0" dirty="0">
              <a:latin typeface="Gill Sans Nova Light" panose="020B0302020104020203" pitchFamily="34" charset="0"/>
            </a:rPr>
            <a:t> de economía usando ML</a:t>
          </a:r>
        </a:p>
      </dsp:txBody>
      <dsp:txXfrm>
        <a:off x="6515367" y="1751389"/>
        <a:ext cx="1232296" cy="616148"/>
      </dsp:txXfrm>
    </dsp:sp>
    <dsp:sp modelId="{891B26E4-81E3-0E4E-85E5-91674ED4D7F6}">
      <dsp:nvSpPr>
        <dsp:cNvPr id="0" name=""/>
        <dsp:cNvSpPr/>
      </dsp:nvSpPr>
      <dsp:spPr>
        <a:xfrm>
          <a:off x="6515367" y="2626320"/>
          <a:ext cx="1232296" cy="6161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300" kern="1200" noProof="0" dirty="0">
              <a:latin typeface="Gill Sans Nova Light" panose="020B0302020104020203" pitchFamily="34" charset="0"/>
            </a:rPr>
            <a:t>Aplicación final</a:t>
          </a:r>
        </a:p>
      </dsp:txBody>
      <dsp:txXfrm>
        <a:off x="6515367" y="2626320"/>
        <a:ext cx="1232296" cy="6161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F564E-ACAC-3C4F-9A8E-51EB1C3F98CB}">
      <dsp:nvSpPr>
        <dsp:cNvPr id="0" name=""/>
        <dsp:cNvSpPr/>
      </dsp:nvSpPr>
      <dsp:spPr>
        <a:xfrm>
          <a:off x="1632" y="735964"/>
          <a:ext cx="2190739" cy="267453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4ED5B-4452-3549-9B7C-9B6AACFA4ACC}">
      <dsp:nvSpPr>
        <dsp:cNvPr id="0" name=""/>
        <dsp:cNvSpPr/>
      </dsp:nvSpPr>
      <dsp:spPr>
        <a:xfrm>
          <a:off x="100937" y="1156008"/>
          <a:ext cx="1067464" cy="985568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362" t="1914" r="-276530" b="-3162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A6BEC-E831-0749-811E-503551337617}">
      <dsp:nvSpPr>
        <dsp:cNvPr id="0" name=""/>
        <dsp:cNvSpPr/>
      </dsp:nvSpPr>
      <dsp:spPr>
        <a:xfrm>
          <a:off x="6930" y="2569760"/>
          <a:ext cx="2004213" cy="707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>
              <a:latin typeface="Gill Sans MT" panose="020B0502020104020203" pitchFamily="34" charset="77"/>
            </a:rPr>
            <a:t>Profesora</a:t>
          </a:r>
          <a:endParaRPr lang="en-US" sz="1400" kern="1200" dirty="0">
            <a:latin typeface="Gill Sans MT" panose="020B0502020104020203" pitchFamily="34" charset="77"/>
          </a:endParaRPr>
        </a:p>
      </dsp:txBody>
      <dsp:txXfrm>
        <a:off x="6930" y="2569760"/>
        <a:ext cx="2004213" cy="707369"/>
      </dsp:txXfrm>
    </dsp:sp>
    <dsp:sp modelId="{83E3545D-B8E9-864C-8A28-D7910A0F7D89}">
      <dsp:nvSpPr>
        <dsp:cNvPr id="0" name=""/>
        <dsp:cNvSpPr/>
      </dsp:nvSpPr>
      <dsp:spPr>
        <a:xfrm>
          <a:off x="2884255" y="763290"/>
          <a:ext cx="2226904" cy="261988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335355-B419-DC4B-BA3B-A509916D5DFC}">
      <dsp:nvSpPr>
        <dsp:cNvPr id="0" name=""/>
        <dsp:cNvSpPr/>
      </dsp:nvSpPr>
      <dsp:spPr>
        <a:xfrm>
          <a:off x="2995600" y="868085"/>
          <a:ext cx="2004213" cy="1702926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0978" t="-545" r="-248978" b="54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4A903-F066-4040-8862-BE289CD1E6BB}">
      <dsp:nvSpPr>
        <dsp:cNvPr id="0" name=""/>
        <dsp:cNvSpPr/>
      </dsp:nvSpPr>
      <dsp:spPr>
        <a:xfrm>
          <a:off x="2995600" y="2571012"/>
          <a:ext cx="2004213" cy="707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 err="1">
              <a:latin typeface="Gill Sans MT" panose="020B0502020104020203" pitchFamily="34" charset="77"/>
            </a:rPr>
            <a:t>Ph.D</a:t>
          </a:r>
          <a:r>
            <a:rPr lang="es-ES_tradnl" sz="1400" kern="1200" dirty="0">
              <a:latin typeface="Gill Sans MT" panose="020B0502020104020203" pitchFamily="34" charset="77"/>
            </a:rPr>
            <a:t>. in </a:t>
          </a:r>
          <a:r>
            <a:rPr lang="es-ES_tradnl" sz="1400" kern="1200" dirty="0" err="1">
              <a:latin typeface="Gill Sans MT" panose="020B0502020104020203" pitchFamily="34" charset="77"/>
            </a:rPr>
            <a:t>Economics</a:t>
          </a:r>
          <a:r>
            <a:rPr lang="es-ES_tradnl" sz="1400" kern="1200" dirty="0">
              <a:latin typeface="Gill Sans MT" panose="020B0502020104020203" pitchFamily="34" charset="77"/>
            </a:rPr>
            <a:t>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>
              <a:latin typeface="Gill Sans MT" panose="020B0502020104020203" pitchFamily="34" charset="77"/>
            </a:rPr>
            <a:t>(Illinois, EEUU)</a:t>
          </a:r>
          <a:endParaRPr lang="en-US" sz="1400" kern="1200" dirty="0">
            <a:latin typeface="Gill Sans MT" panose="020B0502020104020203" pitchFamily="34" charset="77"/>
          </a:endParaRPr>
        </a:p>
      </dsp:txBody>
      <dsp:txXfrm>
        <a:off x="2995600" y="2571012"/>
        <a:ext cx="2004213" cy="707369"/>
      </dsp:txXfrm>
    </dsp:sp>
    <dsp:sp modelId="{5DACFC0B-A7E1-184E-A08F-BBF4D778240C}">
      <dsp:nvSpPr>
        <dsp:cNvPr id="0" name=""/>
        <dsp:cNvSpPr/>
      </dsp:nvSpPr>
      <dsp:spPr>
        <a:xfrm>
          <a:off x="5803043" y="763290"/>
          <a:ext cx="2226904" cy="261988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2F61EF-E6B3-4A49-89D9-F35A9A769484}">
      <dsp:nvSpPr>
        <dsp:cNvPr id="0" name=""/>
        <dsp:cNvSpPr/>
      </dsp:nvSpPr>
      <dsp:spPr>
        <a:xfrm>
          <a:off x="5914388" y="868085"/>
          <a:ext cx="2004213" cy="1702926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607" t="-957" r="-273393" b="957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052B2-7281-4A48-A527-17811222B9F1}">
      <dsp:nvSpPr>
        <dsp:cNvPr id="0" name=""/>
        <dsp:cNvSpPr/>
      </dsp:nvSpPr>
      <dsp:spPr>
        <a:xfrm>
          <a:off x="5914388" y="2571012"/>
          <a:ext cx="2004213" cy="707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>
              <a:latin typeface="Gill Sans MT" panose="020B0502020104020203" pitchFamily="34" charset="77"/>
            </a:rPr>
            <a:t>Maestría en Economía</a:t>
          </a:r>
          <a:endParaRPr lang="en-US" sz="1400" kern="1200" dirty="0">
            <a:latin typeface="Gill Sans MT" panose="020B0502020104020203" pitchFamily="34" charset="77"/>
          </a:endParaRPr>
        </a:p>
      </dsp:txBody>
      <dsp:txXfrm>
        <a:off x="5914388" y="2571012"/>
        <a:ext cx="2004213" cy="707369"/>
      </dsp:txXfrm>
    </dsp:sp>
    <dsp:sp modelId="{6FBA60F0-B386-FD42-8906-78BE27D42F35}">
      <dsp:nvSpPr>
        <dsp:cNvPr id="0" name=""/>
        <dsp:cNvSpPr/>
      </dsp:nvSpPr>
      <dsp:spPr>
        <a:xfrm>
          <a:off x="8721831" y="763290"/>
          <a:ext cx="2226904" cy="261988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7AB54-8C67-0949-9C17-DAA84965D9ED}">
      <dsp:nvSpPr>
        <dsp:cNvPr id="0" name=""/>
        <dsp:cNvSpPr/>
      </dsp:nvSpPr>
      <dsp:spPr>
        <a:xfrm>
          <a:off x="8833176" y="868085"/>
          <a:ext cx="2004213" cy="1702926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499" t="-674" r="11037" b="-19892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38D42-20C7-AE45-830C-5EE884826469}">
      <dsp:nvSpPr>
        <dsp:cNvPr id="0" name=""/>
        <dsp:cNvSpPr/>
      </dsp:nvSpPr>
      <dsp:spPr>
        <a:xfrm>
          <a:off x="8833176" y="2571012"/>
          <a:ext cx="2004213" cy="707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>
              <a:latin typeface="Gill Sans MT" panose="020B0502020104020203" pitchFamily="34" charset="77"/>
            </a:rPr>
            <a:t>Lic. en Economía</a:t>
          </a:r>
          <a:endParaRPr lang="en-US" sz="1400" kern="1200" dirty="0">
            <a:latin typeface="Gill Sans MT" panose="020B0502020104020203" pitchFamily="34" charset="77"/>
          </a:endParaRPr>
        </a:p>
      </dsp:txBody>
      <dsp:txXfrm>
        <a:off x="8833176" y="2571012"/>
        <a:ext cx="2004213" cy="7073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346FA-4A14-A84C-9969-637AEC388AE2}">
      <dsp:nvSpPr>
        <dsp:cNvPr id="0" name=""/>
        <dsp:cNvSpPr/>
      </dsp:nvSpPr>
      <dsp:spPr>
        <a:xfrm>
          <a:off x="5340715" y="2496776"/>
          <a:ext cx="3051616" cy="3051616"/>
        </a:xfrm>
        <a:prstGeom prst="gear9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800" kern="1200" noProof="0" dirty="0">
              <a:latin typeface="Gill Sans Nova Light" panose="020B0302020104020203" pitchFamily="34" charset="0"/>
            </a:rPr>
            <a:t>Modelos y Predicción</a:t>
          </a:r>
        </a:p>
      </dsp:txBody>
      <dsp:txXfrm>
        <a:off x="5954226" y="3211602"/>
        <a:ext cx="1824594" cy="1568594"/>
      </dsp:txXfrm>
    </dsp:sp>
    <dsp:sp modelId="{4463CEEF-3FFD-2442-8720-91C26F81DA31}">
      <dsp:nvSpPr>
        <dsp:cNvPr id="0" name=""/>
        <dsp:cNvSpPr/>
      </dsp:nvSpPr>
      <dsp:spPr>
        <a:xfrm>
          <a:off x="4952328" y="4383230"/>
          <a:ext cx="1941937" cy="1165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Training-</a:t>
          </a:r>
          <a:r>
            <a:rPr lang="es-ES_tradnl" sz="1600" kern="1200" noProof="0" dirty="0" err="1">
              <a:latin typeface="Gill Sans Nova Light" panose="020B0302020104020203" pitchFamily="34" charset="0"/>
            </a:rPr>
            <a:t>Testing</a:t>
          </a:r>
          <a:r>
            <a:rPr lang="es-ES_tradnl" sz="1600" kern="1200" noProof="0" dirty="0">
              <a:latin typeface="Gill Sans Nova Light" panose="020B0302020104020203" pitchFamily="34" charset="0"/>
            </a:rPr>
            <a:t> </a:t>
          </a:r>
          <a:r>
            <a:rPr lang="es-ES_tradnl" sz="1600" kern="1200" noProof="0" dirty="0" err="1">
              <a:latin typeface="Gill Sans Nova Light" panose="020B0302020104020203" pitchFamily="34" charset="0"/>
            </a:rPr>
            <a:t>datasets</a:t>
          </a:r>
          <a:endParaRPr lang="es-ES_tradnl" sz="1600" kern="1200" noProof="0" dirty="0">
            <a:latin typeface="Gill Sans Nova Light" panose="020B03020201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Ajuste de modelos</a:t>
          </a:r>
        </a:p>
      </dsp:txBody>
      <dsp:txXfrm>
        <a:off x="4986454" y="4417356"/>
        <a:ext cx="1873685" cy="1096910"/>
      </dsp:txXfrm>
    </dsp:sp>
    <dsp:sp modelId="{1256C406-6AA7-694B-A9CC-2C0E2709362F}">
      <dsp:nvSpPr>
        <dsp:cNvPr id="0" name=""/>
        <dsp:cNvSpPr/>
      </dsp:nvSpPr>
      <dsp:spPr>
        <a:xfrm>
          <a:off x="3565230" y="1775485"/>
          <a:ext cx="2219357" cy="2219357"/>
        </a:xfrm>
        <a:prstGeom prst="gear6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noProof="0" dirty="0">
              <a:latin typeface="Gill Sans Nova Light" panose="020B0302020104020203" pitchFamily="34" charset="0"/>
            </a:rPr>
            <a:t>Análisis Descriptivo</a:t>
          </a:r>
        </a:p>
      </dsp:txBody>
      <dsp:txXfrm>
        <a:off x="4123960" y="2337592"/>
        <a:ext cx="1101897" cy="1095143"/>
      </dsp:txXfrm>
    </dsp:sp>
    <dsp:sp modelId="{1B993F7D-C4FD-3F4A-B699-E7B45E6393E2}">
      <dsp:nvSpPr>
        <dsp:cNvPr id="0" name=""/>
        <dsp:cNvSpPr/>
      </dsp:nvSpPr>
      <dsp:spPr>
        <a:xfrm>
          <a:off x="2843938" y="3218067"/>
          <a:ext cx="1941937" cy="1165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Tablas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Histogramas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PCA, Clusters, …</a:t>
          </a:r>
        </a:p>
      </dsp:txBody>
      <dsp:txXfrm>
        <a:off x="2878064" y="3252193"/>
        <a:ext cx="1873685" cy="1096910"/>
      </dsp:txXfrm>
    </dsp:sp>
    <dsp:sp modelId="{F7C1E3D9-D3A5-F44F-A8AF-AF676044A6A0}">
      <dsp:nvSpPr>
        <dsp:cNvPr id="0" name=""/>
        <dsp:cNvSpPr/>
      </dsp:nvSpPr>
      <dsp:spPr>
        <a:xfrm rot="20700000">
          <a:off x="4808296" y="244355"/>
          <a:ext cx="2174517" cy="2174517"/>
        </a:xfrm>
        <a:prstGeom prst="gear6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noProof="0" dirty="0">
              <a:latin typeface="Gill Sans Nova Light" panose="020B0302020104020203" pitchFamily="34" charset="0"/>
            </a:rPr>
            <a:t>Limpieza de Datos</a:t>
          </a:r>
        </a:p>
      </dsp:txBody>
      <dsp:txXfrm rot="-20700000">
        <a:off x="5285231" y="721291"/>
        <a:ext cx="1220646" cy="1220646"/>
      </dsp:txXfrm>
    </dsp:sp>
    <dsp:sp modelId="{F2F70D71-1549-DA4C-AE52-1D67B5E60328}">
      <dsp:nvSpPr>
        <dsp:cNvPr id="0" name=""/>
        <dsp:cNvSpPr/>
      </dsp:nvSpPr>
      <dsp:spPr>
        <a:xfrm>
          <a:off x="6450394" y="721291"/>
          <a:ext cx="1941937" cy="1165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Muestras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Eliminar variables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 err="1">
              <a:latin typeface="Gill Sans Nova Light" panose="020B0302020104020203" pitchFamily="34" charset="0"/>
            </a:rPr>
            <a:t>Reshape</a:t>
          </a:r>
          <a:endParaRPr lang="es-ES_tradnl" sz="1600" kern="1200" noProof="0" dirty="0">
            <a:latin typeface="Gill Sans Nova Light" panose="020B0302020104020203" pitchFamily="34" charset="0"/>
          </a:endParaRPr>
        </a:p>
      </dsp:txBody>
      <dsp:txXfrm>
        <a:off x="6484520" y="755417"/>
        <a:ext cx="1873685" cy="1096910"/>
      </dsp:txXfrm>
    </dsp:sp>
    <dsp:sp modelId="{64D6B4A8-6DAE-7C4F-82B8-34EC1578BDEB}">
      <dsp:nvSpPr>
        <dsp:cNvPr id="0" name=""/>
        <dsp:cNvSpPr/>
      </dsp:nvSpPr>
      <dsp:spPr>
        <a:xfrm>
          <a:off x="5121213" y="2027627"/>
          <a:ext cx="3906068" cy="3906068"/>
        </a:xfrm>
        <a:prstGeom prst="circularArrow">
          <a:avLst>
            <a:gd name="adj1" fmla="val 4688"/>
            <a:gd name="adj2" fmla="val 299029"/>
            <a:gd name="adj3" fmla="val 2541201"/>
            <a:gd name="adj4" fmla="val 15808362"/>
            <a:gd name="adj5" fmla="val 546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98CC3-BBCC-4240-989B-3CCA849F73EF}">
      <dsp:nvSpPr>
        <dsp:cNvPr id="0" name=""/>
        <dsp:cNvSpPr/>
      </dsp:nvSpPr>
      <dsp:spPr>
        <a:xfrm>
          <a:off x="3172186" y="1278614"/>
          <a:ext cx="2838003" cy="283800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64E1C-E48C-5A40-A1FB-B14A94E05F3E}">
      <dsp:nvSpPr>
        <dsp:cNvPr id="0" name=""/>
        <dsp:cNvSpPr/>
      </dsp:nvSpPr>
      <dsp:spPr>
        <a:xfrm>
          <a:off x="4305308" y="-237756"/>
          <a:ext cx="3059938" cy="305993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2EAC2-0927-4940-9156-5F88449A83A3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800" kern="1200" noProof="0" dirty="0">
              <a:latin typeface="Gill Sans Nova Light" panose="020B0302020104020203" pitchFamily="34" charset="0"/>
            </a:rPr>
            <a:t>Curso y Evaluación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800" kern="1200" noProof="0" dirty="0">
              <a:latin typeface="Gill Sans Nova Light" panose="020B0302020104020203" pitchFamily="34" charset="0"/>
            </a:rPr>
            <a:t>Introducción a GitHub, Python y módulos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800" kern="1200" noProof="0" dirty="0">
              <a:latin typeface="Gill Sans Nova Light" panose="020B0302020104020203" pitchFamily="34" charset="0"/>
            </a:rPr>
            <a:t>Uso de APIs y WebScrapping</a:t>
          </a:r>
        </a:p>
      </dsp:txBody>
      <dsp:txXfrm rot="-5400000">
        <a:off x="3785616" y="295201"/>
        <a:ext cx="6647092" cy="1532257"/>
      </dsp:txXfrm>
    </dsp:sp>
    <dsp:sp modelId="{B9DE7903-4DAA-E949-B2B7-23D0F8FA776D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900" kern="1200" noProof="0" dirty="0">
              <a:latin typeface="Gill Sans Nova Light" panose="020B0302020104020203" pitchFamily="34" charset="0"/>
            </a:rPr>
            <a:t>0: Introducción</a:t>
          </a:r>
        </a:p>
      </dsp:txBody>
      <dsp:txXfrm>
        <a:off x="103614" y="103667"/>
        <a:ext cx="3578388" cy="1915324"/>
      </dsp:txXfrm>
    </dsp:sp>
    <dsp:sp modelId="{6C611DEF-D3C5-4649-B5D8-80FA51B94A1E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200" kern="1200" noProof="0" dirty="0">
              <a:latin typeface="Gill Sans Nova Light" panose="020B0302020104020203" pitchFamily="34" charset="0"/>
            </a:rPr>
            <a:t>Métodos no supervisados: PCA y Clúster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200" kern="1200" noProof="0" dirty="0">
              <a:latin typeface="Gill Sans Nova Light" panose="020B0302020104020203" pitchFamily="34" charset="0"/>
            </a:rPr>
            <a:t>Métodos no paramétricos: Histogramas &amp; Kernels </a:t>
          </a:r>
        </a:p>
      </dsp:txBody>
      <dsp:txXfrm rot="-5400000">
        <a:off x="3785616" y="2523880"/>
        <a:ext cx="6647092" cy="1532257"/>
      </dsp:txXfrm>
    </dsp:sp>
    <dsp:sp modelId="{C51CE17C-B8DC-E54B-AB65-167C12AEDEC2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900" kern="1200" dirty="0">
              <a:latin typeface="Gill Sans Nova Light" panose="020B0302020104020203" pitchFamily="34" charset="0"/>
            </a:rPr>
            <a:t>I: Análisis Exploratorio y Descriptivo</a:t>
          </a:r>
          <a:endParaRPr lang="en-US" sz="3900" kern="1200" dirty="0">
            <a:latin typeface="Gill Sans Nova Light" panose="020B0302020104020203" pitchFamily="34" charset="0"/>
          </a:endParaRPr>
        </a:p>
      </dsp:txBody>
      <dsp:txXfrm>
        <a:off x="103614" y="2332346"/>
        <a:ext cx="3578388" cy="19153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730A9-92CD-ED46-AF0F-250972E93A02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200" kern="1200" noProof="0" dirty="0">
              <a:latin typeface="Gill Sans Nova Light" panose="020B0302020104020203" pitchFamily="34" charset="0"/>
            </a:rPr>
            <a:t>Regresión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200" kern="1200" noProof="0" dirty="0">
              <a:latin typeface="Gill Sans Nova Light" panose="020B0302020104020203" pitchFamily="34" charset="0"/>
            </a:rPr>
            <a:t>Clasificación: </a:t>
          </a:r>
          <a:r>
            <a:rPr lang="es-ES_tradnl" sz="2200" kern="1200" noProof="0" dirty="0" err="1">
              <a:latin typeface="Gill Sans Nova Light" panose="020B0302020104020203" pitchFamily="34" charset="0"/>
            </a:rPr>
            <a:t>logit</a:t>
          </a:r>
          <a:r>
            <a:rPr lang="es-ES_tradnl" sz="2200" kern="1200" noProof="0" dirty="0">
              <a:latin typeface="Gill Sans Nova Light" panose="020B0302020104020203" pitchFamily="34" charset="0"/>
            </a:rPr>
            <a:t>, KNN, LDA, QDA, Bayes, curvas ROC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200" kern="1200" noProof="0" dirty="0">
              <a:latin typeface="Gill Sans Nova Light" panose="020B0302020104020203" pitchFamily="34" charset="0"/>
            </a:rPr>
            <a:t>Trade-off sesgo varianza. Overfitting y cross-validation</a:t>
          </a:r>
        </a:p>
      </dsp:txBody>
      <dsp:txXfrm rot="-5400000">
        <a:off x="3785616" y="295201"/>
        <a:ext cx="6647092" cy="1532257"/>
      </dsp:txXfrm>
    </dsp:sp>
    <dsp:sp modelId="{03FD0FD3-C543-CA4B-8DDB-1D7CB2DEE84B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4900" kern="1200" dirty="0">
              <a:latin typeface="Gill Sans Nova Light" panose="020B0302020104020203" pitchFamily="34" charset="0"/>
            </a:rPr>
            <a:t>II: Análisis de Predicción I</a:t>
          </a:r>
          <a:endParaRPr lang="en-US" sz="4900" kern="1200" dirty="0">
            <a:latin typeface="Gill Sans Nova Light" panose="020B0302020104020203" pitchFamily="34" charset="0"/>
          </a:endParaRPr>
        </a:p>
      </dsp:txBody>
      <dsp:txXfrm>
        <a:off x="103614" y="103667"/>
        <a:ext cx="3578388" cy="1915324"/>
      </dsp:txXfrm>
    </dsp:sp>
    <dsp:sp modelId="{6C611DEF-D3C5-4649-B5D8-80FA51B94A1E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noProof="0" dirty="0">
              <a:latin typeface="Gill Sans Nova Light" panose="020B0302020104020203" pitchFamily="34" charset="0"/>
            </a:rPr>
            <a:t>Modelos de selección, Regularización: LASSO, Ridge, Elastic Net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noProof="0" dirty="0">
              <a:latin typeface="Gill Sans Nova Light" panose="020B0302020104020203" pitchFamily="34" charset="0"/>
            </a:rPr>
            <a:t>PCR &amp; PLS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noProof="0" dirty="0">
              <a:latin typeface="Gill Sans Nova Light" panose="020B0302020104020203" pitchFamily="34" charset="0"/>
            </a:rPr>
            <a:t>Modelos No Lineales: Polinomios, </a:t>
          </a:r>
          <a:r>
            <a:rPr lang="es-ES_tradnl" sz="2000" kern="1200" noProof="0" dirty="0" err="1">
              <a:latin typeface="Gill Sans Nova Light" panose="020B0302020104020203" pitchFamily="34" charset="0"/>
            </a:rPr>
            <a:t>splines</a:t>
          </a:r>
          <a:r>
            <a:rPr lang="es-ES_tradnl" sz="2000" kern="1200" noProof="0" dirty="0">
              <a:latin typeface="Gill Sans Nova Light" panose="020B0302020104020203" pitchFamily="34" charset="0"/>
            </a:rPr>
            <a:t>, local </a:t>
          </a:r>
          <a:r>
            <a:rPr lang="es-ES_tradnl" sz="2000" kern="1200" noProof="0" dirty="0" err="1">
              <a:latin typeface="Gill Sans Nova Light" panose="020B0302020104020203" pitchFamily="34" charset="0"/>
            </a:rPr>
            <a:t>regressions</a:t>
          </a:r>
          <a:endParaRPr lang="es-ES_tradnl" sz="2000" kern="1200" noProof="0" dirty="0">
            <a:latin typeface="Gill Sans Nova Light" panose="020B0302020104020203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noProof="0" dirty="0">
              <a:latin typeface="Gill Sans Nova Light" panose="020B0302020104020203" pitchFamily="34" charset="0"/>
            </a:rPr>
            <a:t>CART. Bagging, Boosting, RF</a:t>
          </a:r>
        </a:p>
      </dsp:txBody>
      <dsp:txXfrm rot="-5400000">
        <a:off x="3785616" y="2523880"/>
        <a:ext cx="6647092" cy="1532257"/>
      </dsp:txXfrm>
    </dsp:sp>
    <dsp:sp modelId="{C51CE17C-B8DC-E54B-AB65-167C12AEDEC2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4900" kern="1200" dirty="0">
              <a:latin typeface="Gill Sans Nova Light" panose="020B0302020104020203" pitchFamily="34" charset="0"/>
            </a:rPr>
            <a:t>III. Análisis de Predicción II</a:t>
          </a:r>
          <a:endParaRPr lang="en-US" sz="4900" kern="1200" dirty="0">
            <a:latin typeface="Gill Sans Nova Light" panose="020B0302020104020203" pitchFamily="34" charset="0"/>
          </a:endParaRPr>
        </a:p>
      </dsp:txBody>
      <dsp:txXfrm>
        <a:off x="103614" y="2332346"/>
        <a:ext cx="3578388" cy="19153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BD2AB-E687-E84D-844B-44DDC5E36C14}">
      <dsp:nvSpPr>
        <dsp:cNvPr id="0" name=""/>
        <dsp:cNvSpPr/>
      </dsp:nvSpPr>
      <dsp:spPr>
        <a:xfrm>
          <a:off x="1543865" y="1686993"/>
          <a:ext cx="1954702" cy="977351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 noProof="0" dirty="0">
              <a:latin typeface="Gill Sans Nova Light" panose="020B0302020104020203" pitchFamily="34" charset="0"/>
            </a:rPr>
            <a:t>Aprendizaje</a:t>
          </a:r>
        </a:p>
      </dsp:txBody>
      <dsp:txXfrm>
        <a:off x="1572491" y="1715619"/>
        <a:ext cx="1897450" cy="920099"/>
      </dsp:txXfrm>
    </dsp:sp>
    <dsp:sp modelId="{C3E68E80-6731-DE42-A2B2-740132CC56EF}">
      <dsp:nvSpPr>
        <dsp:cNvPr id="0" name=""/>
        <dsp:cNvSpPr/>
      </dsp:nvSpPr>
      <dsp:spPr>
        <a:xfrm rot="18289469">
          <a:off x="3204926" y="1593477"/>
          <a:ext cx="136916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69164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Gill Sans Nova Light" panose="020B0302020104020203" pitchFamily="34" charset="0"/>
          </a:endParaRPr>
        </a:p>
      </dsp:txBody>
      <dsp:txXfrm>
        <a:off x="3855279" y="1579462"/>
        <a:ext cx="68458" cy="68458"/>
      </dsp:txXfrm>
    </dsp:sp>
    <dsp:sp modelId="{CEF8DFD5-A1C0-ED41-AAC9-2E40DB9DFF2D}">
      <dsp:nvSpPr>
        <dsp:cNvPr id="0" name=""/>
        <dsp:cNvSpPr/>
      </dsp:nvSpPr>
      <dsp:spPr>
        <a:xfrm>
          <a:off x="4280448" y="563039"/>
          <a:ext cx="1954702" cy="977351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 noProof="0" dirty="0">
              <a:latin typeface="Gill Sans Nova Light" panose="020B0302020104020203" pitchFamily="34" charset="0"/>
            </a:rPr>
            <a:t>Muestras</a:t>
          </a:r>
        </a:p>
      </dsp:txBody>
      <dsp:txXfrm>
        <a:off x="4309074" y="591665"/>
        <a:ext cx="1897450" cy="920099"/>
      </dsp:txXfrm>
    </dsp:sp>
    <dsp:sp modelId="{EBEBB16C-686C-4F49-AD13-4FEDB11DD6E2}">
      <dsp:nvSpPr>
        <dsp:cNvPr id="0" name=""/>
        <dsp:cNvSpPr/>
      </dsp:nvSpPr>
      <dsp:spPr>
        <a:xfrm rot="19457599">
          <a:off x="6144647" y="750511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Gill Sans Nova Light" panose="020B0302020104020203" pitchFamily="34" charset="0"/>
          </a:endParaRPr>
        </a:p>
      </dsp:txBody>
      <dsp:txXfrm>
        <a:off x="6602019" y="746654"/>
        <a:ext cx="48144" cy="48144"/>
      </dsp:txXfrm>
    </dsp:sp>
    <dsp:sp modelId="{BE214300-8A03-EF4B-91F5-05443544F061}">
      <dsp:nvSpPr>
        <dsp:cNvPr id="0" name=""/>
        <dsp:cNvSpPr/>
      </dsp:nvSpPr>
      <dsp:spPr>
        <a:xfrm>
          <a:off x="7017032" y="1062"/>
          <a:ext cx="1954702" cy="97735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 noProof="0" dirty="0">
              <a:solidFill>
                <a:schemeClr val="tx1"/>
              </a:solidFill>
              <a:latin typeface="Gill Sans Nova Light" panose="020B0302020104020203" pitchFamily="34" charset="0"/>
            </a:rPr>
            <a:t>Entrenamiento</a:t>
          </a:r>
          <a:r>
            <a:rPr lang="en-US" sz="2400" kern="1200" dirty="0">
              <a:solidFill>
                <a:schemeClr val="tx1"/>
              </a:solidFill>
              <a:latin typeface="Gill Sans Nova Light" panose="020B0302020104020203" pitchFamily="34" charset="0"/>
            </a:rPr>
            <a:t> (</a:t>
          </a:r>
          <a:r>
            <a:rPr lang="en-US" sz="2400" i="1" kern="1200" dirty="0">
              <a:solidFill>
                <a:schemeClr val="tx1"/>
              </a:solidFill>
              <a:latin typeface="Gill Sans Nova Light" panose="020B0302020104020203" pitchFamily="34" charset="0"/>
            </a:rPr>
            <a:t>training data</a:t>
          </a:r>
          <a:r>
            <a:rPr lang="en-US" sz="2400" kern="1200" dirty="0">
              <a:solidFill>
                <a:schemeClr val="tx1"/>
              </a:solidFill>
              <a:latin typeface="Gill Sans Nova Light" panose="020B0302020104020203" pitchFamily="34" charset="0"/>
            </a:rPr>
            <a:t>)</a:t>
          </a:r>
        </a:p>
      </dsp:txBody>
      <dsp:txXfrm>
        <a:off x="7045658" y="29688"/>
        <a:ext cx="1897450" cy="920099"/>
      </dsp:txXfrm>
    </dsp:sp>
    <dsp:sp modelId="{6AC7E180-B1BD-1843-9CFD-B7EFE105C2CB}">
      <dsp:nvSpPr>
        <dsp:cNvPr id="0" name=""/>
        <dsp:cNvSpPr/>
      </dsp:nvSpPr>
      <dsp:spPr>
        <a:xfrm rot="2142401">
          <a:off x="6144647" y="1312488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Gill Sans Nova Light" panose="020B0302020104020203" pitchFamily="34" charset="0"/>
          </a:endParaRPr>
        </a:p>
      </dsp:txBody>
      <dsp:txXfrm>
        <a:off x="6602019" y="1308631"/>
        <a:ext cx="48144" cy="48144"/>
      </dsp:txXfrm>
    </dsp:sp>
    <dsp:sp modelId="{7650654E-E2EB-E940-A869-3E52D4D7B08C}">
      <dsp:nvSpPr>
        <dsp:cNvPr id="0" name=""/>
        <dsp:cNvSpPr/>
      </dsp:nvSpPr>
      <dsp:spPr>
        <a:xfrm>
          <a:off x="7017032" y="1125016"/>
          <a:ext cx="1954702" cy="97735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 noProof="0" dirty="0">
              <a:solidFill>
                <a:schemeClr val="tx1"/>
              </a:solidFill>
              <a:latin typeface="Gill Sans Nova Light" panose="020B0302020104020203" pitchFamily="34" charset="0"/>
            </a:rPr>
            <a:t>Testeo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Gill Sans Nova Light" panose="020B0302020104020203" pitchFamily="34" charset="0"/>
            </a:rPr>
            <a:t>(</a:t>
          </a:r>
          <a:r>
            <a:rPr lang="en-US" sz="2400" i="1" kern="1200" dirty="0">
              <a:solidFill>
                <a:schemeClr val="tx1"/>
              </a:solidFill>
              <a:latin typeface="Gill Sans Nova Light" panose="020B0302020104020203" pitchFamily="34" charset="0"/>
            </a:rPr>
            <a:t>testing data</a:t>
          </a:r>
          <a:r>
            <a:rPr lang="en-US" sz="2400" kern="1200" dirty="0">
              <a:solidFill>
                <a:schemeClr val="tx1"/>
              </a:solidFill>
              <a:latin typeface="Gill Sans Nova Light" panose="020B0302020104020203" pitchFamily="34" charset="0"/>
            </a:rPr>
            <a:t>)</a:t>
          </a:r>
        </a:p>
      </dsp:txBody>
      <dsp:txXfrm>
        <a:off x="7045658" y="1153642"/>
        <a:ext cx="1897450" cy="920099"/>
      </dsp:txXfrm>
    </dsp:sp>
    <dsp:sp modelId="{93146AB3-FBA9-7A48-B225-4762B8329DAE}">
      <dsp:nvSpPr>
        <dsp:cNvPr id="0" name=""/>
        <dsp:cNvSpPr/>
      </dsp:nvSpPr>
      <dsp:spPr>
        <a:xfrm rot="3310531">
          <a:off x="3204926" y="2717431"/>
          <a:ext cx="136916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69164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Gill Sans Nova Light" panose="020B0302020104020203" pitchFamily="34" charset="0"/>
          </a:endParaRPr>
        </a:p>
      </dsp:txBody>
      <dsp:txXfrm>
        <a:off x="3855279" y="2703416"/>
        <a:ext cx="68458" cy="68458"/>
      </dsp:txXfrm>
    </dsp:sp>
    <dsp:sp modelId="{F7483B13-434D-804C-B2A4-5754E9B78795}">
      <dsp:nvSpPr>
        <dsp:cNvPr id="0" name=""/>
        <dsp:cNvSpPr/>
      </dsp:nvSpPr>
      <dsp:spPr>
        <a:xfrm>
          <a:off x="4280448" y="2810947"/>
          <a:ext cx="1954702" cy="977351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Gill Sans Nova Light" panose="020B0302020104020203" pitchFamily="34" charset="0"/>
            </a:rPr>
            <a:t>Método</a:t>
          </a:r>
          <a:endParaRPr lang="en-US" sz="2400" kern="1200" dirty="0">
            <a:latin typeface="Gill Sans Nova Light" panose="020B0302020104020203" pitchFamily="34" charset="0"/>
          </a:endParaRPr>
        </a:p>
      </dsp:txBody>
      <dsp:txXfrm>
        <a:off x="4309074" y="2839573"/>
        <a:ext cx="1897450" cy="920099"/>
      </dsp:txXfrm>
    </dsp:sp>
    <dsp:sp modelId="{35B8FE64-A60C-4F4B-8D79-C0D16D678362}">
      <dsp:nvSpPr>
        <dsp:cNvPr id="0" name=""/>
        <dsp:cNvSpPr/>
      </dsp:nvSpPr>
      <dsp:spPr>
        <a:xfrm rot="19457599">
          <a:off x="6144647" y="2998419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Gill Sans Nova Light" panose="020B0302020104020203" pitchFamily="34" charset="0"/>
          </a:endParaRPr>
        </a:p>
      </dsp:txBody>
      <dsp:txXfrm>
        <a:off x="6602019" y="2994562"/>
        <a:ext cx="48144" cy="48144"/>
      </dsp:txXfrm>
    </dsp:sp>
    <dsp:sp modelId="{23EEC150-7B72-3B48-91BA-4149951F784A}">
      <dsp:nvSpPr>
        <dsp:cNvPr id="0" name=""/>
        <dsp:cNvSpPr/>
      </dsp:nvSpPr>
      <dsp:spPr>
        <a:xfrm>
          <a:off x="7017032" y="2248970"/>
          <a:ext cx="1954702" cy="97735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 noProof="0" dirty="0">
              <a:solidFill>
                <a:schemeClr val="tx1"/>
              </a:solidFill>
              <a:latin typeface="Gill Sans Nova Light" panose="020B0302020104020203" pitchFamily="34" charset="0"/>
            </a:rPr>
            <a:t>Supervisado</a:t>
          </a:r>
        </a:p>
      </dsp:txBody>
      <dsp:txXfrm>
        <a:off x="7045658" y="2277596"/>
        <a:ext cx="1897450" cy="920099"/>
      </dsp:txXfrm>
    </dsp:sp>
    <dsp:sp modelId="{D867E2DE-7A62-564D-B28D-99EB43861B96}">
      <dsp:nvSpPr>
        <dsp:cNvPr id="0" name=""/>
        <dsp:cNvSpPr/>
      </dsp:nvSpPr>
      <dsp:spPr>
        <a:xfrm rot="2142401">
          <a:off x="6144647" y="3560396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02019" y="3556539"/>
        <a:ext cx="48144" cy="48144"/>
      </dsp:txXfrm>
    </dsp:sp>
    <dsp:sp modelId="{4D03592C-577E-3045-AF71-A503F7EDD7CC}">
      <dsp:nvSpPr>
        <dsp:cNvPr id="0" name=""/>
        <dsp:cNvSpPr/>
      </dsp:nvSpPr>
      <dsp:spPr>
        <a:xfrm>
          <a:off x="7017032" y="3372924"/>
          <a:ext cx="1954702" cy="97735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 noProof="0" dirty="0">
              <a:solidFill>
                <a:schemeClr val="tx1"/>
              </a:solidFill>
              <a:latin typeface="Gill Sans Nova Light" panose="020B0302020104020203" pitchFamily="34" charset="0"/>
            </a:rPr>
            <a:t>No Supervisado</a:t>
          </a:r>
        </a:p>
      </dsp:txBody>
      <dsp:txXfrm>
        <a:off x="7045658" y="3401550"/>
        <a:ext cx="1897450" cy="920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64025-9F1C-B54C-874D-6AE83D7874AF}" type="datetimeFigureOut">
              <a:rPr lang="en-US" smtClean="0"/>
              <a:t>3/14/25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412AF-8B30-1C4A-9486-8B7EE1FD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2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92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81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07FA-7792-F649-B523-FCAF9068A01B}" type="slidenum">
              <a:rPr lang="es-ES_tradnl" smtClean="0"/>
              <a:t>31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07228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to NABE website: https://</a:t>
            </a:r>
            <a:r>
              <a:rPr lang="en-US" dirty="0" err="1"/>
              <a:t>www.nabe.com</a:t>
            </a:r>
            <a:r>
              <a:rPr lang="en-US" dirty="0"/>
              <a:t>/NABE/NABE/About/</a:t>
            </a:r>
            <a:r>
              <a:rPr lang="en-US" dirty="0" err="1"/>
              <a:t>About.aspx</a:t>
            </a:r>
            <a:endParaRPr lang="en-US" dirty="0"/>
          </a:p>
          <a:p>
            <a:r>
              <a:rPr lang="en-US" dirty="0"/>
              <a:t>Link to a paper on the impact of NABE: https://</a:t>
            </a:r>
            <a:r>
              <a:rPr lang="en-US" dirty="0" err="1"/>
              <a:t>link.springer.com</a:t>
            </a:r>
            <a:r>
              <a:rPr lang="en-US" dirty="0"/>
              <a:t>/content/pdf/10.1057/s11369-023-00319-1.pdf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91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68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91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00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49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43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66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67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9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B98C-7E11-E20C-7CA1-01CA7BC60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FC3A6-7EF0-25DE-49FD-093DABEA4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BDF46-6163-6B81-C8F2-2AFCA65A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36B4-4A0C-E549-85D6-28181A0C69F1}" type="datetime1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8C366-551D-FE97-2B1D-32127BF3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01B1D-ECC1-F92A-E5F2-CCE79365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8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6847-10A3-1E86-2365-C19719B4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4D640-C06A-7E21-00D5-44964ADC6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FEB36-D0A3-DD5E-C201-B27A7169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D073-27FA-074A-9E60-9091A3B94E6B}" type="datetime1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C4C8-11C3-310B-0494-5A9A39C6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3FB9E-F285-F7AE-0E8F-94E44391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3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591E1-25BE-1B7D-2747-B206B7690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C95D2-79AD-B457-5041-AF0BC72AD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D9B71-7EFC-DD71-1559-F745192F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67EF-435C-A541-80E8-9879CCE52F2B}" type="datetime1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FD8D1-6C57-FE1E-C640-C760ABFF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9F31-ACBF-4495-3650-1BBE0598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1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CDC1-3848-0D97-B7AC-87941E6A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930B0-69E0-A392-06B3-B0B255B70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B745A-C184-9A02-3478-963C49CD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3A49-7EE7-6A43-BF50-717CD2813BD6}" type="datetime1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6306-932B-2678-8102-D5B1FF6A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BCBB-A717-3F86-896B-2E915566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278C1CC4-2077-434E-BCF1-5D01C08A9B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E9D-254D-F34F-04CD-7171E08A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3A657-71FF-6D0F-FA99-85DC67E6E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D6D25-137F-9F92-60F0-FB0CA02E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13F4-5F71-FD42-AD3D-760E20AAAF3D}" type="datetime1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8134-AEC4-52EE-619E-153EC79D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96E28-6B6A-F6F8-4722-E4543D31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8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1D6C-E496-E079-CBB1-0568125C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5603-C8AA-9A92-329E-1802B5F59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50DDA-AA05-B9E0-6968-15C94DE92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06625-219C-99D2-3E54-1E8F41B2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8A5-B1B8-0944-92C6-CA5F62E4BDB0}" type="datetime1">
              <a:rPr lang="en-US" smtClean="0"/>
              <a:t>3/14/25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ABBC7-B012-FDE4-EA5B-0F69DA2E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5FDEE-8F41-2CAA-8017-4038F3B8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5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A04D-9D5C-EB18-C5D0-F76A09B0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72525-56CB-7F89-4E11-9F3346C59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198E8-A9B1-48FB-F54D-A3A92D36D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1E517-63E9-95AE-DECC-CFC5865D1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2A0CC-FDD5-8EAE-60EC-D76CDDC97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A6C08-7F94-962B-4B6D-4E592F0E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DC57-3CB6-E449-991B-B84639EB2641}" type="datetime1">
              <a:rPr lang="en-US" smtClean="0"/>
              <a:t>3/14/25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DBB8B-904B-340C-44C2-AEB8E734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7219B-396C-1FD3-E2D2-AE434727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6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71B7-64C8-5681-B050-6630E101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26AF0-FBD4-6543-A23B-33B8EC5C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21F7-FFE9-5247-A38D-8C97715548A6}" type="datetime1">
              <a:rPr lang="en-US" smtClean="0"/>
              <a:t>3/14/25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87316-ECA6-24C4-30E6-F285BB5B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1D056-F9AE-1692-E81E-AF758FCC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5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10710-3846-C9D7-2144-F947912C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ED61-5B00-F049-A2D2-3447951B8F1B}" type="datetime1">
              <a:rPr lang="en-US" smtClean="0"/>
              <a:t>3/14/25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AC6AD-5E2E-A761-7126-579D5026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490D8-22CE-08FF-C435-CF9436B2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159F-BCFE-0041-5B65-0F7FC249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DE978-B876-7F13-E812-15175B9B4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065CE-0860-1EFD-1CD1-8D84398DF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E4DE7-1714-6B66-42FD-77D069D7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3712-39BA-D045-89A4-EB7852D692B3}" type="datetime1">
              <a:rPr lang="en-US" smtClean="0"/>
              <a:t>3/14/25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CCE9F-F437-9F8B-15B0-8576AFF5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9748-1BAE-0CB1-1ED5-9FF402F0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5094-D299-E460-49A2-D005A07AC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9A670-8C5F-885F-FB89-1940119E6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02C41-9999-BFD6-AEAD-EB346FCC3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5BE73-C51E-CB3B-FD3F-C461033F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00B1-2DDB-424A-841F-117FDCDD805E}" type="datetime1">
              <a:rPr lang="en-US" smtClean="0"/>
              <a:t>3/14/25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D6684-3CE0-4A83-95A6-6EBB0949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73D51-51CE-D827-C1EE-C87D922E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1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E12EA-8A8E-06EC-6E57-8E5E96C5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40FE1-91A8-46C3-32E1-30AAA21A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noProof="0"/>
              <a:t>Click to edit Master text styles</a:t>
            </a:r>
          </a:p>
          <a:p>
            <a:pPr lvl="1"/>
            <a:r>
              <a:rPr lang="es-ES_tradnl" noProof="0"/>
              <a:t>Second level</a:t>
            </a:r>
          </a:p>
          <a:p>
            <a:pPr lvl="2"/>
            <a:r>
              <a:rPr lang="es-ES_tradnl" noProof="0"/>
              <a:t>Third level</a:t>
            </a:r>
          </a:p>
          <a:p>
            <a:pPr lvl="3"/>
            <a:r>
              <a:rPr lang="es-ES_tradnl" noProof="0"/>
              <a:t>Fourth level</a:t>
            </a:r>
          </a:p>
          <a:p>
            <a:pPr lvl="4"/>
            <a:r>
              <a:rPr lang="es-ES_tradnl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69DB0-88CE-6331-AB80-0CB309875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73CB7289-0522-6542-934D-5E59CDAD248E}" type="datetime1">
              <a:rPr lang="en-US" noProof="0" smtClean="0"/>
              <a:t>3/14/25</a:t>
            </a:fld>
            <a:endParaRPr lang="es-ES_tradnl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CBFB-E83F-ED57-BB3C-53CCB6662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endParaRPr lang="es-ES_tradnl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DCCDE-D195-0527-335D-0AECD8803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78C1CC4-2077-434E-BCF1-5D01C08A9B17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80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Goudy Old Style" panose="02020502050305020303" pitchFamily="18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olicyviz.com/abou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25RO35480961@campus.economicas.uba.ar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slide" Target="slide7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ites.google.com/view/maria-noelia-romero/home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alendly.com/m-n-romero91/30min-office-hour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7/07/laptop-power-supply-and-its-forms/" TargetMode="External"/><Relationship Id="rId7" Type="http://schemas.openxmlformats.org/officeDocument/2006/relationships/hyperlink" Target="https://www.pngall.com/battery-charging-png/download/13675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hyperlink" Target="https://wisc.pb.unizin.org/digitalageresearch/chapter/hardware-the-stuff-you-need/" TargetMode="Externa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C8F4-54CC-EED9-C31F-8F80FFB62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6910"/>
            <a:ext cx="9144000" cy="2387600"/>
          </a:xfrm>
        </p:spPr>
        <p:txBody>
          <a:bodyPr>
            <a:normAutofit/>
          </a:bodyPr>
          <a:lstStyle/>
          <a:p>
            <a:r>
              <a:rPr lang="es-ES" sz="4400" b="1" kern="1400" dirty="0">
                <a:solidFill>
                  <a:srgbClr val="002060"/>
                </a:solidFill>
                <a:effectLst/>
                <a:latin typeface="Goudy Old Style" panose="02020502050305020303" pitchFamily="18" charset="77"/>
                <a:ea typeface="Times New Roman" panose="02020603050405020304" pitchFamily="18" charset="0"/>
                <a:cs typeface="Times New Roman" panose="02020603050405020304" pitchFamily="18" charset="0"/>
              </a:rPr>
              <a:t>Big Data y Machine Learning</a:t>
            </a:r>
            <a:endParaRPr lang="en-US" sz="1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55BDD-1493-5FB8-8EDB-106F9B362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911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s-ES" sz="3200" dirty="0">
                <a:solidFill>
                  <a:srgbClr val="000000"/>
                </a:solidFill>
                <a:effectLst/>
                <a:latin typeface="Gill Sans Nova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María Noelia Romero</a:t>
            </a:r>
            <a:r>
              <a:rPr lang="en-US" sz="4000" dirty="0">
                <a:effectLst/>
              </a:rPr>
              <a:t> </a:t>
            </a:r>
            <a:endParaRPr lang="en-US" sz="4000" dirty="0"/>
          </a:p>
          <a:p>
            <a:r>
              <a:rPr lang="es-ES" sz="2800" dirty="0">
                <a:solidFill>
                  <a:srgbClr val="000000"/>
                </a:solidFill>
                <a:latin typeface="Gill Sans Nova Light" panose="020F0302020204030204" pitchFamily="34" charset="0"/>
                <a:cs typeface="Times New Roman" panose="02020603050405020304" pitchFamily="18" charset="0"/>
              </a:rPr>
              <a:t>Clase 1 </a:t>
            </a:r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ADCD9-CEB1-5D1E-D7AC-167899E2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27F2D-CC52-462D-4A92-C7C4502C7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50" y="853123"/>
            <a:ext cx="1463040" cy="1463040"/>
          </a:xfrm>
          <a:prstGeom prst="rect">
            <a:avLst/>
          </a:prstGeom>
        </p:spPr>
      </p:pic>
      <p:pic>
        <p:nvPicPr>
          <p:cNvPr id="6" name="Picture 5" descr="A blue and yellow logo&#10;&#10;Description automatically generated">
            <a:extLst>
              <a:ext uri="{FF2B5EF4-FFF2-40B4-BE49-F238E27FC236}">
                <a16:creationId xmlns:a16="http://schemas.microsoft.com/office/drawing/2014/main" id="{939E0972-AB4F-C51D-7B38-9F10B613F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007" y="849631"/>
            <a:ext cx="1271793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82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94C5-5D2E-A223-914D-E52996B1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Dinámica de Trabajo: ¡Muy Colaborativa!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A6A14-027F-D0DD-9EE3-D2FCFEA22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7104" cy="387850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s-ES_tradnl" dirty="0"/>
              <a:t>Trabajos prácticos (50%)</a:t>
            </a:r>
          </a:p>
          <a:p>
            <a:r>
              <a:rPr lang="es-ES_tradnl" dirty="0"/>
              <a:t>1er Presentación: Base de Datos (20%)</a:t>
            </a:r>
          </a:p>
          <a:p>
            <a:r>
              <a:rPr lang="es-ES_tradnl" dirty="0"/>
              <a:t>2da Presentación: Aplicación final (30%)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2E944497-46FB-1541-0D3F-95C84F68D77C}"/>
              </a:ext>
            </a:extLst>
          </p:cNvPr>
          <p:cNvSpPr/>
          <p:nvPr/>
        </p:nvSpPr>
        <p:spPr>
          <a:xfrm>
            <a:off x="7810500" y="1757465"/>
            <a:ext cx="81632" cy="2727733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FDA5E-ACF4-04E6-386F-4B7947178F8D}"/>
              </a:ext>
            </a:extLst>
          </p:cNvPr>
          <p:cNvSpPr txBox="1"/>
          <p:nvPr/>
        </p:nvSpPr>
        <p:spPr>
          <a:xfrm>
            <a:off x="8232404" y="2923189"/>
            <a:ext cx="2880074" cy="53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latin typeface="Gill Sans Nova Light" panose="020B0302020104020203" pitchFamily="34" charset="0"/>
              </a:rPr>
              <a:t>Evaluación Grupal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66F431D-9A4C-A31D-ED2F-4587BF0B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51655A-4BF6-C2E2-22C9-894148813816}"/>
                  </a:ext>
                </a:extLst>
              </p:cNvPr>
              <p:cNvSpPr txBox="1"/>
              <p:nvPr/>
            </p:nvSpPr>
            <p:spPr>
              <a:xfrm>
                <a:off x="673100" y="5100535"/>
                <a:ext cx="10680700" cy="690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𝑁𝑜𝑡𝑎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en-US" sz="3600" i="0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𝑇𝑃𝑠</m:t>
                          </m:r>
                        </m:sub>
                      </m:sSub>
                      <m:r>
                        <a:rPr lang="en-US" sz="36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0.20</m:t>
                      </m:r>
                      <m:r>
                        <a:rPr lang="en-US" sz="3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𝐵𝑎𝑠𝑒</m:t>
                          </m:r>
                        </m:sub>
                      </m:sSub>
                      <m:r>
                        <a:rPr lang="en-US" sz="36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0.30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𝐴𝑝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51655A-4BF6-C2E2-22C9-894148813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00" y="5100535"/>
                <a:ext cx="10680700" cy="690702"/>
              </a:xfrm>
              <a:prstGeom prst="rect">
                <a:avLst/>
              </a:prstGeom>
              <a:blipFill>
                <a:blip r:embed="rId3"/>
                <a:stretch>
                  <a:fillRect b="-1607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95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5168-5457-EEB9-2127-27DFCC8E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1er tarea: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Formar Grupos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83FBD-7284-DC97-84C0-7A38FB74C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3 personas (</a:t>
            </a:r>
            <a:r>
              <a:rPr lang="es-ES_tradnl" sz="2800" dirty="0"/>
              <a:t>solo se admitirá un número </a:t>
            </a:r>
            <a:r>
              <a:rPr lang="es-ES_tradnl" sz="2800" dirty="0">
                <a:solidFill>
                  <a:srgbClr val="0070C0"/>
                </a:solidFill>
              </a:rPr>
              <a:t>limitado</a:t>
            </a:r>
            <a:r>
              <a:rPr lang="es-ES_tradnl" sz="2800" dirty="0"/>
              <a:t> de grupos de 2 personas</a:t>
            </a:r>
            <a:r>
              <a:rPr lang="es-ES_tradnl" dirty="0"/>
              <a:t>)</a:t>
            </a:r>
          </a:p>
          <a:p>
            <a:r>
              <a:rPr lang="es-ES_tradnl" dirty="0"/>
              <a:t>Enviar email: </a:t>
            </a:r>
          </a:p>
          <a:p>
            <a:r>
              <a:rPr lang="es-ES_tradnl" dirty="0">
                <a:solidFill>
                  <a:srgbClr val="FF0000"/>
                </a:solidFill>
              </a:rPr>
              <a:t>Viernes 21 de Marzo 13hs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8B716-D772-C5D0-8F2B-0FC170A1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5168-5457-EEB9-2127-27DFCC8E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Evaluación Grupal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A83FBD-7284-DC97-84C0-7A38FB74CA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ES_tradnl" dirty="0">
                    <a:solidFill>
                      <a:srgbClr val="002060"/>
                    </a:solidFill>
                  </a:rPr>
                  <a:t>Trabajo Prácticos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𝑇𝑃𝑠</m:t>
                        </m:r>
                      </m:sub>
                    </m:sSub>
                  </m:oMath>
                </a14:m>
                <a:r>
                  <a:rPr lang="es-ES_tradnl" dirty="0">
                    <a:solidFill>
                      <a:srgbClr val="002060"/>
                    </a:solidFill>
                  </a:rPr>
                  <a:t>)</a:t>
                </a:r>
                <a:r>
                  <a:rPr lang="es-ES_tradnl" dirty="0"/>
                  <a:t>: 4 (ver cronograma)</a:t>
                </a:r>
              </a:p>
              <a:p>
                <a:pPr lvl="1"/>
                <a:r>
                  <a:rPr lang="es-ES_tradnl" dirty="0"/>
                  <a:t>Encuesta Permanente de Hogares</a:t>
                </a:r>
              </a:p>
              <a:p>
                <a:r>
                  <a:rPr lang="es-ES_tradnl" dirty="0">
                    <a:solidFill>
                      <a:srgbClr val="002060"/>
                    </a:solidFill>
                  </a:rPr>
                  <a:t>1ra Presentación</a:t>
                </a:r>
                <a:r>
                  <a:rPr lang="es-ES_tradnl" dirty="0"/>
                  <a:t> breve (10 minutos)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𝐵𝑎𝑠𝑒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dirty="0"/>
                  <a:t>): </a:t>
                </a:r>
              </a:p>
              <a:p>
                <a:pPr lvl="1"/>
                <a:r>
                  <a:rPr lang="es-ES_tradnl" dirty="0"/>
                  <a:t>Buscar una base de microdatos disponibles (¡arranquen ya!)</a:t>
                </a:r>
                <a:endParaRPr lang="es-ES_tradnl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s-ES_tradnl" dirty="0">
                    <a:solidFill>
                      <a:srgbClr val="FF0000"/>
                    </a:solidFill>
                  </a:rPr>
                  <a:t>Compartir</a:t>
                </a:r>
                <a:r>
                  <a:rPr lang="es-ES_tradnl" dirty="0"/>
                  <a:t> </a:t>
                </a:r>
                <a:r>
                  <a:rPr lang="es-ES_tradnl" dirty="0" err="1"/>
                  <a:t>slides</a:t>
                </a:r>
                <a:r>
                  <a:rPr lang="es-ES_tradnl" dirty="0"/>
                  <a:t> 24 hs. de la presentación -&gt; ver Instrucciones</a:t>
                </a:r>
              </a:p>
              <a:p>
                <a:pPr lvl="1"/>
                <a:r>
                  <a:rPr lang="es-ES_tradnl" dirty="0"/>
                  <a:t>Exposición en clase: </a:t>
                </a:r>
                <a:r>
                  <a:rPr lang="es-ES_tradnl" dirty="0">
                    <a:solidFill>
                      <a:srgbClr val="FF0000"/>
                    </a:solidFill>
                  </a:rPr>
                  <a:t>viernes</a:t>
                </a:r>
                <a:r>
                  <a:rPr lang="es-ES_tradnl" dirty="0"/>
                  <a:t> </a:t>
                </a:r>
                <a:r>
                  <a:rPr lang="es-ES_tradnl" dirty="0">
                    <a:solidFill>
                      <a:srgbClr val="FF0000"/>
                    </a:solidFill>
                  </a:rPr>
                  <a:t>18 de Abril</a:t>
                </a:r>
              </a:p>
              <a:p>
                <a:endParaRPr lang="es-ES_tradnl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A83FBD-7284-DC97-84C0-7A38FB74CA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C7004-C9E8-2076-A18C-08461E4A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2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FDD2-3787-34EF-4A08-821DEF955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Evaluación Grupal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5AF11-F7E4-582D-C87C-4FC2674D1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2da Presentación de Aplicación Final: </a:t>
            </a:r>
          </a:p>
          <a:p>
            <a:pPr lvl="1"/>
            <a:r>
              <a:rPr lang="es-ES_tradnl" dirty="0"/>
              <a:t>Usar </a:t>
            </a:r>
            <a:r>
              <a:rPr lang="es-ES_tradnl" dirty="0">
                <a:solidFill>
                  <a:srgbClr val="0070C0"/>
                </a:solidFill>
              </a:rPr>
              <a:t>una</a:t>
            </a:r>
            <a:r>
              <a:rPr lang="es-ES_tradnl" dirty="0"/>
              <a:t> de las herramientas vistas en clase en la base de datos</a:t>
            </a:r>
          </a:p>
          <a:p>
            <a:pPr lvl="1"/>
            <a:r>
              <a:rPr lang="es-ES_tradnl" dirty="0">
                <a:solidFill>
                  <a:srgbClr val="FF0000"/>
                </a:solidFill>
              </a:rPr>
              <a:t>Compartir</a:t>
            </a:r>
            <a:r>
              <a:rPr lang="es-ES_tradnl" dirty="0"/>
              <a:t> </a:t>
            </a:r>
            <a:r>
              <a:rPr lang="es-ES_tradnl" dirty="0" err="1"/>
              <a:t>slides</a:t>
            </a:r>
            <a:r>
              <a:rPr lang="es-ES_tradnl" dirty="0"/>
              <a:t> 24 hs. de la presentación </a:t>
            </a:r>
          </a:p>
          <a:p>
            <a:pPr lvl="1"/>
            <a:r>
              <a:rPr lang="es-ES_tradnl" dirty="0"/>
              <a:t>Exposición en clase: </a:t>
            </a:r>
            <a:r>
              <a:rPr lang="es-ES_tradnl" dirty="0">
                <a:solidFill>
                  <a:srgbClr val="FF0000"/>
                </a:solidFill>
              </a:rPr>
              <a:t>viernes 30 de mayo</a:t>
            </a:r>
          </a:p>
          <a:p>
            <a:r>
              <a:rPr lang="es-ES_tradnl" dirty="0"/>
              <a:t>En ambas instancias: selección aleatoria de </a:t>
            </a:r>
            <a:r>
              <a:rPr lang="es-ES_tradnl" dirty="0">
                <a:solidFill>
                  <a:srgbClr val="00B050"/>
                </a:solidFill>
              </a:rPr>
              <a:t>6 (seis) grupos</a:t>
            </a:r>
          </a:p>
          <a:p>
            <a:pPr marL="457200" lvl="1" indent="0">
              <a:buNone/>
            </a:pP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66929-E490-83BF-4BC2-76CEF56C7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33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EDC71B-7685-7039-5D34-D0BBCD5A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Lecturas Obligatorias</a:t>
            </a:r>
          </a:p>
        </p:txBody>
      </p:sp>
      <p:pic>
        <p:nvPicPr>
          <p:cNvPr id="8" name="Content Placeholder 7" descr="A green and white cover with black and white lines and a face&#10;&#10;Description automatically generated">
            <a:extLst>
              <a:ext uri="{FF2B5EF4-FFF2-40B4-BE49-F238E27FC236}">
                <a16:creationId xmlns:a16="http://schemas.microsoft.com/office/drawing/2014/main" id="{BB835993-E98E-4FEB-F2DE-FCE6001724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19374" y="1482723"/>
            <a:ext cx="3353251" cy="5010152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02FD9A-372F-D8B9-653F-7B50BBD5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14</a:t>
            </a:fld>
            <a:endParaRPr lang="en-US"/>
          </a:p>
        </p:txBody>
      </p:sp>
      <p:pic>
        <p:nvPicPr>
          <p:cNvPr id="5" name="Content Placeholder 4" descr="A book cover with text&#10;&#10;Description automatically generated">
            <a:extLst>
              <a:ext uri="{FF2B5EF4-FFF2-40B4-BE49-F238E27FC236}">
                <a16:creationId xmlns:a16="http://schemas.microsoft.com/office/drawing/2014/main" id="{7D7A2262-1987-9D07-1C25-5034D00175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482723"/>
            <a:ext cx="3260061" cy="4873627"/>
          </a:xfrm>
        </p:spPr>
      </p:pic>
      <p:pic>
        <p:nvPicPr>
          <p:cNvPr id="6" name="Picture 5" descr="A black umbrella with white text&#10;&#10;AI-generated content may be incorrect.">
            <a:extLst>
              <a:ext uri="{FF2B5EF4-FFF2-40B4-BE49-F238E27FC236}">
                <a16:creationId xmlns:a16="http://schemas.microsoft.com/office/drawing/2014/main" id="{E74C72EC-B904-FE25-3BAA-64D135359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4437" y="1584217"/>
            <a:ext cx="316992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51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73E8-1597-24DF-0012-F1C8195E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Secuencia de Trabajo con estas Herramientas en la Practica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C7A59-0529-DE07-FF3C-A36965EA0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Ejemplos</a:t>
            </a:r>
            <a:r>
              <a:rPr lang="en-US" dirty="0"/>
              <a:t> y </a:t>
            </a:r>
            <a:r>
              <a:rPr lang="en-US" dirty="0" err="1"/>
              <a:t>logica</a:t>
            </a:r>
            <a:r>
              <a:rPr lang="en-US" dirty="0"/>
              <a:t> del </a:t>
            </a:r>
            <a:r>
              <a:rPr lang="en-US" dirty="0" err="1"/>
              <a:t>temario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2E280-7513-415C-F7A2-3E3F50A4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72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CDA9-EC41-2312-3939-2A1FFC5B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Orden de Temas: </a:t>
            </a:r>
            <a:r>
              <a:rPr lang="es-ES_tradnl" sz="3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Secuencia de Trabajo con Datos</a:t>
            </a:r>
            <a:endParaRPr lang="es-ES_tradnl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ABD0DE-D47B-BE72-9389-1B9C88CB6F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9451" y="1100380"/>
          <a:ext cx="11236271" cy="5548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2FF7C-6F94-55CC-F31A-3FC6C600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52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F035B-53B5-D1FF-B08B-6EA023176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6FE95-53D4-C9CA-3589-7C4009F6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Estructura del programa I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1E00C4F-7802-AFAF-1EF7-75B64AED38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9619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83749-0F76-B145-3625-A82AD42E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s-ES_tradnl" noProof="0" smtClean="0"/>
              <a:t>17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2801120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42029-D555-1E4E-14D0-35CEB75D2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Estructura del programa II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121CBCB-32A0-9451-0426-508D52E36F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1907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486A8-6B45-0F5C-C53C-D3EAE51E1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s-ES_tradnl" noProof="0" smtClean="0"/>
              <a:t>18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506999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0F79-7691-9A4D-4666-103D0054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En clase veremos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93F58-898C-07F0-5EB8-253932738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s-ES_tradnl" dirty="0"/>
              <a:t>Cómo funciona la herramienta: funciones y opciones</a:t>
            </a:r>
          </a:p>
          <a:p>
            <a:pPr marL="571500" indent="-571500">
              <a:buFont typeface="+mj-lt"/>
              <a:buAutoNum type="romanUcPeriod"/>
            </a:pPr>
            <a:r>
              <a:rPr lang="es-ES_tradnl" dirty="0"/>
              <a:t>Ventajas y Desventajas de la herramienta</a:t>
            </a:r>
          </a:p>
          <a:p>
            <a:pPr marL="571500" indent="-571500">
              <a:buFont typeface="+mj-lt"/>
              <a:buAutoNum type="romanUcPeriod"/>
            </a:pPr>
            <a:r>
              <a:rPr lang="es-ES_tradnl" dirty="0"/>
              <a:t>Cómo lo presentan los </a:t>
            </a:r>
            <a:r>
              <a:rPr lang="es-ES_tradnl" dirty="0" err="1"/>
              <a:t>papers</a:t>
            </a:r>
            <a:r>
              <a:rPr lang="es-ES_tradnl" dirty="0"/>
              <a:t> en Economía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6718C-CC12-1D2D-1AA6-1EDB60A4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7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4800" dirty="0"/>
              <a:t>¿Por qué estudiar Big Data y Machine Learning (ML)?</a:t>
            </a:r>
            <a:endParaRPr lang="es-ES_tradnl" sz="4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EC8-9CA8-BFFB-D2D0-21A54353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05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73E8-1597-24DF-0012-F1C8195E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Tipos de Aprendizajes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C7A59-0529-DE07-FF3C-A36965EA0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Breve Agrupacion</a:t>
            </a:r>
          </a:p>
        </p:txBody>
      </p:sp>
    </p:spTree>
    <p:extLst>
      <p:ext uri="{BB962C8B-B14F-4D97-AF65-F5344CB8AC3E}">
        <p14:creationId xmlns:p14="http://schemas.microsoft.com/office/powerpoint/2010/main" val="4074417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4D1B-D847-8B33-C743-B19938E7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¿De dónde viene el “Aprendizaje”?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76DA8F-E253-FE1D-43FC-E64FB96E8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9137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9446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73E8-1597-24DF-0012-F1C8195E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Machine Learning = Aprendizajes Automáticos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C7A59-0529-DE07-FF3C-A36965EA0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Muestras</a:t>
            </a:r>
            <a:r>
              <a:rPr lang="en-US" dirty="0"/>
              <a:t> de </a:t>
            </a:r>
            <a:r>
              <a:rPr lang="en-US" dirty="0" err="1"/>
              <a:t>entrenamiento</a:t>
            </a:r>
            <a:r>
              <a:rPr lang="en-US" dirty="0"/>
              <a:t> y de </a:t>
            </a:r>
            <a:r>
              <a:rPr lang="en-US" dirty="0" err="1"/>
              <a:t>testeo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15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A99F-C8CA-9005-BBBD-ECFED613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Aprendizaje Automáticos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01F78-313D-949D-BB15-ADDBFEEEF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Algoritmos (</a:t>
            </a:r>
            <a:r>
              <a:rPr lang="es-ES_tradnl" i="1" dirty="0" err="1"/>
              <a:t>loop</a:t>
            </a:r>
            <a:r>
              <a:rPr lang="es-ES_tradnl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_tradnl" dirty="0"/>
              <a:t>Dividir la muestra en</a:t>
            </a:r>
          </a:p>
          <a:p>
            <a:pPr lvl="2"/>
            <a:r>
              <a:rPr lang="es-ES_tradnl" dirty="0"/>
              <a:t>Muestra de Entrenamientos</a:t>
            </a:r>
          </a:p>
          <a:p>
            <a:pPr lvl="2"/>
            <a:r>
              <a:rPr lang="es-ES_tradnl" dirty="0"/>
              <a:t>Muestra de Testeo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_tradnl" dirty="0"/>
              <a:t>Predecir un modelo/método no supervisado</a:t>
            </a:r>
          </a:p>
          <a:p>
            <a:pPr marL="971550" lvl="1" indent="-514350">
              <a:buFont typeface="+mj-lt"/>
              <a:buAutoNum type="arabicPeriod"/>
            </a:pPr>
            <a:endParaRPr lang="es-ES_tradnl" dirty="0"/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47745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73E8-1597-24DF-0012-F1C8195E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Aprendizajes Supervisados y No Supervisados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C7A59-0529-DE07-FF3C-A36965EA0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Formalizacion y Ejemplos</a:t>
            </a:r>
          </a:p>
        </p:txBody>
      </p:sp>
    </p:spTree>
    <p:extLst>
      <p:ext uri="{BB962C8B-B14F-4D97-AF65-F5344CB8AC3E}">
        <p14:creationId xmlns:p14="http://schemas.microsoft.com/office/powerpoint/2010/main" val="946257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1932-D279-4F80-B3B9-8A670D2C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Tipos de Aprendizajes: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Formalmente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706D3-18C4-8903-31BE-81FEE963AC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r>
              <a:rPr lang="es-ES_tradnl" sz="3200" dirty="0"/>
              <a:t>Supervisado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1FE07B6-9248-1857-3CE0-790749A8CBC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s-ES_tradnl" dirty="0"/>
                  <a:t>Hay una o varias variables </a:t>
                </a:r>
                <a:r>
                  <a:rPr lang="es-ES_tradnl" i="1" dirty="0"/>
                  <a:t>dependientes (outputs)</a:t>
                </a:r>
                <a:r>
                  <a:rPr lang="es-ES_tradnl" dirty="0"/>
                  <a:t> que se trata de predecir con un conjunto de variables </a:t>
                </a:r>
                <a:r>
                  <a:rPr lang="es-ES_tradnl" i="1" dirty="0"/>
                  <a:t>independientes</a:t>
                </a:r>
                <a:r>
                  <a:rPr lang="es-ES_tradnl" dirty="0"/>
                  <a:t> (</a:t>
                </a:r>
                <a:r>
                  <a:rPr lang="es-ES_tradnl" i="1" dirty="0"/>
                  <a:t>inputs</a:t>
                </a:r>
                <a:r>
                  <a:rPr lang="es-ES_tradnl" dirty="0"/>
                  <a:t>)</a:t>
                </a:r>
              </a:p>
              <a:p>
                <a:r>
                  <a:rPr lang="es-ES_tradnl" b="1" dirty="0"/>
                  <a:t>Predecir</a:t>
                </a:r>
                <a:r>
                  <a:rPr lang="es-ES_tradnl" dirty="0"/>
                  <a:t>: </a:t>
                </a:r>
                <a14:m>
                  <m:oMath xmlns:m="http://schemas.openxmlformats.org/officeDocument/2006/math">
                    <m:r>
                      <a:rPr lang="es-ES_tradnl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_tradnl" b="0" i="1" dirty="0" smtClean="0">
                        <a:latin typeface="Cambria Math" panose="02040503050406030204" pitchFamily="18" charset="0"/>
                      </a:rPr>
                      <m:t>= 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_tradnl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_tradnl" dirty="0"/>
              </a:p>
              <a:p>
                <a:r>
                  <a:rPr lang="es-ES_tradnl" i="1" dirty="0"/>
                  <a:t>Inputs: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ES_tradnl" b="0" i="1" dirty="0" smtClean="0">
                        <a:latin typeface="Cambria Math" panose="02040503050406030204" pitchFamily="18" charset="0"/>
                      </a:rPr>
                      <m:t>= 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ES_tradnl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_tradnl" dirty="0"/>
              </a:p>
              <a:p>
                <a:endParaRPr lang="es-ES_tradnl" i="1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1FE07B6-9248-1857-3CE0-790749A8CB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474" r="-147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8A15E5-E167-AF0D-C3BC-6636EB22C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r>
              <a:rPr lang="es-ES_tradnl" sz="3200"/>
              <a:t>No supervisado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3C1E38C-B66F-1F93-D5EA-2A403EEEBB8A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s-ES_tradnl" dirty="0"/>
                  <a:t>No hay un </a:t>
                </a:r>
                <a:r>
                  <a:rPr lang="es-ES_tradnl" i="1" dirty="0"/>
                  <a:t>output</a:t>
                </a:r>
                <a:r>
                  <a:rPr lang="es-ES_tradnl" dirty="0"/>
                  <a:t> que se busca predecir</a:t>
                </a:r>
              </a:p>
              <a:p>
                <a:r>
                  <a:rPr lang="es-ES_tradnl" dirty="0"/>
                  <a:t>N observaciones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s-ES_tradnl" dirty="0"/>
                  <a:t>  de vectores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_tradnl" dirty="0"/>
                  <a:t> aleatorios de dimensión </a:t>
                </a:r>
                <a:r>
                  <a:rPr lang="es-ES_tradnl" i="1" dirty="0"/>
                  <a:t>p</a:t>
                </a:r>
                <a:r>
                  <a:rPr lang="es-ES_tradnl" dirty="0"/>
                  <a:t>  con una distribución de probabilidades conjunta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s-ES_tradnl" dirty="0"/>
              </a:p>
              <a:p>
                <a:r>
                  <a:rPr lang="es-ES_tradnl" dirty="0"/>
                  <a:t>Se busca inferir las propiedades de la distribución de probabilidades 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3C1E38C-B66F-1F93-D5EA-2A403EEEB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4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63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1932-D279-4F80-B3B9-8A670D2C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Tipos de Aprendizajes: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Ejemplos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706D3-18C4-8903-31BE-81FEE963AC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r>
              <a:rPr lang="es-ES_tradnl" sz="3200" dirty="0"/>
              <a:t>Supervisado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1FE07B6-9248-1857-3CE0-790749A8CBC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Regresión</a:t>
                </a:r>
                <a:r>
                  <a:rPr lang="es-ES_tradnl" i="1" dirty="0">
                    <a:solidFill>
                      <a:srgbClr val="002060"/>
                    </a:solidFill>
                  </a:rPr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𝑠𝑎𝑙𝑎𝑟𝑖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𝑒𝑑𝑎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2400" b="0" i="1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Clasificación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𝑝𝑜𝑏𝑟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𝑒𝑑𝑎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2400" b="0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ES_tradnl" sz="2400" b="0" i="1" dirty="0"/>
                  <a:t>donde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𝑝𝑜𝑏𝑟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300" b="0" i="0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latin typeface="Cambria Math" panose="02040503050406030204" pitchFamily="18" charset="0"/>
                                </a:rPr>
                                <m:t>si</m:t>
                              </m:r>
                              <m:r>
                                <a:rPr lang="en-US" sz="2300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salari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CBA</m:t>
                              </m:r>
                            </m:e>
                            <m:e>
                              <m:r>
                                <a:rPr lang="en-US" sz="2300" b="0" i="0" smtClean="0">
                                  <a:latin typeface="Cambria Math" panose="02040503050406030204" pitchFamily="18" charset="0"/>
                                </a:rPr>
                                <m:t>0.                                  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1FE07B6-9248-1857-3CE0-790749A8CB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703" t="-1718" b="-67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8A15E5-E167-AF0D-C3BC-6636EB22C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r>
              <a:rPr lang="es-ES_tradnl" sz="3200"/>
              <a:t>No supervisado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C1E38C-B66F-1F93-D5EA-2A403EEEBB8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>
                <a:solidFill>
                  <a:srgbClr val="002060"/>
                </a:solidFill>
              </a:rPr>
              <a:t>Índices de precios</a:t>
            </a:r>
          </a:p>
          <a:p>
            <a:r>
              <a:rPr lang="es-ES_tradnl" dirty="0">
                <a:solidFill>
                  <a:srgbClr val="002060"/>
                </a:solidFill>
              </a:rPr>
              <a:t>Tipos de consumidores</a:t>
            </a:r>
            <a:r>
              <a:rPr lang="es-ES_tradnl" dirty="0"/>
              <a:t>: edad, sexo, trabajo, datos del hogar, etc.</a:t>
            </a:r>
          </a:p>
        </p:txBody>
      </p:sp>
    </p:spTree>
    <p:extLst>
      <p:ext uri="{BB962C8B-B14F-4D97-AF65-F5344CB8AC3E}">
        <p14:creationId xmlns:p14="http://schemas.microsoft.com/office/powerpoint/2010/main" val="177765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Introducción a la visualización de Datos</a:t>
            </a:r>
            <a:endParaRPr lang="es-ES_tradn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/>
              <a:t>References</a:t>
            </a:r>
          </a:p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 err="1"/>
              <a:t>Schwabish</a:t>
            </a:r>
            <a:r>
              <a:rPr lang="en-US" sz="2400" dirty="0"/>
              <a:t>, J. A. (2014). An economist's guide to visualizing data</a:t>
            </a:r>
            <a:r>
              <a:rPr lang="en-US" sz="2400" i="1" dirty="0"/>
              <a:t>. Journal of Economic Perspectives</a:t>
            </a:r>
            <a:r>
              <a:rPr lang="en-US" sz="2400" dirty="0"/>
              <a:t>, 28(1), 209-234.</a:t>
            </a:r>
          </a:p>
          <a:p>
            <a:r>
              <a:rPr lang="es-ES_tradnl" sz="2400" dirty="0"/>
              <a:t>Página del autor con muchas herramientas de visualización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https://policyviz.com/about/</a:t>
            </a:r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EC8-9CA8-BFFB-D2D0-21A54353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54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48E6-E2F1-BB1F-86C5-D4CF1A76B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¿Por qué es importante una buena estrategia de visualización de datos?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44AA4-9745-62C2-A4EB-FF9388EB8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AR" sz="2800" dirty="0"/>
              <a:t>Una imagen vale </a:t>
            </a:r>
            <a:r>
              <a:rPr lang="es-AR" sz="2800" dirty="0">
                <a:solidFill>
                  <a:srgbClr val="002060"/>
                </a:solidFill>
              </a:rPr>
              <a:t>más</a:t>
            </a:r>
            <a:r>
              <a:rPr lang="es-AR" sz="2800" dirty="0"/>
              <a:t> que mil palabras</a:t>
            </a:r>
          </a:p>
          <a:p>
            <a:pPr>
              <a:lnSpc>
                <a:spcPct val="100000"/>
              </a:lnSpc>
            </a:pPr>
            <a:r>
              <a:rPr lang="es-AR" sz="2800" dirty="0"/>
              <a:t>Si queremos diseminar nuestro trabajo, necesitamos crear </a:t>
            </a:r>
            <a:r>
              <a:rPr lang="es-AR" sz="2800" dirty="0">
                <a:solidFill>
                  <a:srgbClr val="002060"/>
                </a:solidFill>
              </a:rPr>
              <a:t>gráficos atrapantes</a:t>
            </a:r>
          </a:p>
          <a:p>
            <a:pPr>
              <a:lnSpc>
                <a:spcPct val="100000"/>
              </a:lnSpc>
            </a:pPr>
            <a:r>
              <a:rPr lang="es-AR" sz="2800" dirty="0">
                <a:solidFill>
                  <a:srgbClr val="00B050"/>
                </a:solidFill>
              </a:rPr>
              <a:t>Tres principios básicos</a:t>
            </a:r>
            <a:r>
              <a:rPr lang="es-AR" sz="2800" dirty="0"/>
              <a:t>:</a:t>
            </a: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s-AR" sz="2400" dirty="0"/>
              <a:t>Mostrar los datos sirve para </a:t>
            </a:r>
            <a:r>
              <a:rPr lang="es-AR" sz="2400" dirty="0">
                <a:solidFill>
                  <a:srgbClr val="002060"/>
                </a:solidFill>
              </a:rPr>
              <a:t>contar una historia</a:t>
            </a: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s-AR" sz="2400" dirty="0">
                <a:solidFill>
                  <a:srgbClr val="002060"/>
                </a:solidFill>
              </a:rPr>
              <a:t>Reducir</a:t>
            </a:r>
            <a:r>
              <a:rPr lang="es-AR" sz="2400" dirty="0"/>
              <a:t> elementos distractores</a:t>
            </a: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s-AR" sz="2400" dirty="0">
                <a:solidFill>
                  <a:srgbClr val="002060"/>
                </a:solidFill>
              </a:rPr>
              <a:t>Integrar</a:t>
            </a:r>
            <a:r>
              <a:rPr lang="es-AR" sz="2400" dirty="0"/>
              <a:t> el </a:t>
            </a:r>
            <a:r>
              <a:rPr lang="es-AR" sz="2400" dirty="0">
                <a:solidFill>
                  <a:srgbClr val="002060"/>
                </a:solidFill>
              </a:rPr>
              <a:t>texto</a:t>
            </a:r>
            <a:r>
              <a:rPr lang="es-AR" sz="2400" dirty="0"/>
              <a:t> y el </a:t>
            </a:r>
            <a:r>
              <a:rPr lang="es-AR" sz="2400" dirty="0">
                <a:solidFill>
                  <a:srgbClr val="002060"/>
                </a:solidFill>
              </a:rPr>
              <a:t>gráfico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787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3A10C-00D6-FC9D-33D6-C2E4FBDF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Gráfico de línea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C469A-FCFD-4968-F030-597DFA0E91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29" t="33371" r="17157" b="7353"/>
          <a:stretch/>
        </p:blipFill>
        <p:spPr>
          <a:xfrm>
            <a:off x="1843848" y="1267420"/>
            <a:ext cx="7430154" cy="559058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04D4DBC-0B60-44B3-306F-6D39260F6D08}"/>
              </a:ext>
            </a:extLst>
          </p:cNvPr>
          <p:cNvSpPr/>
          <p:nvPr/>
        </p:nvSpPr>
        <p:spPr>
          <a:xfrm>
            <a:off x="2394857" y="2801257"/>
            <a:ext cx="3048000" cy="4354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950405-E021-9FCD-D707-BFF9561BB02C}"/>
              </a:ext>
            </a:extLst>
          </p:cNvPr>
          <p:cNvSpPr/>
          <p:nvPr/>
        </p:nvSpPr>
        <p:spPr>
          <a:xfrm>
            <a:off x="7910286" y="5827485"/>
            <a:ext cx="1103085" cy="4354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62CAFFA-C491-F108-7787-AB27FD204A31}"/>
              </a:ext>
            </a:extLst>
          </p:cNvPr>
          <p:cNvSpPr/>
          <p:nvPr/>
        </p:nvSpPr>
        <p:spPr>
          <a:xfrm>
            <a:off x="4339772" y="4153495"/>
            <a:ext cx="1103085" cy="4354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0AEFCE-8B36-18D6-0D59-EF8801C4913E}"/>
              </a:ext>
            </a:extLst>
          </p:cNvPr>
          <p:cNvSpPr/>
          <p:nvPr/>
        </p:nvSpPr>
        <p:spPr>
          <a:xfrm>
            <a:off x="6226629" y="2514372"/>
            <a:ext cx="2641600" cy="4354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A7AFAF-28A7-F264-14A3-1F75AF27CB66}"/>
              </a:ext>
            </a:extLst>
          </p:cNvPr>
          <p:cNvSpPr/>
          <p:nvPr/>
        </p:nvSpPr>
        <p:spPr>
          <a:xfrm rot="5400000">
            <a:off x="944747" y="4950464"/>
            <a:ext cx="2464790" cy="8708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24EF0-CE53-89F9-DCDE-23FD30F52C2C}"/>
              </a:ext>
            </a:extLst>
          </p:cNvPr>
          <p:cNvSpPr txBox="1"/>
          <p:nvPr/>
        </p:nvSpPr>
        <p:spPr>
          <a:xfrm>
            <a:off x="9341664" y="3236686"/>
            <a:ext cx="2428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¡No usar abreviaciones!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F8B8D0-8059-3BB0-652C-79FCCF70F89C}"/>
              </a:ext>
            </a:extLst>
          </p:cNvPr>
          <p:cNvSpPr/>
          <p:nvPr/>
        </p:nvSpPr>
        <p:spPr>
          <a:xfrm>
            <a:off x="6995886" y="4350657"/>
            <a:ext cx="1103085" cy="4354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3355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9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20D8-9AB1-75A5-6E04-76497EF0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Analista de Datos en Logística (</a:t>
            </a:r>
            <a:r>
              <a:rPr lang="es-ES_tradnl" dirty="0" err="1"/>
              <a:t>PedidosYa</a:t>
            </a:r>
            <a:r>
              <a:rPr lang="es-ES_tradnl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2BA64-81F6-0B50-FA3C-0031EBA29D5C}"/>
              </a:ext>
            </a:extLst>
          </p:cNvPr>
          <p:cNvSpPr txBox="1"/>
          <p:nvPr/>
        </p:nvSpPr>
        <p:spPr>
          <a:xfrm>
            <a:off x="3829049" y="6356350"/>
            <a:ext cx="41009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400" b="0" i="0" u="none" strike="noStrike" dirty="0">
                <a:solidFill>
                  <a:srgbClr val="141414"/>
                </a:solidFill>
                <a:effectLst/>
                <a:latin typeface="Gill Sans Nova Light" panose="020B0302020104020203" pitchFamily="34" charset="0"/>
              </a:rPr>
              <a:t>Fuente: LinkedIn – </a:t>
            </a:r>
            <a:r>
              <a:rPr lang="es-ES_tradnl" sz="1400" dirty="0">
                <a:solidFill>
                  <a:srgbClr val="141414"/>
                </a:solidFill>
                <a:latin typeface="Gill Sans Nova Light" panose="020B0302020104020203" pitchFamily="34" charset="0"/>
              </a:rPr>
              <a:t>4</a:t>
            </a:r>
            <a:r>
              <a:rPr lang="es-ES_tradnl" sz="1400" b="0" i="0" u="none" strike="noStrike" dirty="0">
                <a:solidFill>
                  <a:srgbClr val="141414"/>
                </a:solidFill>
                <a:effectLst/>
                <a:latin typeface="Gill Sans Nova Light" panose="020B0302020104020203" pitchFamily="34" charset="0"/>
              </a:rPr>
              <a:t> de Febrero de 2025</a:t>
            </a:r>
            <a:endParaRPr lang="es-ES_tradnl" sz="1400" dirty="0">
              <a:latin typeface="Gill Sans Nova Light" panose="020B03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D35BE8-EC53-0B91-7149-F4F3CBB3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</a:t>
            </a:fld>
            <a:endParaRPr lang="en-US"/>
          </a:p>
        </p:txBody>
      </p:sp>
      <p:pic>
        <p:nvPicPr>
          <p:cNvPr id="9" name="Content Placeholder 8" descr="A white paper with black text&#10;&#10;AI-generated content may be incorrect.">
            <a:extLst>
              <a:ext uri="{FF2B5EF4-FFF2-40B4-BE49-F238E27FC236}">
                <a16:creationId xmlns:a16="http://schemas.microsoft.com/office/drawing/2014/main" id="{F0BEBEED-2D40-E95D-C3CA-4BAA2E818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1318" y="1384144"/>
            <a:ext cx="4298729" cy="495134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1544687-1611-738A-1362-C436049FCD10}"/>
              </a:ext>
            </a:extLst>
          </p:cNvPr>
          <p:cNvSpPr/>
          <p:nvPr/>
        </p:nvSpPr>
        <p:spPr>
          <a:xfrm>
            <a:off x="4700588" y="4400550"/>
            <a:ext cx="2957512" cy="2428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7326B4-D020-D9DA-D881-41E96CD272B7}"/>
              </a:ext>
            </a:extLst>
          </p:cNvPr>
          <p:cNvSpPr/>
          <p:nvPr/>
        </p:nvSpPr>
        <p:spPr>
          <a:xfrm>
            <a:off x="6843712" y="4995863"/>
            <a:ext cx="614363" cy="2428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360053-BCB1-7745-5168-887F4E3CCDD6}"/>
              </a:ext>
            </a:extLst>
          </p:cNvPr>
          <p:cNvSpPr/>
          <p:nvPr/>
        </p:nvSpPr>
        <p:spPr>
          <a:xfrm>
            <a:off x="4014788" y="5352411"/>
            <a:ext cx="3443287" cy="310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1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C422-C020-06D9-C739-BD4E66C1D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Gráfico de línea revisado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329BED-0E9C-568E-6BC6-6FF7497765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28" t="15162" r="16472" b="20838"/>
          <a:stretch/>
        </p:blipFill>
        <p:spPr>
          <a:xfrm>
            <a:off x="2355912" y="1270000"/>
            <a:ext cx="6730611" cy="553201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A104158-5244-AF05-DC42-CB759B8C060F}"/>
              </a:ext>
            </a:extLst>
          </p:cNvPr>
          <p:cNvSpPr/>
          <p:nvPr/>
        </p:nvSpPr>
        <p:spPr>
          <a:xfrm>
            <a:off x="2194245" y="1930400"/>
            <a:ext cx="4961297" cy="6651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30175F1-5BD7-6064-5DBE-12E58C1C3C96}"/>
              </a:ext>
            </a:extLst>
          </p:cNvPr>
          <p:cNvSpPr/>
          <p:nvPr/>
        </p:nvSpPr>
        <p:spPr>
          <a:xfrm>
            <a:off x="6807200" y="2415381"/>
            <a:ext cx="1349829" cy="6651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4E1D8A-7D32-F524-F642-9B462F773B3C}"/>
              </a:ext>
            </a:extLst>
          </p:cNvPr>
          <p:cNvSpPr/>
          <p:nvPr/>
        </p:nvSpPr>
        <p:spPr>
          <a:xfrm rot="21198471">
            <a:off x="2679979" y="4462161"/>
            <a:ext cx="3493257" cy="11213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38A261-98B3-7E3A-E3FA-18A720D5940F}"/>
              </a:ext>
            </a:extLst>
          </p:cNvPr>
          <p:cNvSpPr/>
          <p:nvPr/>
        </p:nvSpPr>
        <p:spPr>
          <a:xfrm rot="5400000">
            <a:off x="1660001" y="3212348"/>
            <a:ext cx="2464790" cy="8708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2908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57CD-60DB-7599-DBBF-E7E34F55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Conclusiones finales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E002C-8C25-F567-04EE-6365B0376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noProof="0" dirty="0"/>
              <a:t>¿Qué aprendimos hoy?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580811-4E8A-0CFA-2D7A-CC97B099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s-ES_tradnl" noProof="0" smtClean="0"/>
              <a:t>31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583056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9168-AA67-F1BE-BEB5-BFF50FDB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¿Qué aprendimos hoy?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66B93-964D-A72E-FB12-DE627F29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_tradnl" noProof="0" dirty="0"/>
              <a:t>Luego de la introducción al curso y reglas de juego</a:t>
            </a:r>
          </a:p>
          <a:p>
            <a:pPr>
              <a:lnSpc>
                <a:spcPct val="150000"/>
              </a:lnSpc>
            </a:pPr>
            <a:r>
              <a:rPr lang="es-ES_tradnl" dirty="0"/>
              <a:t>Uso de la palabra aprendizaje:</a:t>
            </a:r>
          </a:p>
          <a:p>
            <a:pPr lvl="1"/>
            <a:r>
              <a:rPr lang="es-ES_tradnl" noProof="0" dirty="0"/>
              <a:t>Automatización de </a:t>
            </a:r>
            <a:r>
              <a:rPr lang="es-ES_tradnl" noProof="0" dirty="0">
                <a:solidFill>
                  <a:srgbClr val="002060"/>
                </a:solidFill>
              </a:rPr>
              <a:t>muestras de entrenamiento</a:t>
            </a:r>
            <a:r>
              <a:rPr lang="es-ES_tradnl" noProof="0" dirty="0"/>
              <a:t> y </a:t>
            </a:r>
            <a:r>
              <a:rPr lang="es-ES_tradnl" noProof="0" dirty="0">
                <a:solidFill>
                  <a:srgbClr val="002060"/>
                </a:solidFill>
              </a:rPr>
              <a:t>testeo</a:t>
            </a:r>
          </a:p>
          <a:p>
            <a:pPr lvl="1"/>
            <a:r>
              <a:rPr lang="es-ES_tradnl" noProof="0" dirty="0"/>
              <a:t>Método supervisado vs no supervisado</a:t>
            </a:r>
          </a:p>
          <a:p>
            <a:r>
              <a:rPr lang="es-ES_tradnl" noProof="0" dirty="0"/>
              <a:t>Tener presentes las reglas de visualización de </a:t>
            </a:r>
            <a:r>
              <a:rPr lang="es-ES_tradnl" noProof="0" dirty="0" err="1"/>
              <a:t>Schwabish</a:t>
            </a:r>
            <a:r>
              <a:rPr lang="es-ES_tradnl" noProof="0" dirty="0"/>
              <a:t> (2014)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E39AB-00F5-ADEE-08FA-C6F28426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s-ES_tradnl" noProof="0" smtClean="0"/>
              <a:t>32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3328700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55B1-4C9E-9A68-CAC5-2D521102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¿Dudas, consultas?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E542-4031-D126-7AAF-A0332014D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dirty="0"/>
              <a:t>Consultas: </a:t>
            </a:r>
            <a:r>
              <a:rPr lang="en-US" dirty="0">
                <a:solidFill>
                  <a:srgbClr val="000000"/>
                </a:solidFill>
                <a:effectLst/>
                <a:hlinkClick r:id="rId2"/>
              </a:rPr>
              <a:t>25RO35480961@campus.economicas.uba.ar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2557C-64E1-99EA-732F-3F53925C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91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B234-42AD-FD32-A1E2-4AB9DF28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Ápendice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11ABB-DDF4-D4FA-C510-781BBFBE3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A1D5-B406-BC41-176A-04775875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94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02F0-1636-AC39-B7B3-4BB44CB92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000" dirty="0"/>
              <a:t>Demanda por sector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1DE93-4451-8D23-9332-14194EC9FD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Sector </a:t>
            </a:r>
            <a:r>
              <a:rPr lang="en-US" dirty="0" err="1"/>
              <a:t>Académico</a:t>
            </a:r>
            <a:endParaRPr lang="en-US" dirty="0"/>
          </a:p>
        </p:txBody>
      </p:sp>
      <p:pic>
        <p:nvPicPr>
          <p:cNvPr id="12" name="Content Placeholder 11" descr="A graph of a number of years&#10;&#10;AI-generated content may be incorrect.">
            <a:extLst>
              <a:ext uri="{FF2B5EF4-FFF2-40B4-BE49-F238E27FC236}">
                <a16:creationId xmlns:a16="http://schemas.microsoft.com/office/drawing/2014/main" id="{99CD1C10-D50E-E8B4-479B-DD56B0A60E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8366" y="2671762"/>
            <a:ext cx="5417633" cy="3312693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211C7F-291D-EC5D-F470-4B1869ABD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Sector Privado</a:t>
            </a:r>
          </a:p>
        </p:txBody>
      </p:sp>
      <p:pic>
        <p:nvPicPr>
          <p:cNvPr id="6" name="Content Placeholder 5" descr="A pie chart with text on it with Crust in the background&#10;&#10;Description automatically generated">
            <a:extLst>
              <a:ext uri="{FF2B5EF4-FFF2-40B4-BE49-F238E27FC236}">
                <a16:creationId xmlns:a16="http://schemas.microsoft.com/office/drawing/2014/main" id="{D575589A-9B40-885A-8EE7-5D0FE89468C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2200" y="2533790"/>
            <a:ext cx="5183188" cy="36271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FC891-506E-43AD-2CE4-B8355A63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6EF622-6484-CB0A-F330-2983FEA2643F}"/>
              </a:ext>
            </a:extLst>
          </p:cNvPr>
          <p:cNvSpPr txBox="1"/>
          <p:nvPr/>
        </p:nvSpPr>
        <p:spPr>
          <a:xfrm>
            <a:off x="6172200" y="6054930"/>
            <a:ext cx="5487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141414"/>
                </a:solidFill>
                <a:effectLst/>
                <a:latin typeface="Gill Sans Nova Light" panose="020B0302020104020203" pitchFamily="34" charset="0"/>
              </a:rPr>
              <a:t>Fuente: NABE Members surveyed in the 2022 CBE Job Task Analysis Study</a:t>
            </a:r>
            <a:endParaRPr lang="en-US" sz="1400" dirty="0">
              <a:latin typeface="Gill Sans Nova Light" panose="020B03020201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EBC0AB-988D-FFA7-00EA-72D4A1EE8CE6}"/>
              </a:ext>
            </a:extLst>
          </p:cNvPr>
          <p:cNvSpPr txBox="1"/>
          <p:nvPr/>
        </p:nvSpPr>
        <p:spPr>
          <a:xfrm>
            <a:off x="836612" y="6054930"/>
            <a:ext cx="5487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141414"/>
                </a:solidFill>
                <a:effectLst/>
                <a:latin typeface="Gill Sans Nova Light" panose="020B0302020104020203" pitchFamily="34" charset="0"/>
              </a:rPr>
              <a:t>Fuente: Desai (2023) “Machine Learning for Economics Research” p.2</a:t>
            </a:r>
            <a:endParaRPr lang="en-US" sz="1400" dirty="0">
              <a:latin typeface="Gill Sans Nova Light" panose="020B0302020104020203" pitchFamily="34" charset="0"/>
            </a:endParaRPr>
          </a:p>
        </p:txBody>
      </p:sp>
      <p:sp>
        <p:nvSpPr>
          <p:cNvPr id="14" name="TextBox 13">
            <a:hlinkClick r:id="rId5" action="ppaction://hlinksldjump"/>
            <a:extLst>
              <a:ext uri="{FF2B5EF4-FFF2-40B4-BE49-F238E27FC236}">
                <a16:creationId xmlns:a16="http://schemas.microsoft.com/office/drawing/2014/main" id="{CC03A785-6EBD-AAF9-51FD-79979937B152}"/>
              </a:ext>
            </a:extLst>
          </p:cNvPr>
          <p:cNvSpPr txBox="1"/>
          <p:nvPr/>
        </p:nvSpPr>
        <p:spPr>
          <a:xfrm>
            <a:off x="509738" y="6413698"/>
            <a:ext cx="676126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b="0" i="0" u="none" strike="noStrike" dirty="0">
                <a:solidFill>
                  <a:srgbClr val="002060"/>
                </a:solidFill>
                <a:effectLst/>
                <a:latin typeface="Gill Sans Nova Light" panose="020B0302020104020203" pitchFamily="34" charset="0"/>
              </a:rPr>
              <a:t>Volver</a:t>
            </a:r>
            <a:endParaRPr lang="en-US" sz="1400" dirty="0">
              <a:solidFill>
                <a:srgbClr val="002060"/>
              </a:solidFill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02F0-1636-AC39-B7B3-4BB44CB92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000" dirty="0"/>
              <a:t>Motivación: ¿Por qué estudiar Big Data &amp; 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ED533-5AAB-E54F-C2B3-684A06C3C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_tradnl" dirty="0"/>
              <a:t>Alta demanda por habilidades</a:t>
            </a:r>
            <a:r>
              <a:rPr lang="es-ES_tradnl" b="1" dirty="0"/>
              <a:t> </a:t>
            </a:r>
            <a:r>
              <a:rPr lang="es-ES_tradnl" dirty="0"/>
              <a:t>analíticas en todos los sectores (</a:t>
            </a:r>
            <a:r>
              <a:rPr lang="es-ES_tradnl" dirty="0">
                <a:hlinkClick r:id="rId3" action="ppaction://hlinksldjump"/>
              </a:rPr>
              <a:t>académico y no académico</a:t>
            </a:r>
            <a:r>
              <a:rPr lang="es-ES_tradnl" dirty="0"/>
              <a:t>)</a:t>
            </a:r>
          </a:p>
          <a:p>
            <a:pPr lvl="1"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Computacional</a:t>
            </a:r>
            <a:endParaRPr lang="es-ES_tradnl" dirty="0"/>
          </a:p>
          <a:p>
            <a:pPr lvl="1"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Comunicativos</a:t>
            </a:r>
            <a:endParaRPr lang="es-ES_tradnl" dirty="0"/>
          </a:p>
          <a:p>
            <a:pPr lvl="1">
              <a:lnSpc>
                <a:spcPct val="150000"/>
              </a:lnSpc>
            </a:pPr>
            <a:r>
              <a:rPr lang="es-ES_tradnl" i="1" dirty="0">
                <a:solidFill>
                  <a:srgbClr val="002060"/>
                </a:solidFill>
              </a:rPr>
              <a:t>Bonus</a:t>
            </a:r>
            <a:r>
              <a:rPr lang="es-ES_tradnl" dirty="0">
                <a:solidFill>
                  <a:srgbClr val="002060"/>
                </a:solidFill>
              </a:rPr>
              <a:t> de “economista”</a:t>
            </a: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FC891-506E-43AD-2CE4-B8355A63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3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800" dirty="0"/>
              <a:t>Filosofía, Objetivos y Dinámica del Curso</a:t>
            </a:r>
            <a:endParaRPr lang="es-ES_tradnl" sz="4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marL="514350" indent="-514350">
              <a:buAutoNum type="romanUcPeriod"/>
            </a:pPr>
            <a:r>
              <a:rPr lang="es-ES_tradnl" i="1" dirty="0"/>
              <a:t>Filosofía del Curso</a:t>
            </a:r>
          </a:p>
          <a:p>
            <a:pPr marL="514350" indent="-514350">
              <a:buAutoNum type="romanUcPeriod"/>
            </a:pPr>
            <a:r>
              <a:rPr lang="es-ES_tradnl" i="1" dirty="0"/>
              <a:t>Objetivos</a:t>
            </a:r>
          </a:p>
          <a:p>
            <a:pPr marL="514350" indent="-514350">
              <a:buAutoNum type="romanUcPeriod"/>
            </a:pPr>
            <a:r>
              <a:rPr lang="es-ES_tradnl" i="1" dirty="0"/>
              <a:t>Equipo de Trabajo</a:t>
            </a:r>
          </a:p>
          <a:p>
            <a:pPr marL="514350" indent="-514350">
              <a:buAutoNum type="romanUcPeriod"/>
            </a:pPr>
            <a:r>
              <a:rPr lang="es-ES_tradnl" i="1" dirty="0"/>
              <a:t>Dinámica y Evaluación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EC8-9CA8-BFFB-D2D0-21A54353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924CD4-6B8B-2ADA-CBCD-91260CD4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Curso de Introducción a ML: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Objetivo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7505D68-1E6F-0906-F532-0E34D2357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748625"/>
              </p:ext>
            </p:extLst>
          </p:nvPr>
        </p:nvGraphicFramePr>
        <p:xfrm>
          <a:off x="644577" y="1499016"/>
          <a:ext cx="10972800" cy="4993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CDE98-FE65-E3D5-7C0B-C115D84A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57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E2F51AF-DA5F-3EB1-8DA6-E7499985D0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403183"/>
              </p:ext>
            </p:extLst>
          </p:nvPr>
        </p:nvGraphicFramePr>
        <p:xfrm>
          <a:off x="838200" y="1690688"/>
          <a:ext cx="10950368" cy="4146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CD7D6-BCC0-179F-D775-60B46558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6ED03D-2D18-89A2-A9D1-2A98EE11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400" dirty="0"/>
              <a:t>¿</a:t>
            </a:r>
            <a:r>
              <a:rPr lang="es-ES_tradnl" dirty="0"/>
              <a:t>Quién soy?  </a:t>
            </a:r>
          </a:p>
        </p:txBody>
      </p:sp>
      <p:sp>
        <p:nvSpPr>
          <p:cNvPr id="2" name="TextBox 1">
            <a:hlinkClick r:id="rId8"/>
            <a:extLst>
              <a:ext uri="{FF2B5EF4-FFF2-40B4-BE49-F238E27FC236}">
                <a16:creationId xmlns:a16="http://schemas.microsoft.com/office/drawing/2014/main" id="{16676CDC-0646-4A36-DE04-36751C7B64B7}"/>
              </a:ext>
            </a:extLst>
          </p:cNvPr>
          <p:cNvSpPr txBox="1"/>
          <p:nvPr/>
        </p:nvSpPr>
        <p:spPr>
          <a:xfrm>
            <a:off x="10855118" y="5788975"/>
            <a:ext cx="933450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b="0" i="0" u="none" strike="noStrike" dirty="0">
                <a:solidFill>
                  <a:srgbClr val="002060"/>
                </a:solidFill>
                <a:effectLst/>
                <a:latin typeface="Gill Sans Nova Light" panose="020B0302020104020203" pitchFamily="34" charset="0"/>
              </a:rPr>
              <a:t>Website</a:t>
            </a:r>
            <a:endParaRPr lang="en-US" sz="1400" dirty="0">
              <a:solidFill>
                <a:srgbClr val="002060"/>
              </a:solidFill>
              <a:latin typeface="Gill Sans Nova Light" panose="020B0302020104020203" pitchFamily="34" charset="0"/>
            </a:endParaRPr>
          </a:p>
        </p:txBody>
      </p:sp>
      <p:pic>
        <p:nvPicPr>
          <p:cNvPr id="3" name="Picture 2" descr="A blue and yellow logo&#10;&#10;Description automatically generated">
            <a:extLst>
              <a:ext uri="{FF2B5EF4-FFF2-40B4-BE49-F238E27FC236}">
                <a16:creationId xmlns:a16="http://schemas.microsoft.com/office/drawing/2014/main" id="{5E59B31E-99E6-D694-E8C3-9477A282AE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2945033"/>
            <a:ext cx="736600" cy="84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2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Clases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E2FE6-2D21-0373-E669-031C93ACF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s-ES_tradnl" noProof="0" dirty="0"/>
              <a:t>Martes 17:00 – </a:t>
            </a:r>
            <a:r>
              <a:rPr lang="es-ES_tradnl" dirty="0"/>
              <a:t>19</a:t>
            </a:r>
            <a:r>
              <a:rPr lang="es-ES_tradnl" noProof="0" dirty="0"/>
              <a:t>:00, Virtual</a:t>
            </a:r>
          </a:p>
          <a:p>
            <a:pPr>
              <a:lnSpc>
                <a:spcPct val="120000"/>
              </a:lnSpc>
            </a:pPr>
            <a:r>
              <a:rPr lang="es-ES_tradnl" noProof="0" dirty="0"/>
              <a:t>Miércoles 15:40 – 17:10, Aula 211 (527-3) Córdoba</a:t>
            </a:r>
          </a:p>
          <a:p>
            <a:pPr>
              <a:lnSpc>
                <a:spcPct val="120000"/>
              </a:lnSpc>
            </a:pPr>
            <a:r>
              <a:rPr lang="es-ES_tradnl" noProof="0" dirty="0">
                <a:solidFill>
                  <a:srgbClr val="002060"/>
                </a:solidFill>
              </a:rPr>
              <a:t>Horas de Consultas (online)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s-ES_tradnl" noProof="0" dirty="0"/>
              <a:t>Viernes 14:00 a 15:00, enviar email y usar </a:t>
            </a:r>
            <a:r>
              <a:rPr lang="es-ES_tradnl" noProof="0" dirty="0">
                <a:hlinkClick r:id="rId2"/>
              </a:rPr>
              <a:t>Calendly</a:t>
            </a:r>
            <a:endParaRPr lang="es-ES_tradnl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4C9DF-C909-6AEF-F737-502315EA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s-ES_tradnl" noProof="0" smtClean="0"/>
              <a:t>8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3902103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35E6C-1D16-05BA-5ABA-C71AD384E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ES_tradnl" sz="4800" noProof="0" dirty="0"/>
              <a:t>Material para Clases </a:t>
            </a:r>
            <a:r>
              <a:rPr lang="es-ES_tradnl" sz="4800" noProof="0" dirty="0" err="1"/>
              <a:t>Prescencial</a:t>
            </a:r>
            <a:endParaRPr lang="en-US" sz="4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Content Placeholder 7" descr="A black power cord with plugs&#10;&#10;AI-generated content may be incorrect.">
            <a:extLst>
              <a:ext uri="{FF2B5EF4-FFF2-40B4-BE49-F238E27FC236}">
                <a16:creationId xmlns:a16="http://schemas.microsoft.com/office/drawing/2014/main" id="{19B2951D-A4E2-3374-D228-5BFB8B619B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5439" y="2785950"/>
            <a:ext cx="3514855" cy="3514855"/>
          </a:xfrm>
          <a:prstGeom prst="rect">
            <a:avLst/>
          </a:prstGeom>
        </p:spPr>
      </p:pic>
      <p:pic>
        <p:nvPicPr>
          <p:cNvPr id="11" name="Content Placeholder 10" descr="A white adapter with a gold plug&#10;&#10;AI-generated content may be incorrect.">
            <a:extLst>
              <a:ext uri="{FF2B5EF4-FFF2-40B4-BE49-F238E27FC236}">
                <a16:creationId xmlns:a16="http://schemas.microsoft.com/office/drawing/2014/main" id="{899469AC-ADDE-A71D-DDD9-42D109E641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334726" y="2785950"/>
            <a:ext cx="3514855" cy="3514855"/>
          </a:xfrm>
          <a:prstGeom prst="rect">
            <a:avLst/>
          </a:prstGeom>
        </p:spPr>
      </p:pic>
      <p:pic>
        <p:nvPicPr>
          <p:cNvPr id="14" name="Picture 13" descr="A group of battery levels&#10;&#10;AI-generated content may be incorrect.">
            <a:extLst>
              <a:ext uri="{FF2B5EF4-FFF2-40B4-BE49-F238E27FC236}">
                <a16:creationId xmlns:a16="http://schemas.microsoft.com/office/drawing/2014/main" id="{7CA06EE3-F3C2-2DC8-58BE-0F21D0506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192673" y="3271204"/>
            <a:ext cx="3797536" cy="254434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30343-4FD5-4C31-A87B-4A1B692E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8C1CC4-2077-434E-BCF1-5D01C08A9B17}" type="slidenum">
              <a:rPr lang="en-US" sz="1200" smtClean="0">
                <a:latin typeface="+mn-lt"/>
                <a:cs typeface="+mn-cs"/>
              </a:rPr>
              <a:pPr>
                <a:spcAft>
                  <a:spcPts val="600"/>
                </a:spcAft>
              </a:pPr>
              <a:t>9</a:t>
            </a:fld>
            <a:endParaRPr lang="en-US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5838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3904</TotalTime>
  <Words>1054</Words>
  <Application>Microsoft Macintosh PowerPoint</Application>
  <PresentationFormat>Widescreen</PresentationFormat>
  <Paragraphs>213</Paragraphs>
  <Slides>35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Cambria Math</vt:lpstr>
      <vt:lpstr>Gill Sans MT</vt:lpstr>
      <vt:lpstr>Gill Sans Nova Light</vt:lpstr>
      <vt:lpstr>Goudy Old Style</vt:lpstr>
      <vt:lpstr>Times</vt:lpstr>
      <vt:lpstr>Office Theme</vt:lpstr>
      <vt:lpstr>Big Data y Machine Learning</vt:lpstr>
      <vt:lpstr>¿Por qué estudiar Big Data y Machine Learning (ML)?</vt:lpstr>
      <vt:lpstr>Analista de Datos en Logística (PedidosYa)</vt:lpstr>
      <vt:lpstr>Motivación: ¿Por qué estudiar Big Data &amp; ML?</vt:lpstr>
      <vt:lpstr>Filosofía, Objetivos y Dinámica del Curso</vt:lpstr>
      <vt:lpstr>Curso de Introducción a ML: Objetivo</vt:lpstr>
      <vt:lpstr>¿Quién soy?  </vt:lpstr>
      <vt:lpstr>Clases</vt:lpstr>
      <vt:lpstr>Material para Clases Prescencial</vt:lpstr>
      <vt:lpstr>Dinámica de Trabajo: ¡Muy Colaborativa!</vt:lpstr>
      <vt:lpstr>1er tarea: Formar Grupos</vt:lpstr>
      <vt:lpstr>Evaluación Grupal I</vt:lpstr>
      <vt:lpstr>Evaluación Grupal II</vt:lpstr>
      <vt:lpstr>Lecturas Obligatorias</vt:lpstr>
      <vt:lpstr>Secuencia de Trabajo con estas Herramientas en la Practica</vt:lpstr>
      <vt:lpstr>Orden de Temas: Secuencia de Trabajo con Datos</vt:lpstr>
      <vt:lpstr>Estructura del programa I </vt:lpstr>
      <vt:lpstr>Estructura del programa II </vt:lpstr>
      <vt:lpstr>En clase veremos</vt:lpstr>
      <vt:lpstr>Tipos de Aprendizajes</vt:lpstr>
      <vt:lpstr>¿De dónde viene el “Aprendizaje”?</vt:lpstr>
      <vt:lpstr>Machine Learning = Aprendizajes Automáticos</vt:lpstr>
      <vt:lpstr>Aprendizaje Automáticos </vt:lpstr>
      <vt:lpstr>Aprendizajes Supervisados y No Supervisados</vt:lpstr>
      <vt:lpstr>Tipos de Aprendizajes: Formalmente</vt:lpstr>
      <vt:lpstr>Tipos de Aprendizajes: Ejemplos</vt:lpstr>
      <vt:lpstr>Introducción a la visualización de Datos</vt:lpstr>
      <vt:lpstr>¿Por qué es importante una buena estrategia de visualización de datos?</vt:lpstr>
      <vt:lpstr>Gráfico de línea</vt:lpstr>
      <vt:lpstr>Gráfico de línea revisado</vt:lpstr>
      <vt:lpstr>Conclusiones finales</vt:lpstr>
      <vt:lpstr>¿Qué aprendimos hoy?</vt:lpstr>
      <vt:lpstr>¿Dudas, consultas?</vt:lpstr>
      <vt:lpstr>Ápendice</vt:lpstr>
      <vt:lpstr>Demanda por sector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data, Aprendizaje y Minería de Datos:  Perspectivas, ideas y herramientas para economistas</dc:title>
  <dc:creator>Romero, Maria Noelia</dc:creator>
  <cp:lastModifiedBy>Noelia Romero</cp:lastModifiedBy>
  <cp:revision>566</cp:revision>
  <dcterms:created xsi:type="dcterms:W3CDTF">2023-06-12T20:51:31Z</dcterms:created>
  <dcterms:modified xsi:type="dcterms:W3CDTF">2025-03-14T17:50:25Z</dcterms:modified>
</cp:coreProperties>
</file>