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2732-21A7-4AAD-91AD-5258A805486D}" type="datetimeFigureOut">
              <a:rPr lang="zh-CN" altLang="en-US" smtClean="0"/>
              <a:pPr/>
              <a:t>2018/1/31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CB52-B9C3-4BF6-AD13-0BC892052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jin-THU/notes-python" TargetMode="External"/><Relationship Id="rId2" Type="http://schemas.openxmlformats.org/officeDocument/2006/relationships/hyperlink" Target="http://hplgit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nnemartin/data-science-ipython-notebook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course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515719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 smtClean="0"/>
              <a:t>Learning to </a:t>
            </a:r>
            <a:r>
              <a:rPr lang="en-US" altLang="zh-CN" sz="2400" i="1" dirty="0" smtClean="0"/>
              <a:t>program is learning how to think as a </a:t>
            </a:r>
            <a:r>
              <a:rPr lang="en-US" altLang="zh-CN" sz="2400" i="1" dirty="0" smtClean="0"/>
              <a:t>programmer.</a:t>
            </a:r>
          </a:p>
          <a:p>
            <a:pPr algn="r"/>
            <a:r>
              <a:rPr lang="en-US" altLang="zh-CN" sz="2400" dirty="0" smtClean="0"/>
              <a:t>H. P. </a:t>
            </a:r>
            <a:r>
              <a:rPr lang="en-US" altLang="zh-CN" sz="2400" dirty="0" err="1" smtClean="0"/>
              <a:t>Langtangen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Python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84784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We have chosen to use </a:t>
            </a:r>
            <a:r>
              <a:rPr lang="en-US" altLang="zh-CN" sz="2800" dirty="0" smtClean="0"/>
              <a:t>the Python </a:t>
            </a:r>
            <a:r>
              <a:rPr lang="en-US" altLang="zh-CN" sz="2800" dirty="0" smtClean="0"/>
              <a:t>programming language because it combines remarkable </a:t>
            </a:r>
            <a:r>
              <a:rPr lang="en-US" altLang="zh-CN" sz="2800" dirty="0" smtClean="0"/>
              <a:t>power with </a:t>
            </a:r>
            <a:r>
              <a:rPr lang="en-US" altLang="zh-CN" sz="2800" dirty="0" smtClean="0"/>
              <a:t>very </a:t>
            </a:r>
            <a:r>
              <a:rPr lang="en-US" altLang="zh-CN" sz="2800" dirty="0" smtClean="0">
                <a:solidFill>
                  <a:srgbClr val="FF0000"/>
                </a:solidFill>
              </a:rPr>
              <a:t>clean, simple, and compact syntax</a:t>
            </a:r>
            <a:r>
              <a:rPr lang="en-US" altLang="zh-CN" sz="2800" dirty="0" smtClean="0"/>
              <a:t>. Python is </a:t>
            </a:r>
            <a:r>
              <a:rPr lang="en-US" altLang="zh-CN" sz="2800" dirty="0" smtClean="0">
                <a:solidFill>
                  <a:srgbClr val="FF0000"/>
                </a:solidFill>
              </a:rPr>
              <a:t>easy to </a:t>
            </a:r>
            <a:r>
              <a:rPr lang="en-US" altLang="zh-CN" sz="2800" dirty="0" smtClean="0">
                <a:solidFill>
                  <a:srgbClr val="FF0000"/>
                </a:solidFill>
              </a:rPr>
              <a:t>learn</a:t>
            </a:r>
            <a:r>
              <a:rPr lang="en-US" altLang="zh-CN" sz="2800" dirty="0" smtClean="0"/>
              <a:t> and </a:t>
            </a:r>
            <a:r>
              <a:rPr lang="en-US" altLang="zh-CN" sz="2800" dirty="0" smtClean="0"/>
              <a:t>very well suited for an introduction to computer </a:t>
            </a:r>
            <a:r>
              <a:rPr lang="en-US" altLang="zh-CN" sz="2800" dirty="0" smtClean="0"/>
              <a:t>programming. Python </a:t>
            </a:r>
            <a:r>
              <a:rPr lang="en-US" altLang="zh-CN" sz="2800" dirty="0" smtClean="0"/>
              <a:t>is also </a:t>
            </a:r>
            <a:r>
              <a:rPr lang="en-US" altLang="zh-CN" sz="2800" dirty="0" smtClean="0">
                <a:solidFill>
                  <a:srgbClr val="FF0000"/>
                </a:solidFill>
              </a:rPr>
              <a:t>quite similar to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Matlab</a:t>
            </a:r>
            <a:r>
              <a:rPr lang="en-US" altLang="zh-CN" sz="2800" dirty="0" smtClean="0"/>
              <a:t> and a good language for </a:t>
            </a:r>
            <a:r>
              <a:rPr lang="en-US" altLang="zh-CN" sz="2800" dirty="0" smtClean="0"/>
              <a:t>doing mathematical </a:t>
            </a:r>
            <a:r>
              <a:rPr lang="en-US" altLang="zh-CN" sz="2800" dirty="0" smtClean="0"/>
              <a:t>computing. It is easy to </a:t>
            </a:r>
            <a:r>
              <a:rPr lang="en-US" altLang="zh-CN" sz="2800" dirty="0" smtClean="0">
                <a:solidFill>
                  <a:srgbClr val="FF0000"/>
                </a:solidFill>
              </a:rPr>
              <a:t>combine Python with </a:t>
            </a:r>
            <a:r>
              <a:rPr lang="en-US" altLang="zh-CN" sz="2800" dirty="0" smtClean="0">
                <a:solidFill>
                  <a:srgbClr val="FF0000"/>
                </a:solidFill>
              </a:rPr>
              <a:t>compiled languages</a:t>
            </a:r>
            <a:r>
              <a:rPr lang="en-US" altLang="zh-CN" sz="2800" dirty="0" smtClean="0">
                <a:solidFill>
                  <a:srgbClr val="FF0000"/>
                </a:solidFill>
              </a:rPr>
              <a:t>, like Fortran, C, and C++</a:t>
            </a:r>
            <a:r>
              <a:rPr lang="en-US" altLang="zh-CN" sz="2800" dirty="0" smtClean="0"/>
              <a:t>, which are widely used </a:t>
            </a:r>
            <a:r>
              <a:rPr lang="en-US" altLang="zh-CN" sz="2800" dirty="0" smtClean="0"/>
              <a:t>languages for </a:t>
            </a:r>
            <a:r>
              <a:rPr lang="en-US" altLang="zh-CN" sz="2800" dirty="0" smtClean="0"/>
              <a:t>scientific computations.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Content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Basic structures: (</a:t>
            </a:r>
            <a:r>
              <a:rPr lang="en-US" altLang="zh-CN" dirty="0" err="1" smtClean="0"/>
              <a:t>list,dict,file,functions,class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Libraries: (</a:t>
            </a:r>
            <a:r>
              <a:rPr lang="en-US" altLang="zh-CN" dirty="0" err="1" smtClean="0"/>
              <a:t>os,math</a:t>
            </a:r>
            <a:r>
              <a:rPr lang="en-US" altLang="zh-CN" dirty="0" smtClean="0"/>
              <a:t>, etc)</a:t>
            </a:r>
          </a:p>
          <a:p>
            <a:r>
              <a:rPr lang="en-US" altLang="zh-CN" dirty="0" smtClean="0"/>
              <a:t>Tools: pip, 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Scientific programming: (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scipy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, pandas, etc)</a:t>
            </a:r>
          </a:p>
          <a:p>
            <a:r>
              <a:rPr lang="en-US" altLang="zh-CN" dirty="0" smtClean="0"/>
              <a:t>Computational Chemistry: (</a:t>
            </a:r>
            <a:r>
              <a:rPr lang="en-US" altLang="zh-CN" dirty="0" err="1" smtClean="0"/>
              <a:t>ase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pymatgen</a:t>
            </a:r>
            <a:r>
              <a:rPr lang="en-US" altLang="zh-CN" dirty="0" smtClean="0"/>
              <a:t>, etc)</a:t>
            </a:r>
          </a:p>
          <a:p>
            <a:r>
              <a:rPr lang="en-US" altLang="zh-CN" dirty="0" smtClean="0"/>
              <a:t>Machine learning: skit-learn</a:t>
            </a:r>
          </a:p>
          <a:p>
            <a:r>
              <a:rPr lang="en-US" altLang="zh-CN" dirty="0" smtClean="0"/>
              <a:t>More 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Aims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Computational Chemistry researcher and more</a:t>
            </a:r>
          </a:p>
          <a:p>
            <a:r>
              <a:rPr lang="en-US" altLang="zh-CN" dirty="0" smtClean="0"/>
              <a:t>Zero-based</a:t>
            </a:r>
            <a:endParaRPr lang="en-US" altLang="zh-CN" dirty="0" smtClean="0"/>
          </a:p>
          <a:p>
            <a:r>
              <a:rPr lang="en-US" altLang="zh-CN" dirty="0" smtClean="0"/>
              <a:t>Practice rather than theory</a:t>
            </a:r>
          </a:p>
          <a:p>
            <a:r>
              <a:rPr lang="zh-CN" altLang="en-US" dirty="0" smtClean="0"/>
              <a:t>越过初学者的门槛</a:t>
            </a:r>
            <a:endParaRPr lang="en-US" altLang="zh-CN" dirty="0" smtClean="0"/>
          </a:p>
          <a:p>
            <a:r>
              <a:rPr lang="en-US" altLang="zh-CN" dirty="0" smtClean="0"/>
              <a:t>Fast as possible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 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Official Manual</a:t>
            </a:r>
          </a:p>
          <a:p>
            <a:r>
              <a:rPr lang="en-US" altLang="zh-CN" dirty="0" smtClean="0">
                <a:hlinkClick r:id="rId2"/>
              </a:rPr>
              <a:t>http://hplgit.github.io/</a:t>
            </a:r>
            <a:endParaRPr lang="en-US" altLang="zh-CN" dirty="0" smtClean="0"/>
          </a:p>
          <a:p>
            <a:r>
              <a:rPr lang="en-US" altLang="zh-CN" dirty="0" err="1" smtClean="0"/>
              <a:t>Langtangen</a:t>
            </a:r>
            <a:r>
              <a:rPr lang="en-US" altLang="zh-CN" dirty="0" smtClean="0"/>
              <a:t>, H. P. </a:t>
            </a:r>
            <a:r>
              <a:rPr lang="en-US" altLang="zh-CN" i="1" dirty="0" smtClean="0"/>
              <a:t>A Primer on Scientific Programming With Python</a:t>
            </a:r>
            <a:r>
              <a:rPr lang="en-US" altLang="zh-CN" dirty="0" smtClean="0"/>
              <a:t>; Springer, 2009.</a:t>
            </a:r>
          </a:p>
          <a:p>
            <a:r>
              <a:rPr lang="en-US" altLang="zh-CN" dirty="0" smtClean="0">
                <a:hlinkClick r:id="rId3"/>
              </a:rPr>
              <a:t>https://github.com/lijin-THU/notes-python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https://github.com/donnemartin/data-science-ipython-notebooks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and Where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7:30 pm – 8:30 pm,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Monday – Friday</a:t>
            </a:r>
          </a:p>
          <a:p>
            <a:r>
              <a:rPr lang="en-US" altLang="zh-CN" dirty="0" smtClean="0"/>
              <a:t>Conference room at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Floor, Synfuels Main Building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226</Words>
  <Application>Microsoft Office PowerPoint</Application>
  <PresentationFormat>全屏显示(4:3)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Python course</vt:lpstr>
      <vt:lpstr>Why Python</vt:lpstr>
      <vt:lpstr>Course Content</vt:lpstr>
      <vt:lpstr>Aims</vt:lpstr>
      <vt:lpstr>Reference Books</vt:lpstr>
      <vt:lpstr>When and Where</vt:lpstr>
    </vt:vector>
  </TitlesOfParts>
  <Company>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ren</dc:creator>
  <cp:lastModifiedBy>ren</cp:lastModifiedBy>
  <cp:revision>44</cp:revision>
  <dcterms:created xsi:type="dcterms:W3CDTF">2018-01-25T00:41:04Z</dcterms:created>
  <dcterms:modified xsi:type="dcterms:W3CDTF">2018-01-31T09:23:14Z</dcterms:modified>
</cp:coreProperties>
</file>