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9598-13B6-4249-8E23-1CC367B4D78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8F1E-B9B1-4593-A0F3-1C04FC78E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9598-13B6-4249-8E23-1CC367B4D78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8F1E-B9B1-4593-A0F3-1C04FC78E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 </a:t>
            </a:r>
            <a:r>
              <a:rPr lang="en-US" altLang="zh-CN" dirty="0" smtClean="0"/>
              <a:t>course 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6632"/>
            <a:ext cx="39624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60648"/>
            <a:ext cx="37909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412776"/>
            <a:ext cx="6570737" cy="262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219575"/>
            <a:ext cx="85153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640960" cy="442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range(5)</a:t>
            </a:r>
          </a:p>
          <a:p>
            <a:r>
              <a:rPr lang="en-US" altLang="zh-CN" dirty="0" smtClean="0"/>
              <a:t>max([1,2,3]), min([1,2,3])</a:t>
            </a:r>
          </a:p>
          <a:p>
            <a:r>
              <a:rPr lang="en-US" altLang="zh-CN" dirty="0" smtClean="0"/>
              <a:t>list(range(4)),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(123),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(5.5)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 a function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96752"/>
            <a:ext cx="25717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1560" y="1628800"/>
            <a:ext cx="3948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Celsius-Fahrenheit Conversion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276872"/>
            <a:ext cx="4948049" cy="100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573016"/>
            <a:ext cx="511520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global variables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2867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Arguments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5958459" cy="12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645024"/>
            <a:ext cx="5020967" cy="170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6394820" cy="341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Return Values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00808"/>
            <a:ext cx="4586010" cy="177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149080"/>
            <a:ext cx="6515844" cy="58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 with No Return Values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610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Keyword Arguments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70598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187624" y="2852936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/>
              <a:t>somefunc</a:t>
            </a:r>
            <a:r>
              <a:rPr lang="en-US" altLang="zh-CN" sz="2800" dirty="0"/>
              <a:t>(’Hello’, [1,2])</a:t>
            </a:r>
          </a:p>
          <a:p>
            <a:r>
              <a:rPr lang="en-US" altLang="zh-CN" sz="2800" dirty="0" err="1" smtClean="0"/>
              <a:t>somefunc</a:t>
            </a:r>
            <a:r>
              <a:rPr lang="en-US" altLang="zh-CN" sz="2800" dirty="0"/>
              <a:t>(’Hello’, [1,2], kwarg1=’Hi’)</a:t>
            </a:r>
          </a:p>
          <a:p>
            <a:r>
              <a:rPr lang="en-US" altLang="zh-CN" sz="2800" dirty="0" err="1" smtClean="0"/>
              <a:t>somefunc</a:t>
            </a:r>
            <a:r>
              <a:rPr lang="en-US" altLang="zh-CN" sz="2800" dirty="0"/>
              <a:t>(’Hello’, [1,2], kwarg2=’Hi’)</a:t>
            </a:r>
          </a:p>
          <a:p>
            <a:r>
              <a:rPr lang="en-US" altLang="zh-CN" sz="2800" dirty="0" err="1" smtClean="0"/>
              <a:t>somefunc</a:t>
            </a:r>
            <a:r>
              <a:rPr lang="en-US" altLang="zh-CN" sz="2800" dirty="0"/>
              <a:t>(’Hello’, [1,2], kwarg2=’Hi’, kwarg1=6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85</Words>
  <Application>Microsoft Office PowerPoint</Application>
  <PresentationFormat>全屏显示(4:3)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Python course 3</vt:lpstr>
      <vt:lpstr>Use function</vt:lpstr>
      <vt:lpstr>Define a function</vt:lpstr>
      <vt:lpstr>local vs global variables</vt:lpstr>
      <vt:lpstr>Multiple Arguments</vt:lpstr>
      <vt:lpstr>幻灯片 6</vt:lpstr>
      <vt:lpstr>Multiple Return Values</vt:lpstr>
      <vt:lpstr>Functions with No Return Values</vt:lpstr>
      <vt:lpstr>Keyword Arguments</vt:lpstr>
      <vt:lpstr>幻灯片 10</vt:lpstr>
      <vt:lpstr>幻灯片 11</vt:lpstr>
    </vt:vector>
  </TitlesOfParts>
  <Company>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3</dc:title>
  <dc:creator>ren</dc:creator>
  <cp:lastModifiedBy>ren</cp:lastModifiedBy>
  <cp:revision>14</cp:revision>
  <dcterms:created xsi:type="dcterms:W3CDTF">2018-03-06T11:30:05Z</dcterms:created>
  <dcterms:modified xsi:type="dcterms:W3CDTF">2018-03-06T12:36:33Z</dcterms:modified>
</cp:coreProperties>
</file>