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4" r:id="rId9"/>
    <p:sldId id="285" r:id="rId10"/>
    <p:sldId id="280" r:id="rId11"/>
    <p:sldId id="281" r:id="rId12"/>
    <p:sldId id="282" r:id="rId13"/>
    <p:sldId id="283" r:id="rId14"/>
    <p:sldId id="279" r:id="rId15"/>
    <p:sldId id="27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7555-48FB-4D00-ACB2-309A4E9A5D55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course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Basic Construction: List, Loop, etc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6582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40968"/>
            <a:ext cx="8686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534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6677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620688"/>
            <a:ext cx="3895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2492896"/>
            <a:ext cx="46551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import </a:t>
            </a:r>
            <a:r>
              <a:rPr lang="en-US" altLang="zh-CN" sz="2800" dirty="0" err="1" smtClean="0"/>
              <a:t>matplotlib.pyplot</a:t>
            </a:r>
            <a:r>
              <a:rPr lang="en-US" altLang="zh-CN" sz="2800" dirty="0" smtClean="0"/>
              <a:t> as </a:t>
            </a:r>
            <a:r>
              <a:rPr lang="en-US" altLang="zh-CN" sz="2800" dirty="0" err="1" smtClean="0"/>
              <a:t>plt</a:t>
            </a:r>
            <a:endParaRPr lang="en-US" altLang="zh-CN" sz="2800" dirty="0" smtClean="0"/>
          </a:p>
          <a:p>
            <a:r>
              <a:rPr lang="en-US" altLang="zh-CN" sz="2800" dirty="0" err="1" smtClean="0"/>
              <a:t>plt.plot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t,y,'ro</a:t>
            </a:r>
            <a:r>
              <a:rPr lang="en-US" altLang="zh-CN" sz="2800" dirty="0" smtClean="0"/>
              <a:t>-')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简单作图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Useful tips for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-notebook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Auto-complete</a:t>
            </a:r>
          </a:p>
          <a:p>
            <a:r>
              <a:rPr lang="en-US" altLang="zh-CN" dirty="0" smtClean="0"/>
              <a:t>Help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Nest List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340768"/>
            <a:ext cx="903649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= range(-20, 41, 5) # -20, -15, ..., 35, 40</a:t>
            </a:r>
          </a:p>
          <a:p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Fdegrees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= [(9.0/5)*C + 32 for C in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]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table = [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Fdegrees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]</a:t>
            </a:r>
            <a:endParaRPr lang="zh-CN" altLang="en-US" sz="2400" dirty="0" smtClean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705100"/>
            <a:ext cx="2914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While Loop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96752"/>
            <a:ext cx="25717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1628800"/>
            <a:ext cx="3948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Celsius-Fahrenheit Conversion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564904"/>
            <a:ext cx="1952328" cy="36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492896"/>
            <a:ext cx="70202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5229200"/>
            <a:ext cx="4080098" cy="94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Boolean Expression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192688" cy="137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83768" y="3284984"/>
            <a:ext cx="477246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x = 0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y = 1.2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print(x &gt;= 0 and y &lt; 1)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print(x &gt;= 0 or y &lt; 1)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print(x &gt; 0 or not y &gt; 1)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print(-1 &lt; x &lt; 0)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print(not (x &gt; 0 or y &gt; 0))</a:t>
            </a:r>
            <a:endParaRPr lang="zh-CN" altLang="en-US" sz="2400" dirty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340768"/>
            <a:ext cx="6768752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 = [-10, -5, 0, 5, 10, 15, 20, 25, 30] # create list</a:t>
            </a:r>
          </a:p>
          <a:p>
            <a:r>
              <a:rPr lang="en-US" altLang="zh-CN" sz="2400" dirty="0" err="1" smtClean="0"/>
              <a:t>C.append</a:t>
            </a:r>
            <a:r>
              <a:rPr lang="en-US" altLang="zh-CN" sz="2400" dirty="0" smtClean="0"/>
              <a:t>(35) # add new element 35 at the end</a:t>
            </a:r>
          </a:p>
          <a:p>
            <a:r>
              <a:rPr lang="en-US" altLang="zh-CN" sz="2400" dirty="0" smtClean="0"/>
              <a:t>print(C)</a:t>
            </a:r>
          </a:p>
          <a:p>
            <a:r>
              <a:rPr lang="en-US" altLang="zh-CN" sz="2400" dirty="0" smtClean="0"/>
              <a:t>C = C + [40, 45] # extend C at the end</a:t>
            </a:r>
          </a:p>
          <a:p>
            <a:r>
              <a:rPr lang="en-US" altLang="zh-CN" sz="2400" dirty="0" err="1" smtClean="0"/>
              <a:t>C.insert</a:t>
            </a:r>
            <a:r>
              <a:rPr lang="en-US" altLang="zh-CN" sz="2400" dirty="0" smtClean="0"/>
              <a:t>(0, -15) # insert new element -15 as index 0</a:t>
            </a:r>
          </a:p>
          <a:p>
            <a:r>
              <a:rPr lang="en-US" altLang="zh-CN" sz="2400" dirty="0" smtClean="0"/>
              <a:t>del C[2] # delete 3rd element</a:t>
            </a:r>
          </a:p>
          <a:p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(C)</a:t>
            </a:r>
          </a:p>
          <a:p>
            <a:r>
              <a:rPr lang="en-US" altLang="zh-CN" sz="2400" dirty="0" err="1" smtClean="0"/>
              <a:t>C.index</a:t>
            </a:r>
            <a:r>
              <a:rPr lang="en-US" altLang="zh-CN" sz="2400" dirty="0" smtClean="0"/>
              <a:t>(10)</a:t>
            </a:r>
          </a:p>
          <a:p>
            <a:r>
              <a:rPr lang="en-US" altLang="zh-CN" sz="2400" dirty="0" smtClean="0"/>
              <a:t>10 in C</a:t>
            </a:r>
          </a:p>
          <a:p>
            <a:r>
              <a:rPr lang="en-US" altLang="zh-CN" sz="2400" dirty="0" smtClean="0"/>
              <a:t>C[1]</a:t>
            </a:r>
          </a:p>
          <a:p>
            <a:r>
              <a:rPr lang="en-US" altLang="zh-CN" sz="2400" dirty="0" smtClean="0"/>
              <a:t>C[0:3]</a:t>
            </a:r>
          </a:p>
          <a:p>
            <a:r>
              <a:rPr lang="en-US" altLang="zh-CN" sz="2400" dirty="0" smtClean="0"/>
              <a:t>C[-1]</a:t>
            </a:r>
          </a:p>
          <a:p>
            <a:r>
              <a:rPr lang="en-US" altLang="zh-CN" sz="2400" dirty="0" smtClean="0"/>
              <a:t>C[:5]</a:t>
            </a:r>
          </a:p>
          <a:p>
            <a:r>
              <a:rPr lang="en-US" altLang="zh-CN" sz="2400" dirty="0" smtClean="0"/>
              <a:t>C[5:]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loop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073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2847975"/>
            <a:ext cx="75628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While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5421506" cy="79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429000"/>
            <a:ext cx="509795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Storing the Table Columns as Lists.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5439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03648" y="3789040"/>
            <a:ext cx="61206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print(</a:t>
            </a:r>
            <a:r>
              <a:rPr lang="en-US" altLang="zh-CN" sz="2800" dirty="0" err="1" smtClean="0"/>
              <a:t>Fdegrees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range()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2104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 Comprehension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84887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= [-5 +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*0.5 for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in range(n)]</a:t>
            </a:r>
          </a:p>
          <a:p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Fdegrees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= [(9.0/5)*C + 32 for C in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]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C_plus_5 = [C+5 for C in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]</a:t>
            </a:r>
            <a:endParaRPr lang="zh-CN" altLang="en-US" sz="2400" dirty="0" smtClean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3390091"/>
            <a:ext cx="871296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in range(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len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)):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   print ’%5d %5.1f’ % (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],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Fdegrees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])</a:t>
            </a:r>
            <a:endParaRPr lang="zh-CN" altLang="en-US" sz="2400" dirty="0" smtClean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4653136"/>
            <a:ext cx="691276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for C, F in zip(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Cdegrees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Fdegrees</a:t>
            </a:r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):</a:t>
            </a:r>
          </a:p>
          <a:p>
            <a:r>
              <a:rPr lang="en-US" altLang="zh-CN" sz="2400" dirty="0" smtClean="0"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   print ’%5d %5.1f’ % (C, F)</a:t>
            </a:r>
            <a:endParaRPr lang="zh-CN" altLang="en-US" sz="2400" dirty="0" smtClean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313</Words>
  <Application>Microsoft Office PowerPoint</Application>
  <PresentationFormat>全屏显示(4:3)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Python course 2</vt:lpstr>
      <vt:lpstr>While Loop</vt:lpstr>
      <vt:lpstr>Boolean Expression</vt:lpstr>
      <vt:lpstr>List</vt:lpstr>
      <vt:lpstr>For loop</vt:lpstr>
      <vt:lpstr>For vs While</vt:lpstr>
      <vt:lpstr>Storing the Table Columns as Lists.</vt:lpstr>
      <vt:lpstr>range()</vt:lpstr>
      <vt:lpstr>List Comprehension</vt:lpstr>
      <vt:lpstr>幻灯片 10</vt:lpstr>
      <vt:lpstr>幻灯片 11</vt:lpstr>
      <vt:lpstr>幻灯片 12</vt:lpstr>
      <vt:lpstr>简单作图</vt:lpstr>
      <vt:lpstr>Useful tips for jupyter-notebook</vt:lpstr>
      <vt:lpstr>Nest List</vt:lpstr>
      <vt:lpstr>Next Class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1</dc:title>
  <dc:creator>ren</dc:creator>
  <cp:lastModifiedBy>ren</cp:lastModifiedBy>
  <cp:revision>57</cp:revision>
  <dcterms:created xsi:type="dcterms:W3CDTF">2018-01-31T08:10:00Z</dcterms:created>
  <dcterms:modified xsi:type="dcterms:W3CDTF">2018-02-06T03:22:51Z</dcterms:modified>
</cp:coreProperties>
</file>