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course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First glance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5"/>
            <a:ext cx="9078328" cy="510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76872"/>
            <a:ext cx="9033823" cy="252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4724"/>
            <a:ext cx="6624736" cy="678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Appendix: Markdown syntax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Head: ##A</a:t>
            </a:r>
          </a:p>
          <a:p>
            <a:r>
              <a:rPr lang="en-US" altLang="zh-CN" dirty="0" smtClean="0"/>
              <a:t>List: *, +, -, 1. </a:t>
            </a:r>
          </a:p>
          <a:p>
            <a:r>
              <a:rPr lang="en-US" altLang="zh-CN" dirty="0" smtClean="0"/>
              <a:t>Emphasis:</a:t>
            </a:r>
            <a:r>
              <a:rPr lang="zh-CN" altLang="en-US" dirty="0"/>
              <a:t> </a:t>
            </a:r>
            <a:r>
              <a:rPr lang="en-US" altLang="zh-CN" dirty="0" smtClean="0"/>
              <a:t>*A*, _A_, **A**, __A__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691680" y="6381328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https://daringfireball.net/projects/markdown/syntax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91680" y="6093296"/>
            <a:ext cx="359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http://wowubuntu.com/markdown/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</a:p>
          <a:p>
            <a:r>
              <a:rPr lang="en-US" altLang="zh-CN" dirty="0" smtClean="0"/>
              <a:t>Boolean expression</a:t>
            </a:r>
          </a:p>
          <a:p>
            <a:r>
              <a:rPr lang="en-US" altLang="zh-CN" dirty="0" smtClean="0"/>
              <a:t>List, </a:t>
            </a:r>
            <a:r>
              <a:rPr lang="en-US" altLang="zh-CN" dirty="0" err="1" smtClean="0"/>
              <a:t>tuple</a:t>
            </a:r>
            <a:endParaRPr lang="en-US" altLang="zh-CN" dirty="0" smtClean="0"/>
          </a:p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-notebook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Startup you virtual machine</a:t>
            </a:r>
          </a:p>
          <a:p>
            <a:r>
              <a:rPr lang="en-US" altLang="zh-CN" dirty="0" smtClean="0"/>
              <a:t>Startup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-notebook</a:t>
            </a:r>
          </a:p>
          <a:p>
            <a:r>
              <a:rPr lang="en-US" altLang="zh-CN" dirty="0" smtClean="0"/>
              <a:t>Open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in explorer</a:t>
            </a:r>
          </a:p>
          <a:p>
            <a:r>
              <a:rPr lang="en-US" altLang="zh-CN" dirty="0" smtClean="0"/>
              <a:t>Create notebook</a:t>
            </a:r>
          </a:p>
          <a:p>
            <a:r>
              <a:rPr lang="en-US" altLang="zh-CN" dirty="0" smtClean="0"/>
              <a:t>Rename it</a:t>
            </a:r>
          </a:p>
          <a:p>
            <a:r>
              <a:rPr lang="en-US" altLang="zh-CN" dirty="0" smtClean="0"/>
              <a:t>Save it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984" y="1556792"/>
            <a:ext cx="3895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1904" y="3140968"/>
            <a:ext cx="5486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73832" y="2060848"/>
            <a:ext cx="1510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Problem: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501804" y="4653136"/>
            <a:ext cx="7648967" cy="552450"/>
            <a:chOff x="501804" y="5468838"/>
            <a:chExt cx="7648967" cy="55245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35696" y="5468838"/>
              <a:ext cx="63150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01804" y="5468838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Code:</a:t>
              </a:r>
              <a:endParaRPr lang="zh-CN" altLang="en-US" sz="2800" dirty="0"/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 calculator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4297" y="5877272"/>
            <a:ext cx="6268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* Note: </a:t>
            </a:r>
            <a:r>
              <a:rPr lang="en-US" altLang="zh-CN" sz="2400" dirty="0" smtClean="0">
                <a:solidFill>
                  <a:srgbClr val="FF0000"/>
                </a:solidFill>
              </a:rPr>
              <a:t>Python </a:t>
            </a:r>
            <a:r>
              <a:rPr lang="en-US" altLang="zh-CN" sz="2400" dirty="0" smtClean="0">
                <a:solidFill>
                  <a:srgbClr val="FF0000"/>
                </a:solidFill>
              </a:rPr>
              <a:t>2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vs</a:t>
            </a:r>
            <a:r>
              <a:rPr lang="en-US" altLang="zh-CN" sz="2400" dirty="0" smtClean="0">
                <a:solidFill>
                  <a:srgbClr val="FF0000"/>
                </a:solidFill>
              </a:rPr>
              <a:t> Python 3: print A </a:t>
            </a:r>
            <a:r>
              <a:rPr lang="en-US" altLang="zh-CN" sz="2400" dirty="0" smtClean="0">
                <a:solidFill>
                  <a:srgbClr val="FF0000"/>
                </a:solidFill>
                <a:sym typeface="Wingdings" pitchFamily="2" charset="2"/>
              </a:rPr>
              <a:t> print(A)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Variables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365104"/>
            <a:ext cx="53721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984" y="1556792"/>
            <a:ext cx="3895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1904" y="3140968"/>
            <a:ext cx="5486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Formatting Output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471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12976"/>
            <a:ext cx="87376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 library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3600400" cy="111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8026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068960"/>
            <a:ext cx="86423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 library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4648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5819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284984"/>
            <a:ext cx="41052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077072"/>
            <a:ext cx="7288919" cy="266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Problem: Trajectory of a ball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2737"/>
            <a:ext cx="5400600" cy="119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196485"/>
            <a:ext cx="7200800" cy="466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59149" cy="534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102</Words>
  <Application>Microsoft Office PowerPoint</Application>
  <PresentationFormat>全屏显示(4:3)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Python course 1</vt:lpstr>
      <vt:lpstr>Using jupyter-notebook</vt:lpstr>
      <vt:lpstr>Formula calculator</vt:lpstr>
      <vt:lpstr>Use Variables</vt:lpstr>
      <vt:lpstr>Formatting Output</vt:lpstr>
      <vt:lpstr>Math library</vt:lpstr>
      <vt:lpstr>Import library</vt:lpstr>
      <vt:lpstr>Problem: Trajectory of a ball</vt:lpstr>
      <vt:lpstr>幻灯片 9</vt:lpstr>
      <vt:lpstr>幻灯片 10</vt:lpstr>
      <vt:lpstr>幻灯片 11</vt:lpstr>
      <vt:lpstr>幻灯片 12</vt:lpstr>
      <vt:lpstr>Appendix: Markdown syntax</vt:lpstr>
      <vt:lpstr>Next Class</vt:lpstr>
    </vt:vector>
  </TitlesOfParts>
  <Company>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1</dc:title>
  <dc:creator>ren</dc:creator>
  <cp:lastModifiedBy>ren</cp:lastModifiedBy>
  <cp:revision>19</cp:revision>
  <dcterms:created xsi:type="dcterms:W3CDTF">2018-01-31T08:10:00Z</dcterms:created>
  <dcterms:modified xsi:type="dcterms:W3CDTF">2018-02-01T00:43:53Z</dcterms:modified>
</cp:coreProperties>
</file>