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9598-13B6-4249-8E23-1CC367B4D78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 </a:t>
            </a:r>
            <a:r>
              <a:rPr lang="en-US" altLang="zh-CN" dirty="0" smtClean="0"/>
              <a:t>course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3962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0648"/>
            <a:ext cx="37909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412776"/>
            <a:ext cx="6570737" cy="262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219575"/>
            <a:ext cx="8515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40960" cy="442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422"/>
            <a:ext cx="86447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558"/>
            <a:ext cx="8651106" cy="424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9814"/>
            <a:ext cx="4133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39934"/>
            <a:ext cx="4639593" cy="208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0688"/>
            <a:ext cx="44672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708920"/>
            <a:ext cx="4197846" cy="355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268760"/>
            <a:ext cx="4464496" cy="289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57" y="548680"/>
            <a:ext cx="893533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564904"/>
            <a:ext cx="8909026" cy="180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08720"/>
            <a:ext cx="5391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68692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80928"/>
            <a:ext cx="894381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3"/>
            <a:ext cx="8676963" cy="612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range(5)</a:t>
            </a:r>
          </a:p>
          <a:p>
            <a:r>
              <a:rPr lang="en-US" altLang="zh-CN" dirty="0" smtClean="0"/>
              <a:t>max([1,2,3]), min([1,2,3])</a:t>
            </a:r>
          </a:p>
          <a:p>
            <a:r>
              <a:rPr lang="en-US" altLang="zh-CN" dirty="0" smtClean="0"/>
              <a:t>list(range(4)),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(123),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(5.5)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 a function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2"/>
            <a:ext cx="25717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1628800"/>
            <a:ext cx="3948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Celsius-Fahrenheit Conversion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76872"/>
            <a:ext cx="4948049" cy="100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573016"/>
            <a:ext cx="511520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global variables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867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Arguments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5958459" cy="12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645024"/>
            <a:ext cx="5020967" cy="170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394820" cy="341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Return Values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4586010" cy="177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49080"/>
            <a:ext cx="6515844" cy="58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with No Return Values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10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 Arguments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05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87624" y="285293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kwarg1=’Hi’)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kwarg2=’Hi’)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kwarg2=’Hi’, kwarg1=6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85</Words>
  <Application>Microsoft Office PowerPoint</Application>
  <PresentationFormat>全屏显示(4:3)</PresentationFormat>
  <Paragraphs>17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Python course 3</vt:lpstr>
      <vt:lpstr>Use function</vt:lpstr>
      <vt:lpstr>Define a function</vt:lpstr>
      <vt:lpstr>local vs global variables</vt:lpstr>
      <vt:lpstr>Multiple Arguments</vt:lpstr>
      <vt:lpstr>幻灯片 6</vt:lpstr>
      <vt:lpstr>Multiple Return Values</vt:lpstr>
      <vt:lpstr>Functions with No Return Values</vt:lpstr>
      <vt:lpstr>Keyword Arguments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3</dc:title>
  <dc:creator>ren</dc:creator>
  <cp:lastModifiedBy>ren</cp:lastModifiedBy>
  <cp:revision>35</cp:revision>
  <dcterms:created xsi:type="dcterms:W3CDTF">2018-03-06T11:30:05Z</dcterms:created>
  <dcterms:modified xsi:type="dcterms:W3CDTF">2018-03-08T12:19:51Z</dcterms:modified>
</cp:coreProperties>
</file>