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1E52-CE6F-FF44-A250-A5A7800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DE6D-8A25-A047-A9E8-46D4AEF1E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D1CA-23C8-484E-93BC-65BB0CA7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6BF3-7F8D-7E4A-9AF6-E9C1C10D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DCD6-A63F-C045-92F3-DEC8703F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37C8-9DAC-E243-BDAC-B0133FF6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F385F-1C54-ED49-ADE7-0D489B61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53E1-A473-924A-ADC9-A72FBC56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029C-239C-5A48-835C-7E8E1D6F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3F73-D971-9E45-A672-FFAAC01A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C7261-D020-4D47-BE9B-329D2B06B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F11F2-E04F-A84B-96A4-A617CF176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0BB0-186F-AA44-BD06-7CCD3A9E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37B5-1B93-AA4D-BF3A-2BADD10E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E660-BEEA-374C-98A3-7729F4F3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420F-59F5-0E42-A85B-CCAAD11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EFCD-4718-AC4A-8AF7-C50A15E1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D0ED-48FE-434F-B98B-6AF87808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6BE1-16E5-3B4B-9BD2-5E43F436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F2D8-2AF6-6343-BADF-05A116D9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3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AAB8-EF52-8D4F-9A04-3CC91B09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A29C7-6ECD-E04C-A4DD-38A145EE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A22C-8C47-A24E-B8F1-AFAB1096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26CC-38ED-5A45-8CD2-5ACEB12B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DDD9-CB15-C149-A2B3-E71DB582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A29B-227E-CD43-9A98-68BCD05B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53F0-0FC7-F34B-B8F0-5AAA1A097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A0D4-B975-E044-AD02-B92976A0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B937-E920-6745-8A4B-E747F65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2179-7B06-A24B-BE92-7901D92A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82D20-68A0-1049-9285-401B220E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799A-98D0-334E-9ED6-E2B107E1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7722-203B-C840-BDA0-F9705A289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7B48-3685-A348-AF69-E4107F14E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92E2B-F871-4643-8403-474959C70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19E76-B468-8542-AC8B-5086E9606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FEE11-79CC-284D-9AB9-7F1CFB73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2BCF2-8C41-9D40-B3E5-F02ABAF3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884CA-99D4-4E43-89C7-FC665506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D768-FAB7-8747-B649-73520A0B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5A50E-FBFC-D74A-9668-FD52E3AB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4DF8C-CED9-BF40-B5D2-7DE78892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BF3F-343E-BC4E-BB05-935B76C2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7A5E3-A332-4F41-B41D-1F493B6B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9E757-BD09-3B4E-8906-7632DEC8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E4B2A-643A-D648-9343-C24FC41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72AD-9015-C141-8D09-78D87EFD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E991-FD0C-9D43-BBD9-1738F25D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BC2DF-5D3A-524E-9A01-9402612A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FDA75-FD68-6845-B134-15EC3E9C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44BDF-D956-C44C-A9ED-5AE60F80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DA984-A5EF-944F-A0E2-738C1679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68EE-62C4-3445-BD8D-EF3288F6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ABD8E-9566-5D4E-BE9A-69EE044B0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1148-C4B7-5E40-85F9-DA86BDFA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8A03-6498-0447-BE9E-19E17782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393A-311D-254A-A2D8-FA588683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BBCB8-1109-A04E-9ABF-CC361446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3D3E5-866D-EF4B-8ACE-A1C9822D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DEFB-F7FA-2341-A290-CD9221FE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052C-AD5A-8A43-BA9D-76A28BE64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A23C-4B1A-8D42-91DB-6D58C0F9B009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6DF6-331A-7B43-AB47-EFB8EB825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7D76-A4FC-0741-9080-D8D3802D1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AAF9-9F33-274B-9527-5BDA4598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3977-7103-4D49-84F3-54CB49497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Italian test case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93169-4369-2E41-9808-F9D504CD4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Hakan</a:t>
            </a:r>
            <a:r>
              <a:rPr lang="en-US"/>
              <a:t> Ergun, 15.20.2020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1A33-A830-EE43-8F6E-E19EFB27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D9B8-C91B-D04D-828A-CD10683A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test case has been updated and merged into the develop branch</a:t>
            </a:r>
          </a:p>
          <a:p>
            <a:pPr lvl="1"/>
            <a:r>
              <a:rPr lang="en-US" dirty="0"/>
              <a:t>./test/data/case6_all_candidates.m</a:t>
            </a:r>
          </a:p>
          <a:p>
            <a:r>
              <a:rPr lang="en-US" dirty="0"/>
              <a:t>Generation and load profiles have been added</a:t>
            </a:r>
          </a:p>
          <a:p>
            <a:pPr lvl="1"/>
            <a:r>
              <a:rPr lang="en-US" dirty="0"/>
              <a:t>PV in central south &amp; Sicily, wind in Sicily, time series generated with Ninja Renewables for 2019</a:t>
            </a:r>
          </a:p>
          <a:p>
            <a:pPr lvl="1"/>
            <a:r>
              <a:rPr lang="en-US" dirty="0"/>
              <a:t>Load profiles downloaded for the 6 market zones from the </a:t>
            </a:r>
            <a:r>
              <a:rPr lang="en-US" dirty="0" err="1"/>
              <a:t>entso</a:t>
            </a:r>
            <a:r>
              <a:rPr lang="en-US" dirty="0"/>
              <a:t>-e transparency platform</a:t>
            </a:r>
          </a:p>
          <a:p>
            <a:pPr lvl="1"/>
            <a:r>
              <a:rPr lang="en-US" dirty="0"/>
              <a:t>All profiles converted in </a:t>
            </a:r>
            <a:r>
              <a:rPr lang="en-US" dirty="0" err="1"/>
              <a:t>pu</a:t>
            </a:r>
            <a:r>
              <a:rPr lang="en-US" dirty="0"/>
              <a:t> (</a:t>
            </a:r>
            <a:r>
              <a:rPr lang="en-US" dirty="0" err="1"/>
              <a:t>w.r.t</a:t>
            </a:r>
            <a:r>
              <a:rPr lang="en-US" dirty="0"/>
              <a:t>. maximum value)</a:t>
            </a:r>
          </a:p>
          <a:p>
            <a:r>
              <a:rPr lang="en-US" dirty="0"/>
              <a:t>New test script created: </a:t>
            </a:r>
            <a:r>
              <a:rPr lang="en-US" dirty="0" err="1"/>
              <a:t>test_italian_case.jl</a:t>
            </a:r>
            <a:endParaRPr lang="en-US" dirty="0"/>
          </a:p>
          <a:p>
            <a:pPr lvl="1"/>
            <a:r>
              <a:rPr lang="en-US" dirty="0"/>
              <a:t>Reads profile data in and creates case file</a:t>
            </a:r>
          </a:p>
          <a:p>
            <a:pPr lvl="1"/>
            <a:r>
              <a:rPr lang="en-US" dirty="0"/>
              <a:t>Solves the planning problem for a single year with storage, demand, ac &amp; dc candidates</a:t>
            </a:r>
          </a:p>
          <a:p>
            <a:pPr lvl="2"/>
            <a:r>
              <a:rPr lang="en-US" dirty="0"/>
              <a:t>PST candidate will follow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2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4197-97E7-274C-858C-7E67733F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7254" cy="1325563"/>
          </a:xfrm>
        </p:spPr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C112-E111-3E41-8B9A-8482AEE7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651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Positions of nodes 1&amp;2 and 5 &amp; 6 switched</a:t>
            </a:r>
          </a:p>
          <a:p>
            <a:pPr lvl="1"/>
            <a:r>
              <a:rPr lang="en-US" dirty="0"/>
              <a:t>Using two HVDC links the Sardinia connections looks more Italian like</a:t>
            </a:r>
          </a:p>
          <a:p>
            <a:r>
              <a:rPr lang="en-US" dirty="0"/>
              <a:t>Two candidate AC lines defined</a:t>
            </a:r>
          </a:p>
          <a:p>
            <a:pPr lvl="1"/>
            <a:r>
              <a:rPr lang="en-US" dirty="0"/>
              <a:t>Between node 1-3 and 3-4 (green)</a:t>
            </a:r>
          </a:p>
          <a:p>
            <a:r>
              <a:rPr lang="en-US" dirty="0"/>
              <a:t>Three candidate HVDC connections defined</a:t>
            </a:r>
          </a:p>
          <a:p>
            <a:pPr lvl="1"/>
            <a:r>
              <a:rPr lang="en-US" dirty="0"/>
              <a:t>Red lines, including 6 converters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E6002B0-CC98-D343-BDED-0197A3C3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454" y="-18576"/>
            <a:ext cx="6516546" cy="68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14AAA-5586-7B4A-995B-9A7C27B9F3B8}"/>
              </a:ext>
            </a:extLst>
          </p:cNvPr>
          <p:cNvSpPr txBox="1"/>
          <p:nvPr/>
        </p:nvSpPr>
        <p:spPr>
          <a:xfrm>
            <a:off x="7083707" y="169068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85C15-A2F1-2943-AFD3-DDC878325A83}"/>
              </a:ext>
            </a:extLst>
          </p:cNvPr>
          <p:cNvSpPr txBox="1"/>
          <p:nvPr/>
        </p:nvSpPr>
        <p:spPr>
          <a:xfrm>
            <a:off x="6220970" y="36512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05798-022C-EC40-8640-B50EBFE9C6BE}"/>
              </a:ext>
            </a:extLst>
          </p:cNvPr>
          <p:cNvSpPr txBox="1"/>
          <p:nvPr/>
        </p:nvSpPr>
        <p:spPr>
          <a:xfrm>
            <a:off x="8271619" y="32350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B82F3-4355-5D43-81BC-B8A0E51E72B2}"/>
              </a:ext>
            </a:extLst>
          </p:cNvPr>
          <p:cNvSpPr txBox="1"/>
          <p:nvPr/>
        </p:nvSpPr>
        <p:spPr>
          <a:xfrm>
            <a:off x="10491063" y="408967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A381C-B164-F346-9B57-A4A54DC6116A}"/>
              </a:ext>
            </a:extLst>
          </p:cNvPr>
          <p:cNvSpPr txBox="1"/>
          <p:nvPr/>
        </p:nvSpPr>
        <p:spPr>
          <a:xfrm>
            <a:off x="5845817" y="427434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7E080-578A-324E-BE30-98DEDBB569F9}"/>
              </a:ext>
            </a:extLst>
          </p:cNvPr>
          <p:cNvSpPr txBox="1"/>
          <p:nvPr/>
        </p:nvSpPr>
        <p:spPr>
          <a:xfrm>
            <a:off x="8502358" y="61166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 6</a:t>
            </a:r>
          </a:p>
        </p:txBody>
      </p:sp>
    </p:spTree>
    <p:extLst>
      <p:ext uri="{BB962C8B-B14F-4D97-AF65-F5344CB8AC3E}">
        <p14:creationId xmlns:p14="http://schemas.microsoft.com/office/powerpoint/2010/main" val="363232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B811-1193-5B43-A0B4-998182AF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67C8-9B69-5043-910F-25DA4E05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in bus 6 split in 3 generators</a:t>
            </a:r>
          </a:p>
          <a:p>
            <a:pPr lvl="1"/>
            <a:r>
              <a:rPr lang="en-US" dirty="0"/>
              <a:t>40% wind, 40% PV,  20% conventional</a:t>
            </a:r>
          </a:p>
          <a:p>
            <a:r>
              <a:rPr lang="en-US" dirty="0"/>
              <a:t>Generation in bus 3 split in 2 generators</a:t>
            </a:r>
          </a:p>
          <a:p>
            <a:pPr lvl="1"/>
            <a:r>
              <a:rPr lang="en-US" dirty="0"/>
              <a:t>50% PV, 50% conventional</a:t>
            </a:r>
          </a:p>
          <a:p>
            <a:r>
              <a:rPr lang="en-US" dirty="0"/>
              <a:t>All demand is defined as potentially flexible</a:t>
            </a:r>
          </a:p>
          <a:p>
            <a:r>
              <a:rPr lang="en-US" dirty="0"/>
              <a:t>Two storage candidates defined for bus 2 &amp; 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238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Italian test case details</vt:lpstr>
      <vt:lpstr>Overview</vt:lpstr>
      <vt:lpstr>Updates</vt:lpstr>
      <vt:lpstr>Generation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Ergun Hakan</dc:creator>
  <cp:lastModifiedBy>Ergun Hakan</cp:lastModifiedBy>
  <cp:revision>5</cp:revision>
  <dcterms:created xsi:type="dcterms:W3CDTF">2020-10-15T08:19:22Z</dcterms:created>
  <dcterms:modified xsi:type="dcterms:W3CDTF">2020-10-15T09:31:36Z</dcterms:modified>
</cp:coreProperties>
</file>