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68" r:id="rId5"/>
    <p:sldMasterId id="2147483676" r:id="rId6"/>
    <p:sldMasterId id="2147483682" r:id="rId7"/>
  </p:sldMasterIdLst>
  <p:notesMasterIdLst>
    <p:notesMasterId r:id="rId24"/>
  </p:notesMasterIdLst>
  <p:sldIdLst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6DC9D5-4233-854C-A61B-06267A7B0D5D}" v="112" dt="2025-02-24T13:34:16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615"/>
  </p:normalViewPr>
  <p:slideViewPr>
    <p:cSldViewPr snapToGrid="0">
      <p:cViewPr>
        <p:scale>
          <a:sx n="170" d="100"/>
          <a:sy n="170" d="100"/>
        </p:scale>
        <p:origin x="144" y="-1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E6975-5C48-9441-9489-85B3AD5D9A32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14CC6-347F-504E-A8CA-BBDED24460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509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7E1606-5670-C040-9E51-46B14908D76C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588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14CC6-347F-504E-A8CA-BBDED244602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4624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114CC6-347F-504E-A8CA-BBDED2446027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413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.png"/><Relationship Id="rId4" Type="http://schemas.openxmlformats.org/officeDocument/2006/relationships/image" Target="../media/image3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7.png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A0C1DB-22D3-E7A3-6406-7740B7F037A3}"/>
              </a:ext>
            </a:extLst>
          </p:cNvPr>
          <p:cNvSpPr/>
          <p:nvPr/>
        </p:nvSpPr>
        <p:spPr>
          <a:xfrm>
            <a:off x="-69574" y="-89453"/>
            <a:ext cx="12261574" cy="60231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7DC8CBB6-3323-A71E-540C-8B923C0E8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971" y="2190584"/>
            <a:ext cx="4944058" cy="1463038"/>
          </a:xfrm>
          <a:prstGeom prst="rect">
            <a:avLst/>
          </a:prstGeom>
        </p:spPr>
      </p:pic>
      <p:pic>
        <p:nvPicPr>
          <p:cNvPr id="8" name="Afbeelding 31" descr="Afbeelding met Lettertype, Graphics, logo, symbool&#10;&#10;Automatisch gegenereerde beschrijving">
            <a:extLst>
              <a:ext uri="{FF2B5EF4-FFF2-40B4-BE49-F238E27FC236}">
                <a16:creationId xmlns:a16="http://schemas.microsoft.com/office/drawing/2014/main" id="{92D1B73D-4021-0F5F-90B5-5B8835DD87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8063" y="6192102"/>
            <a:ext cx="968716" cy="3643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34C112-436C-65F0-036C-6FDF8FBF0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3703" y="6203781"/>
            <a:ext cx="951082" cy="34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591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EA085BE-98A8-E02A-7D18-1AA0E9738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1838" y="1825624"/>
            <a:ext cx="10728325" cy="26377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14C78-30AD-1EEB-572E-1E992BB71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620713"/>
            <a:ext cx="10728324" cy="106997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BE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16258709-47B0-BC6F-A90C-DD975F61F5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15532" y="6448685"/>
            <a:ext cx="7417311" cy="2909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GB" dirty="0"/>
              <a:t>Confidential</a:t>
            </a:r>
          </a:p>
        </p:txBody>
      </p:sp>
      <p:pic>
        <p:nvPicPr>
          <p:cNvPr id="5" name="Picture 4" descr="A green and black logo&#10;&#10;Description automatically generated">
            <a:extLst>
              <a:ext uri="{FF2B5EF4-FFF2-40B4-BE49-F238E27FC236}">
                <a16:creationId xmlns:a16="http://schemas.microsoft.com/office/drawing/2014/main" id="{0B1DEF9C-FA5C-1621-45F0-07D8D55FA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8" y="6430777"/>
            <a:ext cx="1035216" cy="306339"/>
          </a:xfrm>
          <a:prstGeom prst="rect">
            <a:avLst/>
          </a:prstGeom>
        </p:spPr>
      </p:pic>
      <p:pic>
        <p:nvPicPr>
          <p:cNvPr id="6" name="Afbeelding 31" descr="Afbeelding met Lettertype, Graphics, logo, symbool&#10;&#10;Automatisch gegenereerde beschrijving">
            <a:extLst>
              <a:ext uri="{FF2B5EF4-FFF2-40B4-BE49-F238E27FC236}">
                <a16:creationId xmlns:a16="http://schemas.microsoft.com/office/drawing/2014/main" id="{092B4740-CA4F-8CE7-1A4C-535047E484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1460" y="6422764"/>
            <a:ext cx="799784" cy="300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2696EC-62FE-1F5F-46B2-738DB163B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937" y="6430371"/>
            <a:ext cx="785225" cy="28149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A07D4D7-9C75-7648-3ACE-E76DBA72A7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532773"/>
              </p:ext>
            </p:extLst>
          </p:nvPr>
        </p:nvGraphicFramePr>
        <p:xfrm>
          <a:off x="731837" y="4598294"/>
          <a:ext cx="10728325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45665">
                  <a:extLst>
                    <a:ext uri="{9D8B030D-6E8A-4147-A177-3AD203B41FA5}">
                      <a16:colId xmlns:a16="http://schemas.microsoft.com/office/drawing/2014/main" val="3495544088"/>
                    </a:ext>
                  </a:extLst>
                </a:gridCol>
                <a:gridCol w="2145665">
                  <a:extLst>
                    <a:ext uri="{9D8B030D-6E8A-4147-A177-3AD203B41FA5}">
                      <a16:colId xmlns:a16="http://schemas.microsoft.com/office/drawing/2014/main" val="1014867738"/>
                    </a:ext>
                  </a:extLst>
                </a:gridCol>
                <a:gridCol w="2145665">
                  <a:extLst>
                    <a:ext uri="{9D8B030D-6E8A-4147-A177-3AD203B41FA5}">
                      <a16:colId xmlns:a16="http://schemas.microsoft.com/office/drawing/2014/main" val="1463232719"/>
                    </a:ext>
                  </a:extLst>
                </a:gridCol>
                <a:gridCol w="2145665">
                  <a:extLst>
                    <a:ext uri="{9D8B030D-6E8A-4147-A177-3AD203B41FA5}">
                      <a16:colId xmlns:a16="http://schemas.microsoft.com/office/drawing/2014/main" val="2880112619"/>
                    </a:ext>
                  </a:extLst>
                </a:gridCol>
                <a:gridCol w="2145665">
                  <a:extLst>
                    <a:ext uri="{9D8B030D-6E8A-4147-A177-3AD203B41FA5}">
                      <a16:colId xmlns:a16="http://schemas.microsoft.com/office/drawing/2014/main" val="484906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B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B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B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B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B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41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85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906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12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953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D55EF-B44C-0384-C8AE-3CAE002B7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4539" y="1825624"/>
            <a:ext cx="4986784" cy="43640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1D106-8131-D0CC-DCA9-103053396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825624"/>
            <a:ext cx="5259387" cy="43640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5C84D-B0F1-B9B2-AA97-5F961FC23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620713"/>
            <a:ext cx="4999485" cy="106997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BE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2D06119-2F92-9E71-CFA1-D68781194465}"/>
              </a:ext>
            </a:extLst>
          </p:cNvPr>
          <p:cNvSpPr txBox="1">
            <a:spLocks/>
          </p:cNvSpPr>
          <p:nvPr/>
        </p:nvSpPr>
        <p:spPr>
          <a:xfrm>
            <a:off x="6460678" y="620713"/>
            <a:ext cx="4999485" cy="106997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BE" sz="3600" b="1" i="0" kern="1200" dirty="0">
                <a:solidFill>
                  <a:srgbClr val="34CA71"/>
                </a:solidFill>
                <a:latin typeface="Helvetica Neue" panose="02000503000000020004" pitchFamily="2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FC411C-2127-1D59-7C3A-96CF5E949A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620713"/>
            <a:ext cx="5259387" cy="1069975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rgbClr val="34CA7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85738" indent="0">
              <a:buNone/>
              <a:defRPr>
                <a:solidFill>
                  <a:srgbClr val="34CA71"/>
                </a:solidFill>
              </a:defRPr>
            </a:lvl2pPr>
            <a:lvl3pPr>
              <a:defRPr>
                <a:solidFill>
                  <a:srgbClr val="34CA71"/>
                </a:solidFill>
              </a:defRPr>
            </a:lvl3pPr>
            <a:lvl4pPr>
              <a:defRPr>
                <a:solidFill>
                  <a:srgbClr val="34CA71"/>
                </a:solidFill>
              </a:defRPr>
            </a:lvl4pPr>
            <a:lvl5pPr>
              <a:defRPr>
                <a:solidFill>
                  <a:srgbClr val="34CA7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E42D013F-F2CE-EB03-5007-3B6A0A80D95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15532" y="6448685"/>
            <a:ext cx="7397433" cy="2909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GB" dirty="0"/>
              <a:t>Confidential</a:t>
            </a:r>
          </a:p>
        </p:txBody>
      </p:sp>
      <p:pic>
        <p:nvPicPr>
          <p:cNvPr id="9" name="Picture 8" descr="A green and black logo&#10;&#10;Description automatically generated">
            <a:extLst>
              <a:ext uri="{FF2B5EF4-FFF2-40B4-BE49-F238E27FC236}">
                <a16:creationId xmlns:a16="http://schemas.microsoft.com/office/drawing/2014/main" id="{1EB7F3B3-4DC1-1675-3ECF-D02CFDE27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8" y="6430777"/>
            <a:ext cx="1035216" cy="306339"/>
          </a:xfrm>
          <a:prstGeom prst="rect">
            <a:avLst/>
          </a:prstGeom>
        </p:spPr>
      </p:pic>
      <p:pic>
        <p:nvPicPr>
          <p:cNvPr id="10" name="Afbeelding 31" descr="Afbeelding met Lettertype, Graphics, logo, symbool&#10;&#10;Automatisch gegenereerde beschrijving">
            <a:extLst>
              <a:ext uri="{FF2B5EF4-FFF2-40B4-BE49-F238E27FC236}">
                <a16:creationId xmlns:a16="http://schemas.microsoft.com/office/drawing/2014/main" id="{83C9CB87-A88E-D5E0-270F-07D52619B6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76684" y="6422764"/>
            <a:ext cx="799784" cy="3007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CC4CF4-27A6-BF6B-A17F-6FB584F9CF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0161" y="6430371"/>
            <a:ext cx="785225" cy="28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38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9745-A533-4A6D-CF30-D582E4F91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0680" y="620713"/>
            <a:ext cx="4999484" cy="1415905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BE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507D3C-CC76-411E-887E-C26F1E915F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5057" y="620714"/>
            <a:ext cx="4999484" cy="56403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/>
          <a:lstStyle>
            <a:lvl1pPr>
              <a:defRPr b="0" i="0">
                <a:latin typeface="Helvetica Neue" panose="02000503000000020004" pitchFamily="2" charset="0"/>
              </a:defRPr>
            </a:lvl1pPr>
          </a:lstStyle>
          <a:p>
            <a:r>
              <a:rPr lang="en-GB"/>
              <a:t>Click icon to add picture</a:t>
            </a:r>
            <a:endParaRPr lang="en-B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CF12B5-59A9-6CF1-C736-F99F625C38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61316" y="2220913"/>
            <a:ext cx="4999038" cy="40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FC21B473-410C-C2AC-BC96-90823C9617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5532" y="6448685"/>
            <a:ext cx="5846929" cy="2909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GB" dirty="0"/>
              <a:t>Confidential</a:t>
            </a:r>
          </a:p>
        </p:txBody>
      </p:sp>
      <p:pic>
        <p:nvPicPr>
          <p:cNvPr id="5" name="Picture 4" descr="A green and black logo&#10;&#10;Description automatically generated">
            <a:extLst>
              <a:ext uri="{FF2B5EF4-FFF2-40B4-BE49-F238E27FC236}">
                <a16:creationId xmlns:a16="http://schemas.microsoft.com/office/drawing/2014/main" id="{EEB106AD-A85D-7E9C-E6AB-7CED5D83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8" y="6430777"/>
            <a:ext cx="1035216" cy="306339"/>
          </a:xfrm>
          <a:prstGeom prst="rect">
            <a:avLst/>
          </a:prstGeom>
        </p:spPr>
      </p:pic>
      <p:pic>
        <p:nvPicPr>
          <p:cNvPr id="6" name="Afbeelding 31" descr="Afbeelding met Lettertype, Graphics, logo, symbool&#10;&#10;Automatisch gegenereerde beschrijving">
            <a:extLst>
              <a:ext uri="{FF2B5EF4-FFF2-40B4-BE49-F238E27FC236}">
                <a16:creationId xmlns:a16="http://schemas.microsoft.com/office/drawing/2014/main" id="{ADF734CD-AA7D-46A4-CF60-5A4305A30E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1460" y="6422764"/>
            <a:ext cx="799784" cy="300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ABC042-8CF0-987B-F8E1-31415DFDE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937" y="6430371"/>
            <a:ext cx="785225" cy="28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665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bg>
      <p:bgPr>
        <a:solidFill>
          <a:srgbClr val="006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1">
            <a:extLst>
              <a:ext uri="{FF2B5EF4-FFF2-40B4-BE49-F238E27FC236}">
                <a16:creationId xmlns:a16="http://schemas.microsoft.com/office/drawing/2014/main" id="{E11BFC0D-030F-FC1F-DE45-4C2902936383}"/>
              </a:ext>
            </a:extLst>
          </p:cNvPr>
          <p:cNvSpPr/>
          <p:nvPr/>
        </p:nvSpPr>
        <p:spPr>
          <a:xfrm>
            <a:off x="0" y="6225309"/>
            <a:ext cx="12192000" cy="632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b="0" i="0" dirty="0">
              <a:latin typeface="Helvetica Neue" panose="02000503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80336-6D84-A027-4C58-A665BEB2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620713"/>
            <a:ext cx="10647363" cy="4302161"/>
          </a:xfrm>
        </p:spPr>
        <p:txBody>
          <a:bodyPr anchor="t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BE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95507891-6308-ECC0-2EF7-0839FA61F0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15532" y="6448685"/>
            <a:ext cx="5846929" cy="2909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GB" dirty="0"/>
              <a:t>Confidential</a:t>
            </a:r>
          </a:p>
        </p:txBody>
      </p:sp>
      <p:pic>
        <p:nvPicPr>
          <p:cNvPr id="6" name="Picture 5" descr="A green and black logo&#10;&#10;Description automatically generated">
            <a:extLst>
              <a:ext uri="{FF2B5EF4-FFF2-40B4-BE49-F238E27FC236}">
                <a16:creationId xmlns:a16="http://schemas.microsoft.com/office/drawing/2014/main" id="{F18C027C-029A-D593-F8AB-EA60169FA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8" y="6430777"/>
            <a:ext cx="1035216" cy="306339"/>
          </a:xfrm>
          <a:prstGeom prst="rect">
            <a:avLst/>
          </a:prstGeom>
        </p:spPr>
      </p:pic>
      <p:pic>
        <p:nvPicPr>
          <p:cNvPr id="9" name="Afbeelding 31" descr="Afbeelding met Lettertype, Graphics, logo, symbool&#10;&#10;Automatisch gegenereerde beschrijving">
            <a:extLst>
              <a:ext uri="{FF2B5EF4-FFF2-40B4-BE49-F238E27FC236}">
                <a16:creationId xmlns:a16="http://schemas.microsoft.com/office/drawing/2014/main" id="{D43B7EE3-090C-6F13-C40B-97B17F0D08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758" y="6422764"/>
            <a:ext cx="799784" cy="3007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424714-B5F3-E9CA-EEDE-BCCE4649F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2235" y="6430371"/>
            <a:ext cx="785225" cy="281496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C97C02E-C820-5D4C-32CD-DEE8803936B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31837" y="5055038"/>
            <a:ext cx="10715623" cy="334259"/>
          </a:xfrm>
        </p:spPr>
        <p:txBody>
          <a:bodyPr wrap="square">
            <a:sp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B823C64-7023-680F-0CAE-484463A1E93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31837" y="5431829"/>
            <a:ext cx="10715623" cy="194990"/>
          </a:xfrm>
        </p:spPr>
        <p:txBody>
          <a:bodyPr wrap="square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8893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rgbClr val="34C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0336-6D84-A027-4C58-A665BEB2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620713"/>
            <a:ext cx="10715623" cy="4302161"/>
          </a:xfrm>
        </p:spPr>
        <p:txBody>
          <a:bodyPr anchor="t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474D2-ED70-1BB5-DA25-918B752C9CB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31837" y="5055038"/>
            <a:ext cx="10715623" cy="334259"/>
          </a:xfrm>
        </p:spPr>
        <p:txBody>
          <a:bodyPr wrap="square">
            <a:sp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7507CD2-5C33-863D-6B3D-CCBC08F67C9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31837" y="5431829"/>
            <a:ext cx="10715623" cy="194990"/>
          </a:xfrm>
        </p:spPr>
        <p:txBody>
          <a:bodyPr wrap="square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5BDDC2-AEBB-8AD0-E210-562588CE1D05}"/>
              </a:ext>
            </a:extLst>
          </p:cNvPr>
          <p:cNvSpPr/>
          <p:nvPr/>
        </p:nvSpPr>
        <p:spPr>
          <a:xfrm>
            <a:off x="11379200" y="5405120"/>
            <a:ext cx="812800" cy="1452880"/>
          </a:xfrm>
          <a:prstGeom prst="rect">
            <a:avLst/>
          </a:prstGeom>
          <a:solidFill>
            <a:srgbClr val="34CA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Rechthoek 11">
            <a:extLst>
              <a:ext uri="{FF2B5EF4-FFF2-40B4-BE49-F238E27FC236}">
                <a16:creationId xmlns:a16="http://schemas.microsoft.com/office/drawing/2014/main" id="{B90C57B1-26DB-0684-6208-C720470B1804}"/>
              </a:ext>
            </a:extLst>
          </p:cNvPr>
          <p:cNvSpPr/>
          <p:nvPr/>
        </p:nvSpPr>
        <p:spPr>
          <a:xfrm>
            <a:off x="0" y="6225309"/>
            <a:ext cx="12192000" cy="632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b="0" i="0" dirty="0">
              <a:latin typeface="Helvetica Neue" panose="02000503000000020004" pitchFamily="2" charset="0"/>
            </a:endParaRPr>
          </a:p>
        </p:txBody>
      </p:sp>
      <p:pic>
        <p:nvPicPr>
          <p:cNvPr id="8" name="Picture 7" descr="A green and black logo&#10;&#10;Description automatically generated">
            <a:extLst>
              <a:ext uri="{FF2B5EF4-FFF2-40B4-BE49-F238E27FC236}">
                <a16:creationId xmlns:a16="http://schemas.microsoft.com/office/drawing/2014/main" id="{CBE8FD57-0CD9-5337-E4E7-148A88731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8" y="6430777"/>
            <a:ext cx="1035216" cy="306339"/>
          </a:xfrm>
          <a:prstGeom prst="rect">
            <a:avLst/>
          </a:prstGeom>
        </p:spPr>
      </p:pic>
      <p:pic>
        <p:nvPicPr>
          <p:cNvPr id="9" name="Afbeelding 31" descr="Afbeelding met Lettertype, Graphics, logo, symbool&#10;&#10;Automatisch gegenereerde beschrijving">
            <a:extLst>
              <a:ext uri="{FF2B5EF4-FFF2-40B4-BE49-F238E27FC236}">
                <a16:creationId xmlns:a16="http://schemas.microsoft.com/office/drawing/2014/main" id="{FBD6C651-3A90-43DA-ADCB-2693163F1C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68758" y="6422764"/>
            <a:ext cx="799784" cy="3007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D895FF-942A-4512-6148-484BEE456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2235" y="6430371"/>
            <a:ext cx="785225" cy="28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965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A0C1DB-22D3-E7A3-6406-7740B7F037A3}"/>
              </a:ext>
            </a:extLst>
          </p:cNvPr>
          <p:cNvSpPr/>
          <p:nvPr/>
        </p:nvSpPr>
        <p:spPr>
          <a:xfrm>
            <a:off x="-69574" y="-89453"/>
            <a:ext cx="12261574" cy="60231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4" name="Afbeelding 31" descr="Afbeelding met Lettertype, Graphics, logo, symbool&#10;&#10;Automatisch gegenereerde beschrijving">
            <a:extLst>
              <a:ext uri="{FF2B5EF4-FFF2-40B4-BE49-F238E27FC236}">
                <a16:creationId xmlns:a16="http://schemas.microsoft.com/office/drawing/2014/main" id="{7BF5AF67-0D41-0DF6-77C0-733720D73C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0619" y="6182138"/>
            <a:ext cx="968716" cy="3643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197ADB-8C44-85D3-75AE-0C6CB8EF34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529183" y="6193817"/>
            <a:ext cx="1095602" cy="3409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91F86E-8C62-8C90-5DD9-02594F452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259" y="6193817"/>
            <a:ext cx="951082" cy="340954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66B0BEB1-0D26-0A32-7C80-6D67779DE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3971" y="2190584"/>
            <a:ext cx="4944058" cy="146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07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73460A-7CDF-9A6B-7FD4-AF2DB884B305}"/>
              </a:ext>
            </a:extLst>
          </p:cNvPr>
          <p:cNvSpPr/>
          <p:nvPr/>
        </p:nvSpPr>
        <p:spPr>
          <a:xfrm>
            <a:off x="-69574" y="-89453"/>
            <a:ext cx="12261574" cy="60231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615E1F-B861-FF5F-89D0-AC5BB40A7A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4538" y="2454966"/>
            <a:ext cx="9194592" cy="212697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 b="1" i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B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20BDCEE-B018-160E-2D55-D494F4DC5D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4538" y="4660901"/>
            <a:ext cx="9194800" cy="1191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6" name="Afbeelding 31" descr="Afbeelding met Lettertype, Graphics, logo, symbool&#10;&#10;Automatisch gegenereerde beschrijving">
            <a:extLst>
              <a:ext uri="{FF2B5EF4-FFF2-40B4-BE49-F238E27FC236}">
                <a16:creationId xmlns:a16="http://schemas.microsoft.com/office/drawing/2014/main" id="{3FD9E6B4-FEE3-744C-C923-9A27AE8577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0619" y="6182138"/>
            <a:ext cx="968716" cy="364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29EEF8-3795-9D87-A675-D9D6D3310B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0529183" y="6193817"/>
            <a:ext cx="1095602" cy="3409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C55B04-164E-769F-1BCB-268570985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259" y="6193817"/>
            <a:ext cx="951082" cy="340954"/>
          </a:xfrm>
          <a:prstGeom prst="rect">
            <a:avLst/>
          </a:prstGeom>
        </p:spPr>
      </p:pic>
      <p:pic>
        <p:nvPicPr>
          <p:cNvPr id="5" name="Picture 4" descr="A black and white logo&#10;&#10;Description automatically generated">
            <a:extLst>
              <a:ext uri="{FF2B5EF4-FFF2-40B4-BE49-F238E27FC236}">
                <a16:creationId xmlns:a16="http://schemas.microsoft.com/office/drawing/2014/main" id="{81B039EF-C001-C0F0-6AEB-EB7A727A3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539" y="1005950"/>
            <a:ext cx="3112238" cy="92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14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 TITLE">
    <p:bg>
      <p:bgPr>
        <a:solidFill>
          <a:srgbClr val="006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CA37353-C053-729B-9234-C635BCB575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4538" y="1"/>
            <a:ext cx="8408698" cy="622530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6000" b="1" i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BE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70232EC6-E36E-E6AF-CA21-AECE82DDD466}"/>
              </a:ext>
            </a:extLst>
          </p:cNvPr>
          <p:cNvSpPr/>
          <p:nvPr/>
        </p:nvSpPr>
        <p:spPr>
          <a:xfrm>
            <a:off x="0" y="6225309"/>
            <a:ext cx="12192000" cy="632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b="0" i="0" dirty="0">
              <a:latin typeface="Helvetica Neue" panose="02000503000000020004" pitchFamily="2" charset="0"/>
            </a:endParaRPr>
          </a:p>
        </p:txBody>
      </p:sp>
      <p:pic>
        <p:nvPicPr>
          <p:cNvPr id="3" name="Picture 2" descr="A green and black logo&#10;&#10;Description automatically generated">
            <a:extLst>
              <a:ext uri="{FF2B5EF4-FFF2-40B4-BE49-F238E27FC236}">
                <a16:creationId xmlns:a16="http://schemas.microsoft.com/office/drawing/2014/main" id="{9E19F4E2-CA8C-2D42-9665-6E418C47D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6366071"/>
            <a:ext cx="1253877" cy="371045"/>
          </a:xfrm>
          <a:prstGeom prst="rect">
            <a:avLst/>
          </a:prstGeom>
        </p:spPr>
      </p:pic>
      <p:pic>
        <p:nvPicPr>
          <p:cNvPr id="7" name="Afbeelding 31" descr="Afbeelding met Lettertype, Graphics, logo, symbool&#10;&#10;Automatisch gegenereerde beschrijving">
            <a:extLst>
              <a:ext uri="{FF2B5EF4-FFF2-40B4-BE49-F238E27FC236}">
                <a16:creationId xmlns:a16="http://schemas.microsoft.com/office/drawing/2014/main" id="{89304409-61F7-240B-F779-D4328A22DA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0177" y="6401905"/>
            <a:ext cx="765508" cy="2878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C26481-FB02-8477-4406-7AF47A836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9847" y="6411134"/>
            <a:ext cx="751573" cy="2694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470176-0701-C568-0DD9-77174B85C73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788667" y="6411133"/>
            <a:ext cx="836118" cy="2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688828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er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CA37353-C053-729B-9234-C635BCB575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4538" y="1"/>
            <a:ext cx="8408698" cy="622530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6000" b="1" i="0">
                <a:solidFill>
                  <a:srgbClr val="34CA7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BE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70232EC6-E36E-E6AF-CA21-AECE82DDD466}"/>
              </a:ext>
            </a:extLst>
          </p:cNvPr>
          <p:cNvSpPr/>
          <p:nvPr/>
        </p:nvSpPr>
        <p:spPr>
          <a:xfrm>
            <a:off x="0" y="6225309"/>
            <a:ext cx="12192000" cy="632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b="0" i="0" dirty="0">
              <a:latin typeface="Helvetica Neue" panose="02000503000000020004" pitchFamily="2" charset="0"/>
            </a:endParaRPr>
          </a:p>
        </p:txBody>
      </p:sp>
      <p:pic>
        <p:nvPicPr>
          <p:cNvPr id="4" name="Picture 3" descr="A green and black logo&#10;&#10;Description automatically generated">
            <a:extLst>
              <a:ext uri="{FF2B5EF4-FFF2-40B4-BE49-F238E27FC236}">
                <a16:creationId xmlns:a16="http://schemas.microsoft.com/office/drawing/2014/main" id="{089D11C9-32CC-FA80-22A1-D11E31914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6366071"/>
            <a:ext cx="1253877" cy="371045"/>
          </a:xfrm>
          <a:prstGeom prst="rect">
            <a:avLst/>
          </a:prstGeom>
        </p:spPr>
      </p:pic>
      <p:pic>
        <p:nvPicPr>
          <p:cNvPr id="14" name="Afbeelding 31" descr="Afbeelding met Lettertype, Graphics, logo, symbool&#10;&#10;Automatisch gegenereerde beschrijving">
            <a:extLst>
              <a:ext uri="{FF2B5EF4-FFF2-40B4-BE49-F238E27FC236}">
                <a16:creationId xmlns:a16="http://schemas.microsoft.com/office/drawing/2014/main" id="{FC951EFE-F7F3-D7A3-046B-A6EDF275A1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0177" y="6401905"/>
            <a:ext cx="765508" cy="2878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2F43AE3-5BA1-B806-7D05-748CE7FAB5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9847" y="6411134"/>
            <a:ext cx="751573" cy="2694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AE470B-7604-836B-3E83-C92471BFCB9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788667" y="6411133"/>
            <a:ext cx="836118" cy="2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706816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 SUBTITLE">
    <p:bg>
      <p:bgPr>
        <a:solidFill>
          <a:srgbClr val="34C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CA37353-C053-729B-9234-C635BCB57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538" y="0"/>
            <a:ext cx="8408698" cy="622530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6000" b="1" i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BE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70232EC6-E36E-E6AF-CA21-AECE82DDD466}"/>
              </a:ext>
            </a:extLst>
          </p:cNvPr>
          <p:cNvSpPr/>
          <p:nvPr/>
        </p:nvSpPr>
        <p:spPr>
          <a:xfrm>
            <a:off x="0" y="6225309"/>
            <a:ext cx="12192000" cy="632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b="0" i="0" dirty="0">
              <a:latin typeface="Helvetica Neue" panose="02000503000000020004" pitchFamily="2" charset="0"/>
            </a:endParaRPr>
          </a:p>
        </p:txBody>
      </p:sp>
      <p:pic>
        <p:nvPicPr>
          <p:cNvPr id="10" name="Picture 9" descr="A green and black logo&#10;&#10;Description automatically generated">
            <a:extLst>
              <a:ext uri="{FF2B5EF4-FFF2-40B4-BE49-F238E27FC236}">
                <a16:creationId xmlns:a16="http://schemas.microsoft.com/office/drawing/2014/main" id="{79F97B0A-F833-0EA7-A498-5EED041C1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8" y="6366071"/>
            <a:ext cx="1253877" cy="371045"/>
          </a:xfrm>
          <a:prstGeom prst="rect">
            <a:avLst/>
          </a:prstGeom>
        </p:spPr>
      </p:pic>
      <p:pic>
        <p:nvPicPr>
          <p:cNvPr id="2" name="Afbeelding 31" descr="Afbeelding met Lettertype, Graphics, logo, symbool&#10;&#10;Automatisch gegenereerde beschrijving">
            <a:extLst>
              <a:ext uri="{FF2B5EF4-FFF2-40B4-BE49-F238E27FC236}">
                <a16:creationId xmlns:a16="http://schemas.microsoft.com/office/drawing/2014/main" id="{20055599-9386-7D76-9CE2-762A1DBB05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20177" y="6401905"/>
            <a:ext cx="765508" cy="2878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E9E6398-1778-8304-FE69-285ED30C0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9847" y="6411134"/>
            <a:ext cx="751573" cy="2694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768B50-EF83-904D-CCCE-23F43840FA2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788667" y="6411133"/>
            <a:ext cx="836118" cy="2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8106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73460A-7CDF-9A6B-7FD4-AF2DB884B305}"/>
              </a:ext>
            </a:extLst>
          </p:cNvPr>
          <p:cNvSpPr/>
          <p:nvPr/>
        </p:nvSpPr>
        <p:spPr>
          <a:xfrm>
            <a:off x="-69574" y="-89453"/>
            <a:ext cx="12261574" cy="60231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7DC8CBB6-3323-A71E-540C-8B923C0E8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9" y="1005950"/>
            <a:ext cx="3112238" cy="9209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615E1F-B861-FF5F-89D0-AC5BB40A7AC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4538" y="2454966"/>
            <a:ext cx="9194592" cy="2126973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4000" b="1" i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BE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20BDCEE-B018-160E-2D55-D494F4DC5D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4538" y="4660901"/>
            <a:ext cx="9194800" cy="1191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9" name="Afbeelding 31" descr="Afbeelding met Lettertype, Graphics, logo, symbool&#10;&#10;Automatisch gegenereerde beschrijving">
            <a:extLst>
              <a:ext uri="{FF2B5EF4-FFF2-40B4-BE49-F238E27FC236}">
                <a16:creationId xmlns:a16="http://schemas.microsoft.com/office/drawing/2014/main" id="{FB698D47-2213-4E02-9874-979809D564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8063" y="6192102"/>
            <a:ext cx="968716" cy="364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31A012-0492-DBD6-98C7-3FD476413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3703" y="6203781"/>
            <a:ext cx="951082" cy="34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39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D55EF-B44C-0384-C8AE-3CAE002B7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4539" y="1825624"/>
            <a:ext cx="4986784" cy="43640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1D106-8131-D0CC-DCA9-103053396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0678" y="1825624"/>
            <a:ext cx="4894709" cy="43640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7F671737-5D7F-18FE-6517-382AFED6AA2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15532" y="6448685"/>
            <a:ext cx="7417311" cy="2909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GB" dirty="0"/>
              <a:t>Confidential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F4DFE38-A8EF-6FD1-005B-D5190639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620713"/>
            <a:ext cx="10728324" cy="106997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BE" dirty="0"/>
          </a:p>
        </p:txBody>
      </p:sp>
      <p:pic>
        <p:nvPicPr>
          <p:cNvPr id="8" name="Picture 7" descr="A green and black logo&#10;&#10;Description automatically generated">
            <a:extLst>
              <a:ext uri="{FF2B5EF4-FFF2-40B4-BE49-F238E27FC236}">
                <a16:creationId xmlns:a16="http://schemas.microsoft.com/office/drawing/2014/main" id="{522CAE60-C1DA-2044-705A-4FD4F2198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8" y="6430777"/>
            <a:ext cx="1035216" cy="306339"/>
          </a:xfrm>
          <a:prstGeom prst="rect">
            <a:avLst/>
          </a:prstGeom>
        </p:spPr>
      </p:pic>
      <p:pic>
        <p:nvPicPr>
          <p:cNvPr id="5" name="Afbeelding 31" descr="Afbeelding met Lettertype, Graphics, logo, symbool&#10;&#10;Automatisch gegenereerde beschrijving">
            <a:extLst>
              <a:ext uri="{FF2B5EF4-FFF2-40B4-BE49-F238E27FC236}">
                <a16:creationId xmlns:a16="http://schemas.microsoft.com/office/drawing/2014/main" id="{C92015C3-2B85-4324-3AD8-2FD217C208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0779" y="6401905"/>
            <a:ext cx="765508" cy="2878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7D4ED6-56E5-D718-7AA2-D6FD8F09C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0449" y="6411134"/>
            <a:ext cx="751573" cy="2694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E41A03-3D0B-44A2-E126-8B80CACE0CE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519269" y="6411133"/>
            <a:ext cx="836118" cy="2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144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EA085BE-98A8-E02A-7D18-1AA0E9738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1838" y="1825624"/>
            <a:ext cx="10728325" cy="441166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14C78-30AD-1EEB-572E-1E992BB71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620713"/>
            <a:ext cx="10728324" cy="106997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BE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16258709-47B0-BC6F-A90C-DD975F61F5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15532" y="6448685"/>
            <a:ext cx="7417311" cy="2909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GB" dirty="0"/>
              <a:t>Confidential</a:t>
            </a:r>
          </a:p>
        </p:txBody>
      </p:sp>
      <p:pic>
        <p:nvPicPr>
          <p:cNvPr id="5" name="Picture 4" descr="A green and black logo&#10;&#10;Description automatically generated">
            <a:extLst>
              <a:ext uri="{FF2B5EF4-FFF2-40B4-BE49-F238E27FC236}">
                <a16:creationId xmlns:a16="http://schemas.microsoft.com/office/drawing/2014/main" id="{0B1DEF9C-FA5C-1621-45F0-07D8D55FA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8" y="6430777"/>
            <a:ext cx="1035216" cy="306339"/>
          </a:xfrm>
          <a:prstGeom prst="rect">
            <a:avLst/>
          </a:prstGeom>
        </p:spPr>
      </p:pic>
      <p:pic>
        <p:nvPicPr>
          <p:cNvPr id="3" name="Afbeelding 31" descr="Afbeelding met Lettertype, Graphics, logo, symbool&#10;&#10;Automatisch gegenereerde beschrijving">
            <a:extLst>
              <a:ext uri="{FF2B5EF4-FFF2-40B4-BE49-F238E27FC236}">
                <a16:creationId xmlns:a16="http://schemas.microsoft.com/office/drawing/2014/main" id="{919ABB86-88FE-1EC3-E5C9-3A1CE032B5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5554" y="6401905"/>
            <a:ext cx="765508" cy="287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E7716D-0FB5-D965-FF3E-1D6FE3692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5224" y="6411134"/>
            <a:ext cx="751573" cy="269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911180-E4E2-113F-BD80-A5AB130FCD3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624044" y="6411133"/>
            <a:ext cx="836118" cy="2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9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EA085BE-98A8-E02A-7D18-1AA0E9738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1838" y="1825624"/>
            <a:ext cx="10728325" cy="244319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14C78-30AD-1EEB-572E-1E992BB71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620713"/>
            <a:ext cx="10728324" cy="106997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BE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16258709-47B0-BC6F-A90C-DD975F61F5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15532" y="6448685"/>
            <a:ext cx="7417311" cy="2909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GB" dirty="0"/>
              <a:t>Confidential</a:t>
            </a:r>
          </a:p>
        </p:txBody>
      </p:sp>
      <p:pic>
        <p:nvPicPr>
          <p:cNvPr id="5" name="Picture 4" descr="A green and black logo&#10;&#10;Description automatically generated">
            <a:extLst>
              <a:ext uri="{FF2B5EF4-FFF2-40B4-BE49-F238E27FC236}">
                <a16:creationId xmlns:a16="http://schemas.microsoft.com/office/drawing/2014/main" id="{0B1DEF9C-FA5C-1621-45F0-07D8D55FA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8" y="6430777"/>
            <a:ext cx="1035216" cy="306339"/>
          </a:xfrm>
          <a:prstGeom prst="rect">
            <a:avLst/>
          </a:prstGeom>
        </p:spPr>
      </p:pic>
      <p:pic>
        <p:nvPicPr>
          <p:cNvPr id="3" name="Afbeelding 31" descr="Afbeelding met Lettertype, Graphics, logo, symbool&#10;&#10;Automatisch gegenereerde beschrijving">
            <a:extLst>
              <a:ext uri="{FF2B5EF4-FFF2-40B4-BE49-F238E27FC236}">
                <a16:creationId xmlns:a16="http://schemas.microsoft.com/office/drawing/2014/main" id="{919ABB86-88FE-1EC3-E5C9-3A1CE032B5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5554" y="6401905"/>
            <a:ext cx="765508" cy="287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4E7716D-0FB5-D965-FF3E-1D6FE3692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5224" y="6411134"/>
            <a:ext cx="751573" cy="269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911180-E4E2-113F-BD80-A5AB130FCD3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624044" y="6411133"/>
            <a:ext cx="836118" cy="26020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45BFA3-8CDD-6E12-31F5-D17E2909A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604640"/>
              </p:ext>
            </p:extLst>
          </p:nvPr>
        </p:nvGraphicFramePr>
        <p:xfrm>
          <a:off x="731837" y="4598294"/>
          <a:ext cx="10728325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45665">
                  <a:extLst>
                    <a:ext uri="{9D8B030D-6E8A-4147-A177-3AD203B41FA5}">
                      <a16:colId xmlns:a16="http://schemas.microsoft.com/office/drawing/2014/main" val="3495544088"/>
                    </a:ext>
                  </a:extLst>
                </a:gridCol>
                <a:gridCol w="2145665">
                  <a:extLst>
                    <a:ext uri="{9D8B030D-6E8A-4147-A177-3AD203B41FA5}">
                      <a16:colId xmlns:a16="http://schemas.microsoft.com/office/drawing/2014/main" val="1014867738"/>
                    </a:ext>
                  </a:extLst>
                </a:gridCol>
                <a:gridCol w="2145665">
                  <a:extLst>
                    <a:ext uri="{9D8B030D-6E8A-4147-A177-3AD203B41FA5}">
                      <a16:colId xmlns:a16="http://schemas.microsoft.com/office/drawing/2014/main" val="1463232719"/>
                    </a:ext>
                  </a:extLst>
                </a:gridCol>
                <a:gridCol w="2145665">
                  <a:extLst>
                    <a:ext uri="{9D8B030D-6E8A-4147-A177-3AD203B41FA5}">
                      <a16:colId xmlns:a16="http://schemas.microsoft.com/office/drawing/2014/main" val="2880112619"/>
                    </a:ext>
                  </a:extLst>
                </a:gridCol>
                <a:gridCol w="2145665">
                  <a:extLst>
                    <a:ext uri="{9D8B030D-6E8A-4147-A177-3AD203B41FA5}">
                      <a16:colId xmlns:a16="http://schemas.microsoft.com/office/drawing/2014/main" val="4849064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B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B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B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B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BE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419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685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906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B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12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7630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D55EF-B44C-0384-C8AE-3CAE002B7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4539" y="1825624"/>
            <a:ext cx="4986784" cy="43640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1D106-8131-D0CC-DCA9-103053396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825624"/>
            <a:ext cx="5259387" cy="43640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5C84D-B0F1-B9B2-AA97-5F961FC23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620713"/>
            <a:ext cx="4999485" cy="106997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BE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2D06119-2F92-9E71-CFA1-D68781194465}"/>
              </a:ext>
            </a:extLst>
          </p:cNvPr>
          <p:cNvSpPr txBox="1">
            <a:spLocks/>
          </p:cNvSpPr>
          <p:nvPr/>
        </p:nvSpPr>
        <p:spPr>
          <a:xfrm>
            <a:off x="6460678" y="620713"/>
            <a:ext cx="4999485" cy="106997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BE" sz="3600" b="1" i="0" kern="1200" dirty="0">
                <a:solidFill>
                  <a:srgbClr val="34CA71"/>
                </a:solidFill>
                <a:latin typeface="Helvetica Neue" panose="02000503000000020004" pitchFamily="2" charset="0"/>
                <a:ea typeface="+mn-ea"/>
                <a:cs typeface="+mn-cs"/>
              </a:defRPr>
            </a:lvl1pPr>
          </a:lstStyle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FC411C-2127-1D59-7C3A-96CF5E949A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620713"/>
            <a:ext cx="5259387" cy="1069975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rgbClr val="34CA7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185738" indent="0">
              <a:buNone/>
              <a:defRPr>
                <a:solidFill>
                  <a:srgbClr val="34CA71"/>
                </a:solidFill>
              </a:defRPr>
            </a:lvl2pPr>
            <a:lvl3pPr>
              <a:defRPr>
                <a:solidFill>
                  <a:srgbClr val="34CA71"/>
                </a:solidFill>
              </a:defRPr>
            </a:lvl3pPr>
            <a:lvl4pPr>
              <a:defRPr>
                <a:solidFill>
                  <a:srgbClr val="34CA71"/>
                </a:solidFill>
              </a:defRPr>
            </a:lvl4pPr>
            <a:lvl5pPr>
              <a:defRPr>
                <a:solidFill>
                  <a:srgbClr val="34CA7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E42D013F-F2CE-EB03-5007-3B6A0A80D95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15532" y="6448685"/>
            <a:ext cx="7397433" cy="2909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GB" dirty="0"/>
              <a:t>Confidential</a:t>
            </a:r>
          </a:p>
        </p:txBody>
      </p:sp>
      <p:pic>
        <p:nvPicPr>
          <p:cNvPr id="9" name="Picture 8" descr="A green and black logo&#10;&#10;Description automatically generated">
            <a:extLst>
              <a:ext uri="{FF2B5EF4-FFF2-40B4-BE49-F238E27FC236}">
                <a16:creationId xmlns:a16="http://schemas.microsoft.com/office/drawing/2014/main" id="{1EB7F3B3-4DC1-1675-3ECF-D02CFDE27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8" y="6430777"/>
            <a:ext cx="1035216" cy="306339"/>
          </a:xfrm>
          <a:prstGeom prst="rect">
            <a:avLst/>
          </a:prstGeom>
        </p:spPr>
      </p:pic>
      <p:pic>
        <p:nvPicPr>
          <p:cNvPr id="8" name="Afbeelding 31" descr="Afbeelding met Lettertype, Graphics, logo, symbool&#10;&#10;Automatisch gegenereerde beschrijving">
            <a:extLst>
              <a:ext uri="{FF2B5EF4-FFF2-40B4-BE49-F238E27FC236}">
                <a16:creationId xmlns:a16="http://schemas.microsoft.com/office/drawing/2014/main" id="{383B8575-5E37-97FF-EE59-F9FFA828F2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0779" y="6401905"/>
            <a:ext cx="765508" cy="2878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658E21-A9FA-13B3-234D-DDDC8386C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0449" y="6411134"/>
            <a:ext cx="751573" cy="2694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50501D-5303-84C5-9DD6-24DEE5C3B3D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519269" y="6411133"/>
            <a:ext cx="836118" cy="2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3057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9745-A533-4A6D-CF30-D582E4F91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0680" y="620713"/>
            <a:ext cx="4999484" cy="1415905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BE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507D3C-CC76-411E-887E-C26F1E915F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5057" y="620714"/>
            <a:ext cx="4999484" cy="56403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/>
          <a:lstStyle>
            <a:lvl1pPr>
              <a:defRPr b="0" i="0">
                <a:latin typeface="Helvetica Neue" panose="02000503000000020004" pitchFamily="2" charset="0"/>
              </a:defRPr>
            </a:lvl1pPr>
          </a:lstStyle>
          <a:p>
            <a:r>
              <a:rPr lang="en-GB"/>
              <a:t>Click icon to add picture</a:t>
            </a:r>
            <a:endParaRPr lang="en-B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1CF12B5-59A9-6CF1-C736-F99F625C38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61316" y="2220913"/>
            <a:ext cx="4999038" cy="40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FC21B473-410C-C2AC-BC96-90823C96170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5532" y="6448685"/>
            <a:ext cx="5846929" cy="2909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GB" dirty="0"/>
              <a:t>Confidential</a:t>
            </a:r>
          </a:p>
        </p:txBody>
      </p:sp>
      <p:pic>
        <p:nvPicPr>
          <p:cNvPr id="5" name="Picture 4" descr="A green and black logo&#10;&#10;Description automatically generated">
            <a:extLst>
              <a:ext uri="{FF2B5EF4-FFF2-40B4-BE49-F238E27FC236}">
                <a16:creationId xmlns:a16="http://schemas.microsoft.com/office/drawing/2014/main" id="{EEB106AD-A85D-7E9C-E6AB-7CED5D83B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8" y="6430777"/>
            <a:ext cx="1035216" cy="306339"/>
          </a:xfrm>
          <a:prstGeom prst="rect">
            <a:avLst/>
          </a:prstGeom>
        </p:spPr>
      </p:pic>
      <p:pic>
        <p:nvPicPr>
          <p:cNvPr id="3" name="Afbeelding 31" descr="Afbeelding met Lettertype, Graphics, logo, symbool&#10;&#10;Automatisch gegenereerde beschrijving">
            <a:extLst>
              <a:ext uri="{FF2B5EF4-FFF2-40B4-BE49-F238E27FC236}">
                <a16:creationId xmlns:a16="http://schemas.microsoft.com/office/drawing/2014/main" id="{60673CD9-2B95-66C5-DBD5-299D5E52F4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5554" y="6401905"/>
            <a:ext cx="765508" cy="2878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406692-861F-ED41-1252-D79E170BD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5224" y="6411134"/>
            <a:ext cx="751573" cy="2694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074FD0-48AA-D86A-661D-113D8931276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624044" y="6411133"/>
            <a:ext cx="836118" cy="2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787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bg>
      <p:bgPr>
        <a:solidFill>
          <a:srgbClr val="006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1">
            <a:extLst>
              <a:ext uri="{FF2B5EF4-FFF2-40B4-BE49-F238E27FC236}">
                <a16:creationId xmlns:a16="http://schemas.microsoft.com/office/drawing/2014/main" id="{E11BFC0D-030F-FC1F-DE45-4C2902936383}"/>
              </a:ext>
            </a:extLst>
          </p:cNvPr>
          <p:cNvSpPr/>
          <p:nvPr/>
        </p:nvSpPr>
        <p:spPr>
          <a:xfrm>
            <a:off x="0" y="6225309"/>
            <a:ext cx="12192000" cy="632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b="0" i="0" dirty="0">
              <a:latin typeface="Helvetica Neue" panose="02000503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C80336-6D84-A027-4C58-A665BEB2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620713"/>
            <a:ext cx="10647363" cy="4302161"/>
          </a:xfrm>
        </p:spPr>
        <p:txBody>
          <a:bodyPr anchor="t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BE" dirty="0"/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95507891-6308-ECC0-2EF7-0839FA61F05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15532" y="6448685"/>
            <a:ext cx="5846929" cy="2909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GB" dirty="0"/>
              <a:t>Confidential</a:t>
            </a:r>
          </a:p>
        </p:txBody>
      </p:sp>
      <p:pic>
        <p:nvPicPr>
          <p:cNvPr id="6" name="Picture 5" descr="A green and black logo&#10;&#10;Description automatically generated">
            <a:extLst>
              <a:ext uri="{FF2B5EF4-FFF2-40B4-BE49-F238E27FC236}">
                <a16:creationId xmlns:a16="http://schemas.microsoft.com/office/drawing/2014/main" id="{F18C027C-029A-D593-F8AB-EA60169FA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8" y="6430777"/>
            <a:ext cx="1035216" cy="306339"/>
          </a:xfrm>
          <a:prstGeom prst="rect">
            <a:avLst/>
          </a:prstGeom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C97C02E-C820-5D4C-32CD-DEE8803936B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31837" y="5055038"/>
            <a:ext cx="10647363" cy="334259"/>
          </a:xfrm>
        </p:spPr>
        <p:txBody>
          <a:bodyPr wrap="square">
            <a:sp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B823C64-7023-680F-0CAE-484463A1E93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31837" y="5431829"/>
            <a:ext cx="10647363" cy="194990"/>
          </a:xfrm>
        </p:spPr>
        <p:txBody>
          <a:bodyPr wrap="square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4" name="Afbeelding 31" descr="Afbeelding met Lettertype, Graphics, logo, symbool&#10;&#10;Automatisch gegenereerde beschrijving">
            <a:extLst>
              <a:ext uri="{FF2B5EF4-FFF2-40B4-BE49-F238E27FC236}">
                <a16:creationId xmlns:a16="http://schemas.microsoft.com/office/drawing/2014/main" id="{5DCB8E22-200B-8E5F-92BE-9075214041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4592" y="6401905"/>
            <a:ext cx="765508" cy="2878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3E1C02-3B54-26EB-E235-9092EFB75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4262" y="6411134"/>
            <a:ext cx="751573" cy="2694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0A7B43-FF70-E38A-5E56-CA3CB8277E6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543082" y="6411133"/>
            <a:ext cx="836118" cy="2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1899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rgbClr val="34C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80336-6D84-A027-4C58-A665BEB2F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620713"/>
            <a:ext cx="10715623" cy="4302161"/>
          </a:xfrm>
        </p:spPr>
        <p:txBody>
          <a:bodyPr anchor="t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B474D2-ED70-1BB5-DA25-918B752C9CB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31837" y="5055038"/>
            <a:ext cx="10715623" cy="334259"/>
          </a:xfrm>
        </p:spPr>
        <p:txBody>
          <a:bodyPr wrap="square">
            <a:sp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7507CD2-5C33-863D-6B3D-CCBC08F67C97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31837" y="5431829"/>
            <a:ext cx="10715623" cy="194990"/>
          </a:xfrm>
        </p:spPr>
        <p:txBody>
          <a:bodyPr wrap="square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5BDDC2-AEBB-8AD0-E210-562588CE1D05}"/>
              </a:ext>
            </a:extLst>
          </p:cNvPr>
          <p:cNvSpPr/>
          <p:nvPr/>
        </p:nvSpPr>
        <p:spPr>
          <a:xfrm>
            <a:off x="11379200" y="5405120"/>
            <a:ext cx="812800" cy="1452880"/>
          </a:xfrm>
          <a:prstGeom prst="rect">
            <a:avLst/>
          </a:prstGeom>
          <a:solidFill>
            <a:srgbClr val="34CA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6" name="Rechthoek 11">
            <a:extLst>
              <a:ext uri="{FF2B5EF4-FFF2-40B4-BE49-F238E27FC236}">
                <a16:creationId xmlns:a16="http://schemas.microsoft.com/office/drawing/2014/main" id="{B90C57B1-26DB-0684-6208-C720470B1804}"/>
              </a:ext>
            </a:extLst>
          </p:cNvPr>
          <p:cNvSpPr/>
          <p:nvPr/>
        </p:nvSpPr>
        <p:spPr>
          <a:xfrm>
            <a:off x="0" y="6225309"/>
            <a:ext cx="12192000" cy="632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b="0" i="0" dirty="0">
              <a:latin typeface="Helvetica Neue" panose="02000503000000020004" pitchFamily="2" charset="0"/>
            </a:endParaRPr>
          </a:p>
        </p:txBody>
      </p:sp>
      <p:pic>
        <p:nvPicPr>
          <p:cNvPr id="8" name="Picture 7" descr="A green and black logo&#10;&#10;Description automatically generated">
            <a:extLst>
              <a:ext uri="{FF2B5EF4-FFF2-40B4-BE49-F238E27FC236}">
                <a16:creationId xmlns:a16="http://schemas.microsoft.com/office/drawing/2014/main" id="{CBE8FD57-0CD9-5337-E4E7-148A88731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8" y="6430777"/>
            <a:ext cx="1035216" cy="306339"/>
          </a:xfrm>
          <a:prstGeom prst="rect">
            <a:avLst/>
          </a:prstGeom>
        </p:spPr>
      </p:pic>
      <p:pic>
        <p:nvPicPr>
          <p:cNvPr id="5" name="Afbeelding 31" descr="Afbeelding met Lettertype, Graphics, logo, symbool&#10;&#10;Automatisch gegenereerde beschrijving">
            <a:extLst>
              <a:ext uri="{FF2B5EF4-FFF2-40B4-BE49-F238E27FC236}">
                <a16:creationId xmlns:a16="http://schemas.microsoft.com/office/drawing/2014/main" id="{31866710-D524-E193-3941-FCF3593A59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2852" y="6401905"/>
            <a:ext cx="765508" cy="2878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AA577F-F195-3517-C113-288C21E2A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2522" y="6411134"/>
            <a:ext cx="751573" cy="2694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22E8CF-DEDA-43F0-0098-64DEDD42B42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0611342" y="6411133"/>
            <a:ext cx="836118" cy="2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6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TITLE">
    <p:bg>
      <p:bgPr>
        <a:solidFill>
          <a:srgbClr val="0061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CA37353-C053-729B-9234-C635BCB575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4538" y="1"/>
            <a:ext cx="8408698" cy="622530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6000" b="1" i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BE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70232EC6-E36E-E6AF-CA21-AECE82DDD466}"/>
              </a:ext>
            </a:extLst>
          </p:cNvPr>
          <p:cNvSpPr/>
          <p:nvPr/>
        </p:nvSpPr>
        <p:spPr>
          <a:xfrm>
            <a:off x="0" y="6225309"/>
            <a:ext cx="12192000" cy="632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b="0" i="0" dirty="0">
              <a:latin typeface="Helvetica Neue" panose="02000503000000020004" pitchFamily="2" charset="0"/>
            </a:endParaRPr>
          </a:p>
        </p:txBody>
      </p:sp>
      <p:pic>
        <p:nvPicPr>
          <p:cNvPr id="32" name="Afbeelding 31" descr="Afbeelding met Lettertype, Graphics, logo, symbool&#10;&#10;Automatisch gegenereerde beschrijving">
            <a:extLst>
              <a:ext uri="{FF2B5EF4-FFF2-40B4-BE49-F238E27FC236}">
                <a16:creationId xmlns:a16="http://schemas.microsoft.com/office/drawing/2014/main" id="{3A94610B-1260-5D4D-9729-885FADA3EC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0354" y="6407648"/>
            <a:ext cx="765508" cy="2878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9A9D69-9CF0-1BA1-5BAF-1D76F6214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0024" y="6416877"/>
            <a:ext cx="751573" cy="269432"/>
          </a:xfrm>
          <a:prstGeom prst="rect">
            <a:avLst/>
          </a:prstGeom>
        </p:spPr>
      </p:pic>
      <p:pic>
        <p:nvPicPr>
          <p:cNvPr id="3" name="Picture 2" descr="A green and black logo&#10;&#10;Description automatically generated">
            <a:extLst>
              <a:ext uri="{FF2B5EF4-FFF2-40B4-BE49-F238E27FC236}">
                <a16:creationId xmlns:a16="http://schemas.microsoft.com/office/drawing/2014/main" id="{9E19F4E2-CA8C-2D42-9665-6E418C47D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38" y="6366071"/>
            <a:ext cx="1253877" cy="37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3947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CA37353-C053-729B-9234-C635BCB575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44538" y="1"/>
            <a:ext cx="8408698" cy="6225308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6000" b="1" i="0">
                <a:solidFill>
                  <a:srgbClr val="34CA7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BE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70232EC6-E36E-E6AF-CA21-AECE82DDD466}"/>
              </a:ext>
            </a:extLst>
          </p:cNvPr>
          <p:cNvSpPr/>
          <p:nvPr/>
        </p:nvSpPr>
        <p:spPr>
          <a:xfrm>
            <a:off x="0" y="6225309"/>
            <a:ext cx="12192000" cy="632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b="0" i="0" dirty="0">
              <a:latin typeface="Helvetica Neue" panose="02000503000000020004" pitchFamily="2" charset="0"/>
            </a:endParaRPr>
          </a:p>
        </p:txBody>
      </p:sp>
      <p:pic>
        <p:nvPicPr>
          <p:cNvPr id="2" name="Afbeelding 31" descr="Afbeelding met Lettertype, Graphics, logo, symbool&#10;&#10;Automatisch gegenereerde beschrijving">
            <a:extLst>
              <a:ext uri="{FF2B5EF4-FFF2-40B4-BE49-F238E27FC236}">
                <a16:creationId xmlns:a16="http://schemas.microsoft.com/office/drawing/2014/main" id="{1654F7B4-72DD-EA6E-D144-935CD5540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0354" y="6407648"/>
            <a:ext cx="765508" cy="2878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2D4CD9-7A3F-83FB-E38C-EFC95D54C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0024" y="6416877"/>
            <a:ext cx="751573" cy="269432"/>
          </a:xfrm>
          <a:prstGeom prst="rect">
            <a:avLst/>
          </a:prstGeom>
        </p:spPr>
      </p:pic>
      <p:pic>
        <p:nvPicPr>
          <p:cNvPr id="4" name="Picture 3" descr="A green and black logo&#10;&#10;Description automatically generated">
            <a:extLst>
              <a:ext uri="{FF2B5EF4-FFF2-40B4-BE49-F238E27FC236}">
                <a16:creationId xmlns:a16="http://schemas.microsoft.com/office/drawing/2014/main" id="{089D11C9-32CC-FA80-22A1-D11E31914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38" y="6366071"/>
            <a:ext cx="1253877" cy="37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5387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 SUBTITLE">
    <p:bg>
      <p:bgPr>
        <a:solidFill>
          <a:srgbClr val="34C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CA37353-C053-729B-9234-C635BCB57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538" y="0"/>
            <a:ext cx="8408698" cy="6225309"/>
          </a:xfrm>
          <a:prstGeom prst="rect">
            <a:avLst/>
          </a:prstGeom>
        </p:spPr>
        <p:txBody>
          <a:bodyPr lIns="0" tIns="0" rIns="0" bIns="0" anchor="ctr"/>
          <a:lstStyle>
            <a:lvl1pPr algn="l">
              <a:defRPr sz="6000" b="1" i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BE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70232EC6-E36E-E6AF-CA21-AECE82DDD466}"/>
              </a:ext>
            </a:extLst>
          </p:cNvPr>
          <p:cNvSpPr/>
          <p:nvPr/>
        </p:nvSpPr>
        <p:spPr>
          <a:xfrm>
            <a:off x="0" y="6225309"/>
            <a:ext cx="12192000" cy="632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b="0" i="0" dirty="0">
              <a:latin typeface="Helvetica Neue" panose="02000503000000020004" pitchFamily="2" charset="0"/>
            </a:endParaRPr>
          </a:p>
        </p:txBody>
      </p:sp>
      <p:pic>
        <p:nvPicPr>
          <p:cNvPr id="7" name="Afbeelding 31" descr="Afbeelding met Lettertype, Graphics, logo, symbool&#10;&#10;Automatisch gegenereerde beschrijving">
            <a:extLst>
              <a:ext uri="{FF2B5EF4-FFF2-40B4-BE49-F238E27FC236}">
                <a16:creationId xmlns:a16="http://schemas.microsoft.com/office/drawing/2014/main" id="{97FB0051-B405-E7FC-96BD-56FBE258D3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0354" y="6407648"/>
            <a:ext cx="765508" cy="2878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C4DA6A-8BE0-2922-1A99-81754D077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0024" y="6416877"/>
            <a:ext cx="751573" cy="269432"/>
          </a:xfrm>
          <a:prstGeom prst="rect">
            <a:avLst/>
          </a:prstGeom>
        </p:spPr>
      </p:pic>
      <p:pic>
        <p:nvPicPr>
          <p:cNvPr id="10" name="Picture 9" descr="A green and black logo&#10;&#10;Description automatically generated">
            <a:extLst>
              <a:ext uri="{FF2B5EF4-FFF2-40B4-BE49-F238E27FC236}">
                <a16:creationId xmlns:a16="http://schemas.microsoft.com/office/drawing/2014/main" id="{79F97B0A-F833-0EA7-A498-5EED041C12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38" y="6366071"/>
            <a:ext cx="1253877" cy="37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978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LOG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73460A-7CDF-9A6B-7FD4-AF2DB884B305}"/>
              </a:ext>
            </a:extLst>
          </p:cNvPr>
          <p:cNvSpPr/>
          <p:nvPr/>
        </p:nvSpPr>
        <p:spPr>
          <a:xfrm>
            <a:off x="-69574" y="-89452"/>
            <a:ext cx="12261574" cy="23980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7DC8CBB6-3323-A71E-540C-8B923C0E8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9" y="1005950"/>
            <a:ext cx="3112238" cy="9209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31A012-0492-DBD6-98C7-3FD476413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845" y="3995231"/>
            <a:ext cx="2189733" cy="7849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ABEBDD-F151-B5EE-4157-E04BA866DD97}"/>
              </a:ext>
            </a:extLst>
          </p:cNvPr>
          <p:cNvSpPr txBox="1"/>
          <p:nvPr/>
        </p:nvSpPr>
        <p:spPr>
          <a:xfrm>
            <a:off x="744538" y="2652988"/>
            <a:ext cx="8245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With the support of:</a:t>
            </a:r>
          </a:p>
        </p:txBody>
      </p:sp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D259E80E-D547-24F9-38EC-2FD984DC6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3823" y="3632426"/>
            <a:ext cx="2896472" cy="1402884"/>
          </a:xfrm>
          <a:prstGeom prst="rect">
            <a:avLst/>
          </a:prstGeom>
        </p:spPr>
      </p:pic>
      <p:pic>
        <p:nvPicPr>
          <p:cNvPr id="14" name="Picture 13" descr="A green and black logo&#10;&#10;Description automatically generated">
            <a:extLst>
              <a:ext uri="{FF2B5EF4-FFF2-40B4-BE49-F238E27FC236}">
                <a16:creationId xmlns:a16="http://schemas.microsoft.com/office/drawing/2014/main" id="{96DDA9E3-1281-D36E-1B55-08DBEBB3B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6146" y="3993909"/>
            <a:ext cx="2090847" cy="786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41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2C272-1D6F-5A3A-3356-C172108095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58F023-54EA-B08F-F928-2C84390F8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20BEF-26E9-A350-90AE-89E4DEE6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A2CA-A983-714D-AB8A-0D6F79226471}" type="datetimeFigureOut">
              <a:rPr lang="en-GB" smtClean="0"/>
              <a:t>24/02/2025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7D10C-3873-E4BE-191B-BED5B735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3EB34-54AA-47C9-7486-4760156C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EFD33-643A-BF4A-A0FB-751E94BEF2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969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D55EF-B44C-0384-C8AE-3CAE002B7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4539" y="1825624"/>
            <a:ext cx="4986784" cy="43640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F1D106-8131-D0CC-DCA9-103053396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0678" y="1825624"/>
            <a:ext cx="4894709" cy="43640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7F671737-5D7F-18FE-6517-382AFED6AA2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15532" y="6448685"/>
            <a:ext cx="7417311" cy="2909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GB" dirty="0"/>
              <a:t>Confidential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F4DFE38-A8EF-6FD1-005B-D51906394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620713"/>
            <a:ext cx="10728324" cy="106997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BE" dirty="0"/>
          </a:p>
        </p:txBody>
      </p:sp>
      <p:pic>
        <p:nvPicPr>
          <p:cNvPr id="8" name="Picture 7" descr="A green and black logo&#10;&#10;Description automatically generated">
            <a:extLst>
              <a:ext uri="{FF2B5EF4-FFF2-40B4-BE49-F238E27FC236}">
                <a16:creationId xmlns:a16="http://schemas.microsoft.com/office/drawing/2014/main" id="{522CAE60-C1DA-2044-705A-4FD4F2198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8" y="6430777"/>
            <a:ext cx="1035216" cy="306339"/>
          </a:xfrm>
          <a:prstGeom prst="rect">
            <a:avLst/>
          </a:prstGeom>
        </p:spPr>
      </p:pic>
      <p:pic>
        <p:nvPicPr>
          <p:cNvPr id="2" name="Afbeelding 31" descr="Afbeelding met Lettertype, Graphics, logo, symbool&#10;&#10;Automatisch gegenereerde beschrijving">
            <a:extLst>
              <a:ext uri="{FF2B5EF4-FFF2-40B4-BE49-F238E27FC236}">
                <a16:creationId xmlns:a16="http://schemas.microsoft.com/office/drawing/2014/main" id="{E1735825-194F-66C3-D1FD-520D939BB5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76684" y="6422764"/>
            <a:ext cx="799784" cy="3007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190D68-4DC9-8EB0-A72B-5019E753C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0161" y="6430371"/>
            <a:ext cx="785225" cy="28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5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EA085BE-98A8-E02A-7D18-1AA0E9738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1838" y="1825624"/>
            <a:ext cx="10728325" cy="441166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514C78-30AD-1EEB-572E-1E992BB71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620713"/>
            <a:ext cx="10728324" cy="106997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BE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16258709-47B0-BC6F-A90C-DD975F61F5C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15532" y="6448685"/>
            <a:ext cx="7417311" cy="29094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GB" dirty="0"/>
              <a:t>Confidential</a:t>
            </a:r>
          </a:p>
        </p:txBody>
      </p:sp>
      <p:pic>
        <p:nvPicPr>
          <p:cNvPr id="5" name="Picture 4" descr="A green and black logo&#10;&#10;Description automatically generated">
            <a:extLst>
              <a:ext uri="{FF2B5EF4-FFF2-40B4-BE49-F238E27FC236}">
                <a16:creationId xmlns:a16="http://schemas.microsoft.com/office/drawing/2014/main" id="{0B1DEF9C-FA5C-1621-45F0-07D8D55FA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8" y="6430777"/>
            <a:ext cx="1035216" cy="306339"/>
          </a:xfrm>
          <a:prstGeom prst="rect">
            <a:avLst/>
          </a:prstGeom>
        </p:spPr>
      </p:pic>
      <p:pic>
        <p:nvPicPr>
          <p:cNvPr id="6" name="Afbeelding 31" descr="Afbeelding met Lettertype, Graphics, logo, symbool&#10;&#10;Automatisch gegenereerde beschrijving">
            <a:extLst>
              <a:ext uri="{FF2B5EF4-FFF2-40B4-BE49-F238E27FC236}">
                <a16:creationId xmlns:a16="http://schemas.microsoft.com/office/drawing/2014/main" id="{092B4740-CA4F-8CE7-1A4C-535047E484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1460" y="6422764"/>
            <a:ext cx="799784" cy="300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2696EC-62FE-1F5F-46B2-738DB163B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937" y="6430371"/>
            <a:ext cx="785225" cy="28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08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2531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1">
          <p15:clr>
            <a:srgbClr val="F26B43"/>
          </p15:clr>
        </p15:guide>
        <p15:guide id="4" pos="461">
          <p15:clr>
            <a:srgbClr val="F26B43"/>
          </p15:clr>
        </p15:guide>
        <p15:guide id="5" pos="7219">
          <p15:clr>
            <a:srgbClr val="F26B43"/>
          </p15:clr>
        </p15:guide>
        <p15:guide id="6" orient="horz" pos="392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3FAD3-6847-A580-C1F6-B828ADA7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620713"/>
            <a:ext cx="10728324" cy="106997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B1097-F5E7-D22E-114D-3B182450E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2228" y="1825624"/>
            <a:ext cx="10728325" cy="44116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785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BE" sz="3600" b="1" i="0" kern="1200" dirty="0">
          <a:solidFill>
            <a:srgbClr val="34CA71"/>
          </a:solidFill>
          <a:latin typeface="Helvetica Neue" panose="02000503000000020004" pitchFamily="2" charset="0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34CA71"/>
        </a:buClr>
        <a:buSzPct val="80000"/>
        <a:buFont typeface="Arial" panose="020B0604020202020204" pitchFamily="34" charset="0"/>
        <a:buChar char="•"/>
        <a:defRPr sz="2800" kern="1200">
          <a:solidFill>
            <a:srgbClr val="006145"/>
          </a:solidFill>
          <a:latin typeface="Helvetica" pitchFamily="2" charset="0"/>
          <a:ea typeface="+mn-ea"/>
          <a:cs typeface="+mn-cs"/>
        </a:defRPr>
      </a:lvl1pPr>
      <a:lvl2pPr marL="401638" indent="-215900" algn="l" defTabSz="914400" rtl="0" eaLnBrk="1" latinLnBrk="0" hangingPunct="1">
        <a:lnSpc>
          <a:spcPct val="100000"/>
        </a:lnSpc>
        <a:spcBef>
          <a:spcPts val="500"/>
        </a:spcBef>
        <a:buClr>
          <a:srgbClr val="34CA71"/>
        </a:buClr>
        <a:buSzPct val="80000"/>
        <a:buFont typeface="Arial" panose="020B0604020202020204" pitchFamily="34" charset="0"/>
        <a:buChar char="•"/>
        <a:tabLst/>
        <a:defRPr sz="2200" kern="1200">
          <a:solidFill>
            <a:srgbClr val="006145"/>
          </a:solidFill>
          <a:latin typeface="Helvetica" pitchFamily="2" charset="0"/>
          <a:ea typeface="+mn-ea"/>
          <a:cs typeface="+mn-cs"/>
        </a:defRPr>
      </a:lvl2pPr>
      <a:lvl3pPr marL="628650" indent="-215900" algn="l" defTabSz="914400" rtl="0" eaLnBrk="1" latinLnBrk="0" hangingPunct="1">
        <a:lnSpc>
          <a:spcPct val="100000"/>
        </a:lnSpc>
        <a:spcBef>
          <a:spcPts val="500"/>
        </a:spcBef>
        <a:buClr>
          <a:srgbClr val="34CA71"/>
        </a:buClr>
        <a:buFont typeface="Arial" panose="020B0604020202020204" pitchFamily="34" charset="0"/>
        <a:buChar char="•"/>
        <a:tabLst/>
        <a:defRPr sz="1800" kern="1200">
          <a:solidFill>
            <a:srgbClr val="006145"/>
          </a:solidFill>
          <a:latin typeface="Helvetica" pitchFamily="2" charset="0"/>
          <a:ea typeface="+mn-ea"/>
          <a:cs typeface="+mn-cs"/>
        </a:defRPr>
      </a:lvl3pPr>
      <a:lvl4pPr marL="846138" indent="-217488" algn="l" defTabSz="914400" rtl="0" eaLnBrk="1" latinLnBrk="0" hangingPunct="1">
        <a:lnSpc>
          <a:spcPct val="100000"/>
        </a:lnSpc>
        <a:spcBef>
          <a:spcPts val="500"/>
        </a:spcBef>
        <a:buClr>
          <a:srgbClr val="34CA71"/>
        </a:buClr>
        <a:buFont typeface="Arial" panose="020B0604020202020204" pitchFamily="34" charset="0"/>
        <a:buChar char="•"/>
        <a:tabLst/>
        <a:defRPr sz="1200" kern="1200">
          <a:solidFill>
            <a:srgbClr val="006145"/>
          </a:solidFill>
          <a:latin typeface="Helvetica" pitchFamily="2" charset="0"/>
          <a:ea typeface="+mn-ea"/>
          <a:cs typeface="+mn-cs"/>
        </a:defRPr>
      </a:lvl4pPr>
      <a:lvl5pPr marL="1073150" indent="-217488" algn="l" defTabSz="914400" rtl="0" eaLnBrk="1" latinLnBrk="0" hangingPunct="1">
        <a:lnSpc>
          <a:spcPct val="100000"/>
        </a:lnSpc>
        <a:spcBef>
          <a:spcPts val="500"/>
        </a:spcBef>
        <a:buClr>
          <a:srgbClr val="34CA71"/>
        </a:buClr>
        <a:buFont typeface="Arial" panose="020B0604020202020204" pitchFamily="34" charset="0"/>
        <a:buChar char="•"/>
        <a:tabLst/>
        <a:defRPr sz="1200" kern="1200">
          <a:solidFill>
            <a:srgbClr val="006145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7219">
          <p15:clr>
            <a:srgbClr val="F26B43"/>
          </p15:clr>
        </p15:guide>
        <p15:guide id="4" pos="461">
          <p15:clr>
            <a:srgbClr val="F26B43"/>
          </p15:clr>
        </p15:guide>
        <p15:guide id="5" orient="horz" pos="3929">
          <p15:clr>
            <a:srgbClr val="F26B43"/>
          </p15:clr>
        </p15:guide>
        <p15:guide id="6" orient="horz" pos="391">
          <p15:clr>
            <a:srgbClr val="F26B43"/>
          </p15:clr>
        </p15:guide>
        <p15:guide id="7" pos="4067">
          <p15:clr>
            <a:srgbClr val="F26B43"/>
          </p15:clr>
        </p15:guide>
        <p15:guide id="8" pos="361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94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391">
          <p15:clr>
            <a:srgbClr val="F26B43"/>
          </p15:clr>
        </p15:guide>
        <p15:guide id="4" pos="461">
          <p15:clr>
            <a:srgbClr val="F26B43"/>
          </p15:clr>
        </p15:guide>
        <p15:guide id="5" pos="7219">
          <p15:clr>
            <a:srgbClr val="F26B43"/>
          </p15:clr>
        </p15:guide>
        <p15:guide id="6" orient="horz" pos="3929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83FAD3-6847-A580-C1F6-B828ADA7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620713"/>
            <a:ext cx="10728324" cy="106997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B1097-F5E7-D22E-114D-3B182450E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2228" y="1825624"/>
            <a:ext cx="10728325" cy="441166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186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BE" sz="3600" b="1" i="0" kern="1200" dirty="0">
          <a:solidFill>
            <a:srgbClr val="34CA71"/>
          </a:solidFill>
          <a:latin typeface="Helvetica Neue" panose="02000503000000020004" pitchFamily="2" charset="0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34CA71"/>
        </a:buClr>
        <a:buSzPct val="80000"/>
        <a:buFont typeface="Arial" panose="020B0604020202020204" pitchFamily="34" charset="0"/>
        <a:buChar char="•"/>
        <a:defRPr sz="2800" kern="1200">
          <a:solidFill>
            <a:srgbClr val="006145"/>
          </a:solidFill>
          <a:latin typeface="Helvetica" pitchFamily="2" charset="0"/>
          <a:ea typeface="+mn-ea"/>
          <a:cs typeface="+mn-cs"/>
        </a:defRPr>
      </a:lvl1pPr>
      <a:lvl2pPr marL="401638" indent="-215900" algn="l" defTabSz="914400" rtl="0" eaLnBrk="1" latinLnBrk="0" hangingPunct="1">
        <a:lnSpc>
          <a:spcPct val="100000"/>
        </a:lnSpc>
        <a:spcBef>
          <a:spcPts val="500"/>
        </a:spcBef>
        <a:buClr>
          <a:srgbClr val="34CA71"/>
        </a:buClr>
        <a:buSzPct val="80000"/>
        <a:buFont typeface="Arial" panose="020B0604020202020204" pitchFamily="34" charset="0"/>
        <a:buChar char="•"/>
        <a:tabLst/>
        <a:defRPr sz="2200" kern="1200">
          <a:solidFill>
            <a:srgbClr val="006145"/>
          </a:solidFill>
          <a:latin typeface="Helvetica" pitchFamily="2" charset="0"/>
          <a:ea typeface="+mn-ea"/>
          <a:cs typeface="+mn-cs"/>
        </a:defRPr>
      </a:lvl2pPr>
      <a:lvl3pPr marL="628650" indent="-215900" algn="l" defTabSz="914400" rtl="0" eaLnBrk="1" latinLnBrk="0" hangingPunct="1">
        <a:lnSpc>
          <a:spcPct val="100000"/>
        </a:lnSpc>
        <a:spcBef>
          <a:spcPts val="500"/>
        </a:spcBef>
        <a:buClr>
          <a:srgbClr val="34CA71"/>
        </a:buClr>
        <a:buFont typeface="Arial" panose="020B0604020202020204" pitchFamily="34" charset="0"/>
        <a:buChar char="•"/>
        <a:tabLst/>
        <a:defRPr sz="1800" kern="1200">
          <a:solidFill>
            <a:srgbClr val="006145"/>
          </a:solidFill>
          <a:latin typeface="Helvetica" pitchFamily="2" charset="0"/>
          <a:ea typeface="+mn-ea"/>
          <a:cs typeface="+mn-cs"/>
        </a:defRPr>
      </a:lvl3pPr>
      <a:lvl4pPr marL="846138" indent="-217488" algn="l" defTabSz="914400" rtl="0" eaLnBrk="1" latinLnBrk="0" hangingPunct="1">
        <a:lnSpc>
          <a:spcPct val="100000"/>
        </a:lnSpc>
        <a:spcBef>
          <a:spcPts val="500"/>
        </a:spcBef>
        <a:buClr>
          <a:srgbClr val="34CA71"/>
        </a:buClr>
        <a:buFont typeface="Arial" panose="020B0604020202020204" pitchFamily="34" charset="0"/>
        <a:buChar char="•"/>
        <a:tabLst/>
        <a:defRPr sz="1200" kern="1200">
          <a:solidFill>
            <a:srgbClr val="006145"/>
          </a:solidFill>
          <a:latin typeface="Helvetica" pitchFamily="2" charset="0"/>
          <a:ea typeface="+mn-ea"/>
          <a:cs typeface="+mn-cs"/>
        </a:defRPr>
      </a:lvl4pPr>
      <a:lvl5pPr marL="1073150" indent="-217488" algn="l" defTabSz="914400" rtl="0" eaLnBrk="1" latinLnBrk="0" hangingPunct="1">
        <a:lnSpc>
          <a:spcPct val="100000"/>
        </a:lnSpc>
        <a:spcBef>
          <a:spcPts val="500"/>
        </a:spcBef>
        <a:buClr>
          <a:srgbClr val="34CA71"/>
        </a:buClr>
        <a:buFont typeface="Arial" panose="020B0604020202020204" pitchFamily="34" charset="0"/>
        <a:buChar char="•"/>
        <a:tabLst/>
        <a:defRPr sz="1200" kern="1200">
          <a:solidFill>
            <a:srgbClr val="006145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7219">
          <p15:clr>
            <a:srgbClr val="F26B43"/>
          </p15:clr>
        </p15:guide>
        <p15:guide id="4" pos="461">
          <p15:clr>
            <a:srgbClr val="F26B43"/>
          </p15:clr>
        </p15:guide>
        <p15:guide id="5" orient="horz" pos="3929">
          <p15:clr>
            <a:srgbClr val="F26B43"/>
          </p15:clr>
        </p15:guide>
        <p15:guide id="6" orient="horz" pos="391">
          <p15:clr>
            <a:srgbClr val="F26B43"/>
          </p15:clr>
        </p15:guide>
        <p15:guide id="7" pos="4067">
          <p15:clr>
            <a:srgbClr val="F26B43"/>
          </p15:clr>
        </p15:guide>
        <p15:guide id="8" pos="361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E79185-41E2-37DF-B8B7-66FF84EF0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Power flow calculations – </a:t>
            </a:r>
            <a:br>
              <a:rPr lang="en-BE" dirty="0"/>
            </a:br>
            <a:r>
              <a:rPr lang="en-BE" dirty="0"/>
              <a:t>Practical session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79428-BD98-363A-3C91-707FD0F68F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4538" y="4660901"/>
            <a:ext cx="11079600" cy="1191150"/>
          </a:xfrm>
        </p:spPr>
        <p:txBody>
          <a:bodyPr/>
          <a:lstStyle/>
          <a:p>
            <a:r>
              <a:rPr lang="en-BE" dirty="0"/>
              <a:t>Hakan Ergun								24 February 2025</a:t>
            </a:r>
          </a:p>
          <a:p>
            <a:r>
              <a:rPr lang="en-BE" dirty="0"/>
              <a:t>KU Leuven – Etch / EnergyVille</a:t>
            </a:r>
          </a:p>
        </p:txBody>
      </p:sp>
    </p:spTree>
    <p:extLst>
      <p:ext uri="{BB962C8B-B14F-4D97-AF65-F5344CB8AC3E}">
        <p14:creationId xmlns:p14="http://schemas.microsoft.com/office/powerpoint/2010/main" val="3236305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43B022-8EBC-0225-EAA9-CD0522D456B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Can you add two shunt inductances (on both sides) to compensate?</a:t>
            </a:r>
          </a:p>
          <a:p>
            <a:pPr lvl="1"/>
            <a:r>
              <a:rPr lang="en-GB" dirty="0"/>
              <a:t>What will the reactance be in  Ohm &amp; </a:t>
            </a:r>
            <a:r>
              <a:rPr lang="en-GB" dirty="0" err="1"/>
              <a:t>pu</a:t>
            </a:r>
            <a:endParaRPr lang="en-GB" dirty="0"/>
          </a:p>
          <a:p>
            <a:r>
              <a:rPr lang="en-GB" dirty="0"/>
              <a:t>To include shunts, you can amend </a:t>
            </a:r>
          </a:p>
          <a:p>
            <a:pPr lvl="1"/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data[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"shunt"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"1"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Dict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() # create dictionary</a:t>
            </a:r>
            <a:endParaRPr lang="en-GB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 lvl="1"/>
            <a:r>
              <a:rPr lang="en-GB" dirty="0">
                <a:solidFill>
                  <a:srgbClr val="CCCCCC"/>
                </a:solidFill>
                <a:latin typeface="Menlo" panose="020B0609030804020204" pitchFamily="49" charset="0"/>
              </a:rPr>
              <a:t>d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ata[“shunt”][“1”][“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shunt_bus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”]= … </a:t>
            </a:r>
            <a:r>
              <a:rPr lang="en-GB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# to which bus is it connected</a:t>
            </a:r>
          </a:p>
          <a:p>
            <a:pPr lvl="1"/>
            <a:r>
              <a:rPr lang="en-GB" dirty="0">
                <a:solidFill>
                  <a:srgbClr val="CCCCCC"/>
                </a:solidFill>
                <a:latin typeface="Menlo" panose="020B0609030804020204" pitchFamily="49" charset="0"/>
              </a:rPr>
              <a:t>d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ata[“shunt”][“1”][“status”]= 1 </a:t>
            </a:r>
            <a:r>
              <a:rPr lang="en-GB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# 1 is on, 0 is off</a:t>
            </a:r>
          </a:p>
          <a:p>
            <a:pPr lvl="1"/>
            <a:r>
              <a:rPr lang="en-GB" dirty="0">
                <a:solidFill>
                  <a:srgbClr val="CCCCCC"/>
                </a:solidFill>
                <a:latin typeface="Menlo" panose="020B0609030804020204" pitchFamily="49" charset="0"/>
              </a:rPr>
              <a:t>d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ata[“shunt”][“1”][“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gs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”]= ….  </a:t>
            </a:r>
            <a:r>
              <a:rPr lang="en-GB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# shunt conductance in </a:t>
            </a:r>
            <a:r>
              <a:rPr lang="en-GB" b="0" dirty="0" err="1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pu</a:t>
            </a:r>
            <a:endParaRPr lang="en-GB" b="0" dirty="0">
              <a:solidFill>
                <a:schemeClr val="tx2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GB" dirty="0">
                <a:solidFill>
                  <a:srgbClr val="CCCCCC"/>
                </a:solidFill>
                <a:latin typeface="Menlo" panose="020B0609030804020204" pitchFamily="49" charset="0"/>
              </a:rPr>
              <a:t>d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ata[“shunt”][“1”][“bs”]= ….  </a:t>
            </a:r>
            <a:r>
              <a:rPr lang="en-GB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# shunt admittance in </a:t>
            </a:r>
            <a:r>
              <a:rPr lang="en-GB" b="0" dirty="0" err="1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pu</a:t>
            </a:r>
            <a:endParaRPr lang="en-GB" b="0" dirty="0">
              <a:solidFill>
                <a:schemeClr val="tx2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GB" dirty="0">
                <a:solidFill>
                  <a:srgbClr val="CCCCCC"/>
                </a:solidFill>
                <a:latin typeface="Menlo" panose="020B0609030804020204" pitchFamily="49" charset="0"/>
              </a:rPr>
              <a:t>d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ata[“shunt”][“1”][“index”]= 1 </a:t>
            </a:r>
            <a:r>
              <a:rPr lang="en-GB" b="0" dirty="0">
                <a:solidFill>
                  <a:schemeClr val="tx2"/>
                </a:solidFill>
                <a:effectLst/>
                <a:latin typeface="Menlo" panose="020B0609030804020204" pitchFamily="49" charset="0"/>
              </a:rPr>
              <a:t># index for internal book keeping, can be same as element number of dictionary </a:t>
            </a:r>
            <a:endParaRPr lang="en-GB" dirty="0">
              <a:solidFill>
                <a:schemeClr val="tx2"/>
              </a:solidFill>
            </a:endParaRP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185738" lvl="1" indent="0">
              <a:buNone/>
            </a:pP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E25E86-1C22-2A66-4DD4-6790582C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compensate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B1AAE-91F7-883D-4C86-FFE00AA308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73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F89D7B-7F54-8A94-C24B-AB5B0E42D7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1838" y="1825624"/>
            <a:ext cx="11361839" cy="441166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ts val="1350"/>
              </a:lnSpc>
            </a:pPr>
            <a:r>
              <a:rPr lang="en-GB" sz="1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reactive_flow</a:t>
            </a:r>
            <a:r>
              <a:rPr lang="en-GB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data[</a:t>
            </a:r>
            <a:r>
              <a:rPr lang="en-GB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"branch"</a:t>
            </a:r>
            <a:r>
              <a:rPr lang="en-GB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GB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"1"</a:t>
            </a:r>
            <a:r>
              <a:rPr lang="en-GB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GB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qf</a:t>
            </a:r>
            <a:r>
              <a:rPr lang="en-GB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data[</a:t>
            </a:r>
            <a:r>
              <a:rPr lang="en-GB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baseMVA</a:t>
            </a:r>
            <a:r>
              <a:rPr lang="en-GB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-GB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data[</a:t>
            </a:r>
            <a:r>
              <a:rPr lang="en-GB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"branch"</a:t>
            </a:r>
            <a:r>
              <a:rPr lang="en-GB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GB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"1"</a:t>
            </a:r>
            <a:r>
              <a:rPr lang="en-GB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][</a:t>
            </a:r>
            <a:r>
              <a:rPr lang="en-GB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"qt"</a:t>
            </a:r>
            <a:r>
              <a:rPr lang="en-GB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data[</a:t>
            </a:r>
            <a:r>
              <a:rPr lang="en-GB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8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baseMVA</a:t>
            </a:r>
            <a:r>
              <a:rPr lang="en-GB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GB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>
              <a:lnSpc>
                <a:spcPts val="1350"/>
              </a:lnSpc>
            </a:pPr>
            <a:r>
              <a:rPr lang="en-GB" sz="1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q_comp</a:t>
            </a:r>
            <a:r>
              <a:rPr lang="en-GB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reactive_flow</a:t>
            </a:r>
            <a:r>
              <a:rPr lang="en-GB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-GB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1e6</a:t>
            </a:r>
            <a:r>
              <a:rPr lang="en-GB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divide by half because of double sided compensation</a:t>
            </a:r>
            <a:endParaRPr lang="en-GB" sz="1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GB" sz="1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x_comp</a:t>
            </a:r>
            <a:r>
              <a:rPr lang="en-GB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(u_1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^</a:t>
            </a:r>
            <a:r>
              <a:rPr lang="en-GB" sz="18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q_comp</a:t>
            </a:r>
            <a:r>
              <a:rPr lang="en-GB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zbase</a:t>
            </a:r>
            <a:r>
              <a:rPr lang="en-GB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calculate reactance value in </a:t>
            </a:r>
            <a:r>
              <a:rPr lang="en-GB" sz="1800" b="0" dirty="0" err="1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pu</a:t>
            </a:r>
            <a:endParaRPr lang="en-GB" sz="1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GB" sz="1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b_comp</a:t>
            </a:r>
            <a:r>
              <a:rPr lang="en-GB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x_comp</a:t>
            </a:r>
            <a:r>
              <a:rPr lang="en-GB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>
                <a:solidFill>
                  <a:srgbClr val="6A9955"/>
                </a:solidFill>
                <a:effectLst/>
                <a:latin typeface="Menlo" panose="020B0609030804020204" pitchFamily="49" charset="0"/>
              </a:rPr>
              <a:t># convert to shunt admittance</a:t>
            </a:r>
          </a:p>
          <a:p>
            <a:pPr>
              <a:lnSpc>
                <a:spcPts val="1350"/>
              </a:lnSpc>
            </a:pPr>
            <a:endParaRPr lang="en-GB" sz="1400" dirty="0">
              <a:solidFill>
                <a:srgbClr val="6A9955"/>
              </a:solidFill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GB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result </a:t>
            </a:r>
            <a:r>
              <a:rPr lang="en-GB" sz="1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PowerModels</a:t>
            </a:r>
            <a:r>
              <a:rPr lang="en-GB" sz="18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compute_ac_pf</a:t>
            </a:r>
            <a:r>
              <a:rPr lang="en-GB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(data)</a:t>
            </a:r>
          </a:p>
          <a:p>
            <a:pPr>
              <a:lnSpc>
                <a:spcPts val="1350"/>
              </a:lnSpc>
            </a:pPr>
            <a:r>
              <a:rPr lang="en-GB" sz="1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PowerModels</a:t>
            </a:r>
            <a:r>
              <a:rPr lang="en-GB" sz="18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8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print_summary</a:t>
            </a:r>
            <a:r>
              <a:rPr lang="en-GB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(result[</a:t>
            </a:r>
            <a:r>
              <a:rPr lang="en-GB" sz="1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"solution"</a:t>
            </a:r>
            <a:r>
              <a:rPr lang="en-GB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</a:t>
            </a:r>
            <a:endParaRPr lang="en-GB" sz="1800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GB" sz="1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Table: bus</a:t>
            </a:r>
          </a:p>
          <a:p>
            <a:pPr>
              <a:lnSpc>
                <a:spcPts val="1350"/>
              </a:lnSpc>
            </a:pPr>
            <a:r>
              <a:rPr lang="en-GB" sz="1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    </a:t>
            </a:r>
            <a:r>
              <a:rPr lang="en-GB" sz="1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vm</a:t>
            </a:r>
            <a:r>
              <a:rPr lang="en-GB" sz="1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    </a:t>
            </a:r>
            <a:r>
              <a:rPr lang="en-GB" sz="1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va</a:t>
            </a:r>
            <a:endParaRPr lang="en-GB" sz="1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GB" sz="1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1: 1.000,  0.000</a:t>
            </a:r>
          </a:p>
          <a:p>
            <a:pPr>
              <a:lnSpc>
                <a:spcPts val="1350"/>
              </a:lnSpc>
            </a:pPr>
            <a:r>
              <a:rPr lang="en-GB" sz="1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2: 0.998, -0.007</a:t>
            </a:r>
          </a:p>
          <a:p>
            <a:pPr>
              <a:lnSpc>
                <a:spcPts val="1350"/>
              </a:lnSpc>
            </a:pPr>
            <a:r>
              <a:rPr lang="en-GB" sz="1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Table: gen</a:t>
            </a:r>
          </a:p>
          <a:p>
            <a:pPr>
              <a:lnSpc>
                <a:spcPts val="1350"/>
              </a:lnSpc>
            </a:pPr>
            <a:r>
              <a:rPr lang="en-GB" sz="1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      </a:t>
            </a:r>
            <a:r>
              <a:rPr lang="en-GB" sz="1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pg</a:t>
            </a:r>
            <a:r>
              <a:rPr lang="en-GB" sz="1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   </a:t>
            </a:r>
            <a:r>
              <a:rPr lang="en-GB" sz="19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qg</a:t>
            </a:r>
            <a:endParaRPr lang="en-GB" sz="19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GB" sz="19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     1: 0.300, 0.071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7EAF8F-7F3B-16F3-E9A5-953743CF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Calculating the value for the </a:t>
            </a:r>
            <a:r>
              <a:rPr lang="en-GB" dirty="0" err="1"/>
              <a:t>reactances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872064-63AE-2335-A9FB-BBC62716BB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162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FCB432-D211-AFC2-B233-5BAEFFC723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5679" y="1293268"/>
            <a:ext cx="11224255" cy="4411664"/>
          </a:xfrm>
        </p:spPr>
        <p:txBody>
          <a:bodyPr/>
          <a:lstStyle/>
          <a:p>
            <a:r>
              <a:rPr lang="en-GB" dirty="0"/>
              <a:t>We will use the IEEE 30 bus network (case30.m, </a:t>
            </a:r>
            <a:r>
              <a:rPr lang="en-GB" dirty="0" err="1"/>
              <a:t>pf_meshed_grid.jl</a:t>
            </a:r>
            <a:r>
              <a:rPr lang="en-GB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B4DD43-0099-D401-C9CF-A7464576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620713"/>
            <a:ext cx="10728324" cy="532355"/>
          </a:xfrm>
        </p:spPr>
        <p:txBody>
          <a:bodyPr/>
          <a:lstStyle/>
          <a:p>
            <a:r>
              <a:rPr lang="en-GB" dirty="0"/>
              <a:t>Let’s go meshed!!!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257070-4479-4893-571F-73C4505ECB8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Alroomi Website - 30-Bus System">
            <a:extLst>
              <a:ext uri="{FF2B5EF4-FFF2-40B4-BE49-F238E27FC236}">
                <a16:creationId xmlns:a16="http://schemas.microsoft.com/office/drawing/2014/main" id="{70349A6E-03CE-4020-CB33-D9A85E3D58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83"/>
          <a:stretch/>
        </p:blipFill>
        <p:spPr bwMode="auto">
          <a:xfrm>
            <a:off x="2567835" y="1890675"/>
            <a:ext cx="4190765" cy="492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298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CB5988-B552-3A67-C4A7-489F79FDF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620713"/>
            <a:ext cx="11092732" cy="1069975"/>
          </a:xfrm>
        </p:spPr>
        <p:txBody>
          <a:bodyPr/>
          <a:lstStyle/>
          <a:p>
            <a:r>
              <a:rPr lang="en-GB" dirty="0"/>
              <a:t>Let’s inspect the data and results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F4BA4C-6590-AF12-67E5-38317AF6D5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010893-A021-519E-F0A0-EFF8AC4E5A41}"/>
              </a:ext>
            </a:extLst>
          </p:cNvPr>
          <p:cNvSpPr txBox="1"/>
          <p:nvPr/>
        </p:nvSpPr>
        <p:spPr>
          <a:xfrm>
            <a:off x="7417611" y="1313059"/>
            <a:ext cx="4406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Generator 1 and 2 absorbing reactive power</a:t>
            </a:r>
          </a:p>
          <a:p>
            <a:r>
              <a:rPr lang="en-GB" dirty="0">
                <a:solidFill>
                  <a:srgbClr val="FF0000"/>
                </a:solidFill>
              </a:rPr>
              <a:t>Can we say which elements are inductive and which ones inductive/ capacitive?</a:t>
            </a:r>
          </a:p>
          <a:p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3171F75-CC88-7F2A-C964-9C2508B2A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7" y="1313058"/>
            <a:ext cx="1629265" cy="46681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BC8CE7-81B7-D96E-007E-FED13DB50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739" y="1313057"/>
            <a:ext cx="4050280" cy="466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579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8C5FF6C-6EF5-12F7-07E8-BEA83681F59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1838" y="1395400"/>
            <a:ext cx="2593821" cy="4841888"/>
          </a:xfrm>
        </p:spPr>
        <p:txBody>
          <a:bodyPr>
            <a:normAutofit/>
          </a:bodyPr>
          <a:lstStyle/>
          <a:p>
            <a:r>
              <a:rPr lang="en-GB" sz="2400" dirty="0"/>
              <a:t>The branches on the lower voltage levels are purely inductive. </a:t>
            </a:r>
          </a:p>
          <a:p>
            <a:r>
              <a:rPr lang="en-GB" sz="2400" dirty="0"/>
              <a:t>Branches on 132 kV level are also capacitive. 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F19273F-A81F-817F-82B5-5831447B3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Inspecting the data and results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ECBBB55-8489-D20E-DCE0-89B4543BC2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E9D7202-4726-1126-CAE0-6A25FCC3C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936" y="1293672"/>
            <a:ext cx="4314064" cy="33254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76179E-CC8D-F98D-91FA-5D7EC12DE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912" y="1293672"/>
            <a:ext cx="37465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55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909FAD-76FF-FE09-1B32-8B9CD09650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1839" y="1825624"/>
            <a:ext cx="6573988" cy="4411664"/>
          </a:xfrm>
        </p:spPr>
        <p:txBody>
          <a:bodyPr/>
          <a:lstStyle/>
          <a:p>
            <a:r>
              <a:rPr lang="en-GB" dirty="0"/>
              <a:t>Branch 2 going from bus 1 to bus 3</a:t>
            </a:r>
          </a:p>
          <a:p>
            <a:pPr lvl="1"/>
            <a:r>
              <a:rPr lang="en-GB" dirty="0"/>
              <a:t>Option 1: On one side</a:t>
            </a:r>
          </a:p>
          <a:p>
            <a:pPr lvl="1"/>
            <a:r>
              <a:rPr lang="en-GB" dirty="0"/>
              <a:t>Option 2: On both sides</a:t>
            </a:r>
          </a:p>
          <a:p>
            <a:pPr lvl="1"/>
            <a:r>
              <a:rPr lang="en-GB" dirty="0"/>
              <a:t>Option 3: Midpoint</a:t>
            </a:r>
          </a:p>
          <a:p>
            <a:r>
              <a:rPr lang="en-GB" dirty="0" err="1"/>
              <a:t>Bc</a:t>
            </a:r>
            <a:r>
              <a:rPr lang="en-GB" dirty="0"/>
              <a:t> =  0.408 </a:t>
            </a:r>
            <a:r>
              <a:rPr lang="en-GB" dirty="0" err="1"/>
              <a:t>pu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057B99-2CE3-E371-B302-30DEC3E28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try three compensation options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6FB2BB-77D3-D02A-DB5E-D114F8A7C0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lroomi Website - 30-Bus System">
            <a:extLst>
              <a:ext uri="{FF2B5EF4-FFF2-40B4-BE49-F238E27FC236}">
                <a16:creationId xmlns:a16="http://schemas.microsoft.com/office/drawing/2014/main" id="{33B266AE-2713-3481-1403-DC4A9388FC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97" b="12939"/>
          <a:stretch/>
        </p:blipFill>
        <p:spPr bwMode="auto">
          <a:xfrm>
            <a:off x="7305826" y="1421703"/>
            <a:ext cx="4639624" cy="175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diagram of a bridge&#10;&#10;Description automatically generated">
            <a:extLst>
              <a:ext uri="{FF2B5EF4-FFF2-40B4-BE49-F238E27FC236}">
                <a16:creationId xmlns:a16="http://schemas.microsoft.com/office/drawing/2014/main" id="{552FC2A9-7241-D692-3253-FE1B295FB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777" y="3368185"/>
            <a:ext cx="3194785" cy="286910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FC0935-C22C-7CDF-0F59-DED850003552}"/>
              </a:ext>
            </a:extLst>
          </p:cNvPr>
          <p:cNvCxnSpPr/>
          <p:nvPr/>
        </p:nvCxnSpPr>
        <p:spPr>
          <a:xfrm>
            <a:off x="3914384" y="2511468"/>
            <a:ext cx="3670126" cy="1089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7E8E19E-0D23-FB6A-3E0D-500EF376A2BC}"/>
              </a:ext>
            </a:extLst>
          </p:cNvPr>
          <p:cNvCxnSpPr>
            <a:cxnSpLocks/>
          </p:cNvCxnSpPr>
          <p:nvPr/>
        </p:nvCxnSpPr>
        <p:spPr>
          <a:xfrm>
            <a:off x="4237334" y="3056350"/>
            <a:ext cx="3347176" cy="1004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5509E54-EE97-400B-ADC0-225799860E1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528165" y="3332248"/>
            <a:ext cx="4100612" cy="1470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063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193E90-A214-A8C1-605A-866D3C9D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Comparing the options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B6BFE-47AE-5C8C-8046-EAB3B9F747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11DAE-F271-40D3-09B3-413DF654CABC}"/>
              </a:ext>
            </a:extLst>
          </p:cNvPr>
          <p:cNvSpPr txBox="1"/>
          <p:nvPr/>
        </p:nvSpPr>
        <p:spPr>
          <a:xfrm flipH="1">
            <a:off x="651353" y="1998130"/>
            <a:ext cx="135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Base case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2F5004-A28B-C880-4DF1-D5B4D5550270}"/>
              </a:ext>
            </a:extLst>
          </p:cNvPr>
          <p:cNvSpPr txBox="1"/>
          <p:nvPr/>
        </p:nvSpPr>
        <p:spPr>
          <a:xfrm flipH="1">
            <a:off x="2964492" y="1998129"/>
            <a:ext cx="180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Option 1a: Bus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C7FF84-451D-579C-258A-F15A7A7A0D84}"/>
              </a:ext>
            </a:extLst>
          </p:cNvPr>
          <p:cNvSpPr txBox="1"/>
          <p:nvPr/>
        </p:nvSpPr>
        <p:spPr>
          <a:xfrm flipH="1">
            <a:off x="5192038" y="1998129"/>
            <a:ext cx="180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Option 1b: Bus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4D05B4-AE16-3B2C-61B7-57E55B376A56}"/>
              </a:ext>
            </a:extLst>
          </p:cNvPr>
          <p:cNvSpPr txBox="1"/>
          <p:nvPr/>
        </p:nvSpPr>
        <p:spPr>
          <a:xfrm flipH="1">
            <a:off x="7596870" y="1994439"/>
            <a:ext cx="180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Option 2: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262915-CE1A-49A7-7AFA-99CEFB13104C}"/>
              </a:ext>
            </a:extLst>
          </p:cNvPr>
          <p:cNvSpPr txBox="1"/>
          <p:nvPr/>
        </p:nvSpPr>
        <p:spPr>
          <a:xfrm flipH="1">
            <a:off x="9824416" y="1994439"/>
            <a:ext cx="1807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Option 3: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3715B8-44F0-6B3E-5512-624BFD6AC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838" y="2459248"/>
            <a:ext cx="1531531" cy="10699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24D802-1291-C18E-72B2-3C2227BFB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183" y="2459247"/>
            <a:ext cx="1531530" cy="10699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3176FD-C4ED-612E-CC56-12E46A664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8527" y="2459248"/>
            <a:ext cx="1531529" cy="10699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41B33D-A032-3E00-3119-16072E121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6870" y="2459247"/>
            <a:ext cx="1531527" cy="10699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444809-2D14-C919-B71B-7CF752279B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85210" y="2459246"/>
            <a:ext cx="1531527" cy="10699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E06BB13-1BD4-90C6-6A01-1764635AD67C}"/>
              </a:ext>
            </a:extLst>
          </p:cNvPr>
          <p:cNvSpPr txBox="1"/>
          <p:nvPr/>
        </p:nvSpPr>
        <p:spPr>
          <a:xfrm flipH="1">
            <a:off x="601248" y="4425485"/>
            <a:ext cx="49102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WHAT DO YOU OBSERVE?</a:t>
            </a:r>
          </a:p>
        </p:txBody>
      </p:sp>
    </p:spTree>
    <p:extLst>
      <p:ext uri="{BB962C8B-B14F-4D97-AF65-F5344CB8AC3E}">
        <p14:creationId xmlns:p14="http://schemas.microsoft.com/office/powerpoint/2010/main" val="38242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081FE2-906F-0578-DF1B-1D66477FD3B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Was everybody able to install software and run the code?</a:t>
            </a:r>
          </a:p>
          <a:p>
            <a:r>
              <a:rPr lang="en-GB" dirty="0"/>
              <a:t>Any other issues, or questions so far?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D5F907-EB3E-67A3-3193-0F5FC60B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- check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B30260-91FD-F2D9-49A5-ACE5CF687D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377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576B9F-A5AD-5064-9E16-88799835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 us play play with the single cable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E17D1-52AF-E476-4358-89434F5FA6F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9035E1CE-5250-ED13-472F-10288A6C146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731839" y="1825624"/>
                <a:ext cx="6019460" cy="4411664"/>
              </a:xfrm>
            </p:spPr>
            <p:txBody>
              <a:bodyPr/>
              <a:lstStyle/>
              <a:p>
                <a:r>
                  <a:rPr lang="en-GB" dirty="0"/>
                  <a:t>220 kV UGC: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=0.0113+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0.111 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endParaRPr lang="en-GB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=231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𝑛𝐹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𝑘𝑚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We can calculate the current flow using the total impedance of the system</a:t>
                </a:r>
              </a:p>
              <a:p>
                <a:pPr lvl="1"/>
                <a:r>
                  <a:rPr lang="en-US" b="0" dirty="0" err="1"/>
                  <a:t>Ztot</a:t>
                </a:r>
                <a:r>
                  <a:rPr lang="en-US" b="0" dirty="0"/>
                  <a:t> = (-</a:t>
                </a:r>
                <a:r>
                  <a:rPr lang="en-US" b="0" dirty="0" err="1"/>
                  <a:t>jXc</a:t>
                </a:r>
                <a:r>
                  <a:rPr lang="en-US" dirty="0"/>
                  <a:t>) // </a:t>
                </a:r>
                <a:r>
                  <a:rPr lang="en-US" dirty="0" err="1"/>
                  <a:t>R+jXl</a:t>
                </a:r>
                <a:r>
                  <a:rPr lang="en-US" dirty="0"/>
                  <a:t> + (-</a:t>
                </a:r>
                <a:r>
                  <a:rPr lang="en-US" dirty="0" err="1"/>
                  <a:t>jXc</a:t>
                </a:r>
                <a:r>
                  <a:rPr lang="en-US" dirty="0"/>
                  <a:t> // </a:t>
                </a:r>
                <a:r>
                  <a:rPr lang="en-US" dirty="0" err="1"/>
                  <a:t>Zl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b="0" dirty="0" err="1"/>
                  <a:t>Ul</a:t>
                </a:r>
                <a:r>
                  <a:rPr lang="en-US" b="0" dirty="0"/>
                  <a:t> = 222.2 kV</a:t>
                </a:r>
              </a:p>
              <a:p>
                <a:pPr lvl="1"/>
                <a:r>
                  <a:rPr lang="en-US" dirty="0" err="1"/>
                  <a:t>Sl</a:t>
                </a:r>
                <a:r>
                  <a:rPr lang="en-US" dirty="0"/>
                  <a:t> = 30.6 MVA</a:t>
                </a:r>
                <a:endParaRPr lang="en-US" b="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9035E1CE-5250-ED13-472F-10288A6C14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731839" y="1825624"/>
                <a:ext cx="6019460" cy="4411664"/>
              </a:xfrm>
              <a:blipFill>
                <a:blip r:embed="rId2"/>
                <a:stretch>
                  <a:fillRect l="-2526" t="-25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5D55334C-C853-8F66-89C7-53D2F98A6C7C}"/>
              </a:ext>
            </a:extLst>
          </p:cNvPr>
          <p:cNvSpPr/>
          <p:nvPr/>
        </p:nvSpPr>
        <p:spPr>
          <a:xfrm>
            <a:off x="7513983" y="2488758"/>
            <a:ext cx="405516" cy="3896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4F9701-C10E-5E85-9D8E-2B56C18649D3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7716741" y="2218414"/>
            <a:ext cx="0" cy="2703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AA4DC9A-E40B-06D3-4429-84D94C1DC33A}"/>
              </a:ext>
            </a:extLst>
          </p:cNvPr>
          <p:cNvCxnSpPr>
            <a:cxnSpLocks/>
          </p:cNvCxnSpPr>
          <p:nvPr/>
        </p:nvCxnSpPr>
        <p:spPr>
          <a:xfrm>
            <a:off x="7716741" y="2224365"/>
            <a:ext cx="2719346" cy="596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0C4FF55-1F29-D103-B1A3-7EACA47E6697}"/>
              </a:ext>
            </a:extLst>
          </p:cNvPr>
          <p:cNvCxnSpPr>
            <a:cxnSpLocks/>
          </p:cNvCxnSpPr>
          <p:nvPr/>
        </p:nvCxnSpPr>
        <p:spPr>
          <a:xfrm flipV="1">
            <a:off x="8177254" y="2083242"/>
            <a:ext cx="0" cy="2703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9E07A3-1C79-E785-DCEE-8199027A381B}"/>
              </a:ext>
            </a:extLst>
          </p:cNvPr>
          <p:cNvCxnSpPr>
            <a:cxnSpLocks/>
          </p:cNvCxnSpPr>
          <p:nvPr/>
        </p:nvCxnSpPr>
        <p:spPr>
          <a:xfrm flipV="1">
            <a:off x="10138576" y="2083242"/>
            <a:ext cx="0" cy="2703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3709B1-E3DB-EC3F-1CC2-1A3BBB56F3A5}"/>
              </a:ext>
            </a:extLst>
          </p:cNvPr>
          <p:cNvCxnSpPr>
            <a:cxnSpLocks/>
          </p:cNvCxnSpPr>
          <p:nvPr/>
        </p:nvCxnSpPr>
        <p:spPr>
          <a:xfrm>
            <a:off x="10436087" y="2236280"/>
            <a:ext cx="0" cy="5277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0B962A4-7B58-4917-E184-A37DFE41329A}"/>
              </a:ext>
            </a:extLst>
          </p:cNvPr>
          <p:cNvSpPr txBox="1"/>
          <p:nvPr/>
        </p:nvSpPr>
        <p:spPr>
          <a:xfrm>
            <a:off x="10583869" y="1858015"/>
            <a:ext cx="14707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Zl</a:t>
            </a:r>
            <a:r>
              <a:rPr lang="en-GB" dirty="0"/>
              <a:t> = 1613.3 Ohm (30 MVA @220 kV), purely resistive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AD954DD-5B6F-608E-78CA-4BAB3C80E188}"/>
              </a:ext>
            </a:extLst>
          </p:cNvPr>
          <p:cNvSpPr txBox="1"/>
          <p:nvPr/>
        </p:nvSpPr>
        <p:spPr>
          <a:xfrm>
            <a:off x="8777843" y="1858015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50 km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26CF01-D5B5-C917-379E-622978D3D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9743" y="3952409"/>
            <a:ext cx="3956344" cy="1350525"/>
          </a:xfrm>
          <a:prstGeom prst="rect">
            <a:avLst/>
          </a:prstGeom>
        </p:spPr>
      </p:pic>
      <p:sp>
        <p:nvSpPr>
          <p:cNvPr id="15" name="Cross 14">
            <a:extLst>
              <a:ext uri="{FF2B5EF4-FFF2-40B4-BE49-F238E27FC236}">
                <a16:creationId xmlns:a16="http://schemas.microsoft.com/office/drawing/2014/main" id="{93338D15-2957-4805-075B-815A2285C7F3}"/>
              </a:ext>
            </a:extLst>
          </p:cNvPr>
          <p:cNvSpPr/>
          <p:nvPr/>
        </p:nvSpPr>
        <p:spPr>
          <a:xfrm rot="2702238">
            <a:off x="7906279" y="4489508"/>
            <a:ext cx="526774" cy="526774"/>
          </a:xfrm>
          <a:prstGeom prst="plus">
            <a:avLst>
              <a:gd name="adj" fmla="val 43478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E6DDA7FE-993B-AD7B-87D3-CDFFCC317B0C}"/>
              </a:ext>
            </a:extLst>
          </p:cNvPr>
          <p:cNvSpPr/>
          <p:nvPr/>
        </p:nvSpPr>
        <p:spPr>
          <a:xfrm rot="2702238">
            <a:off x="10312895" y="4486449"/>
            <a:ext cx="526774" cy="526774"/>
          </a:xfrm>
          <a:prstGeom prst="plus">
            <a:avLst>
              <a:gd name="adj" fmla="val 43478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FEBEDD-0DB3-65F8-2332-672B93EC2401}"/>
              </a:ext>
            </a:extLst>
          </p:cNvPr>
          <p:cNvSpPr/>
          <p:nvPr/>
        </p:nvSpPr>
        <p:spPr>
          <a:xfrm>
            <a:off x="11228832" y="4505952"/>
            <a:ext cx="178905" cy="562434"/>
          </a:xfrm>
          <a:prstGeom prst="rect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AA8E65-EAFE-2D31-5843-968985205269}"/>
              </a:ext>
            </a:extLst>
          </p:cNvPr>
          <p:cNvCxnSpPr>
            <a:cxnSpLocks/>
          </p:cNvCxnSpPr>
          <p:nvPr/>
        </p:nvCxnSpPr>
        <p:spPr>
          <a:xfrm flipV="1">
            <a:off x="11318284" y="4328801"/>
            <a:ext cx="0" cy="17715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DDAE5B-1920-94FE-CEC7-1B7983B124A0}"/>
              </a:ext>
            </a:extLst>
          </p:cNvPr>
          <p:cNvCxnSpPr>
            <a:cxnSpLocks/>
          </p:cNvCxnSpPr>
          <p:nvPr/>
        </p:nvCxnSpPr>
        <p:spPr>
          <a:xfrm flipH="1">
            <a:off x="10992778" y="4328801"/>
            <a:ext cx="32550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8D8DB4-DF65-73AF-2D5C-24B6E43BB0E1}"/>
              </a:ext>
            </a:extLst>
          </p:cNvPr>
          <p:cNvCxnSpPr>
            <a:cxnSpLocks/>
          </p:cNvCxnSpPr>
          <p:nvPr/>
        </p:nvCxnSpPr>
        <p:spPr>
          <a:xfrm flipV="1">
            <a:off x="11318284" y="5068386"/>
            <a:ext cx="0" cy="11878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2C317-B3ED-C250-4C95-9C83C49B4531}"/>
              </a:ext>
            </a:extLst>
          </p:cNvPr>
          <p:cNvCxnSpPr>
            <a:cxnSpLocks/>
          </p:cNvCxnSpPr>
          <p:nvPr/>
        </p:nvCxnSpPr>
        <p:spPr>
          <a:xfrm flipH="1">
            <a:off x="10985928" y="5187172"/>
            <a:ext cx="32550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B3B9032-6D10-0CB6-8D20-AD0FA400C9D4}"/>
              </a:ext>
            </a:extLst>
          </p:cNvPr>
          <p:cNvSpPr txBox="1"/>
          <p:nvPr/>
        </p:nvSpPr>
        <p:spPr>
          <a:xfrm>
            <a:off x="11393722" y="4565170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Zl</a:t>
            </a:r>
            <a:endParaRPr lang="en-GB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2F2905-5813-F204-22CB-AF506FC71A63}"/>
              </a:ext>
            </a:extLst>
          </p:cNvPr>
          <p:cNvCxnSpPr>
            <a:cxnSpLocks/>
          </p:cNvCxnSpPr>
          <p:nvPr/>
        </p:nvCxnSpPr>
        <p:spPr>
          <a:xfrm>
            <a:off x="11738688" y="4449408"/>
            <a:ext cx="0" cy="737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B19D661-2188-4A78-426C-5698636E8850}"/>
              </a:ext>
            </a:extLst>
          </p:cNvPr>
          <p:cNvSpPr txBox="1"/>
          <p:nvPr/>
        </p:nvSpPr>
        <p:spPr>
          <a:xfrm>
            <a:off x="11738688" y="4583806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Ul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20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232335-098B-12AD-2322-EF0D8FB8B26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Can you easily analyse this in the code?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7F88F5-2EEB-51AC-B812-3E1246D52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does the voltage profile change, if the length increases?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1C034-92AD-43A8-B00D-961DE09256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463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2F1314-88F6-B4F1-4591-779B5E9F8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with last session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3097DA-D670-15E7-526C-441432D7DA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F8C1E-F0DE-F563-981A-B69898DD0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8" y="2002971"/>
            <a:ext cx="5068371" cy="33789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238FD5-BCB8-490C-07D4-E0168C4CB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007" y="2111114"/>
            <a:ext cx="5068372" cy="337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54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F0F975-13D7-B04D-655D-9B74ABC481E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GB" dirty="0"/>
              <a:t>We first need to tweak our code a bit: Let’s look at a cable length of 100 km.</a:t>
            </a:r>
          </a:p>
          <a:p>
            <a:pPr>
              <a:lnSpc>
                <a:spcPct val="120000"/>
              </a:lnSpc>
            </a:pPr>
            <a:r>
              <a:rPr lang="en-GB" dirty="0"/>
              <a:t>After solving the problem for 100 km, you can print the results as follows:</a:t>
            </a:r>
          </a:p>
          <a:p>
            <a:pPr lvl="1">
              <a:lnSpc>
                <a:spcPct val="1200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result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PowerModels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compute_ac_pf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(data) </a:t>
            </a:r>
            <a:r>
              <a:rPr lang="en-GB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#solve the problem</a:t>
            </a:r>
          </a:p>
          <a:p>
            <a:pPr lvl="1">
              <a:lnSpc>
                <a:spcPct val="120000"/>
              </a:lnSpc>
            </a:pP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PowerModels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update_data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(data, result[</a:t>
            </a:r>
            <a:r>
              <a:rPr lang="en-GB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"solution"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]) </a:t>
            </a:r>
            <a:r>
              <a:rPr lang="en-GB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# write solution into data</a:t>
            </a:r>
          </a:p>
          <a:p>
            <a:pPr lvl="1">
              <a:lnSpc>
                <a:spcPct val="120000"/>
              </a:lnSpc>
            </a:pP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flows </a:t>
            </a:r>
            <a:r>
              <a:rPr lang="en-GB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calc_branch_flow_ac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(data) </a:t>
            </a:r>
            <a:r>
              <a:rPr lang="en-GB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# calculate power flows</a:t>
            </a:r>
          </a:p>
          <a:p>
            <a:pPr lvl="1">
              <a:lnSpc>
                <a:spcPct val="120000"/>
              </a:lnSpc>
            </a:pPr>
            <a:r>
              <a:rPr lang="en-GB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PowerModels</a:t>
            </a:r>
            <a:r>
              <a:rPr lang="en-GB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update_data</a:t>
            </a:r>
            <a:r>
              <a:rPr lang="en-GB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en-GB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(data, flows) </a:t>
            </a:r>
            <a:r>
              <a:rPr lang="en-GB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enlo" panose="020B0609030804020204" pitchFamily="49" charset="0"/>
              </a:rPr>
              <a:t># write flows into data</a:t>
            </a:r>
          </a:p>
          <a:p>
            <a:pPr marL="228600" lvl="1" indent="-228600">
              <a:lnSpc>
                <a:spcPct val="120000"/>
              </a:lnSpc>
              <a:spcBef>
                <a:spcPts val="1000"/>
              </a:spcBef>
            </a:pPr>
            <a:r>
              <a:rPr lang="en-GB" sz="2800" dirty="0"/>
              <a:t>The flows can be found under:</a:t>
            </a:r>
          </a:p>
          <a:p>
            <a:pPr marL="455612" lvl="2" indent="-228600">
              <a:lnSpc>
                <a:spcPct val="120000"/>
              </a:lnSpc>
              <a:spcBef>
                <a:spcPts val="1000"/>
              </a:spcBef>
            </a:pPr>
            <a:r>
              <a:rPr lang="en-GB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data[“branch”][“1”][“pf”]</a:t>
            </a:r>
          </a:p>
          <a:p>
            <a:pPr marL="455612" lvl="2" indent="-228600">
              <a:lnSpc>
                <a:spcPct val="120000"/>
              </a:lnSpc>
              <a:spcBef>
                <a:spcPts val="1000"/>
              </a:spcBef>
            </a:pPr>
            <a:r>
              <a:rPr lang="en-GB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data[“branch”][“1”][“pt”]</a:t>
            </a:r>
          </a:p>
          <a:p>
            <a:pPr marL="455612" lvl="2" indent="-228600">
              <a:lnSpc>
                <a:spcPct val="120000"/>
              </a:lnSpc>
              <a:spcBef>
                <a:spcPts val="1000"/>
              </a:spcBef>
            </a:pPr>
            <a:r>
              <a:rPr lang="en-GB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data[“branch”][“1”][“</a:t>
            </a:r>
            <a:r>
              <a:rPr lang="en-GB" sz="20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qf</a:t>
            </a:r>
            <a:r>
              <a:rPr lang="en-GB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”]</a:t>
            </a:r>
          </a:p>
          <a:p>
            <a:pPr marL="455612" lvl="2" indent="-228600">
              <a:lnSpc>
                <a:spcPct val="120000"/>
              </a:lnSpc>
              <a:spcBef>
                <a:spcPts val="1000"/>
              </a:spcBef>
            </a:pPr>
            <a:r>
              <a:rPr lang="en-GB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data[“branch”][“1”][“qt”]</a:t>
            </a:r>
            <a:endParaRPr lang="en-GB" dirty="0"/>
          </a:p>
          <a:p>
            <a:pPr>
              <a:lnSpc>
                <a:spcPct val="120000"/>
              </a:lnSpc>
            </a:pPr>
            <a:r>
              <a:rPr lang="en-GB" dirty="0"/>
              <a:t>What are the losses in the system?</a:t>
            </a:r>
          </a:p>
          <a:p>
            <a:pPr>
              <a:lnSpc>
                <a:spcPct val="120000"/>
              </a:lnSpc>
            </a:pPr>
            <a:r>
              <a:rPr lang="en-GB" dirty="0"/>
              <a:t>How much reactive power is needed by the cable?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11D2D5-B16F-DC49-602D-E681F76D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can we see how much reactive power the cable requires from the results?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B450F-D992-1A69-B383-6E844A1675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50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12FF13-D3BC-AF49-F051-7208589B84F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GB" dirty="0"/>
              <a:t>Losses: Power flowing in the “from” direction + power flowing in the “to” direction give you the losses</a:t>
            </a:r>
          </a:p>
          <a:p>
            <a:pPr lvl="1"/>
            <a:r>
              <a:rPr lang="en-GB" dirty="0"/>
              <a:t>Active power flow  1 -&gt; 2: 30.800038060792765 MW</a:t>
            </a:r>
          </a:p>
          <a:p>
            <a:pPr lvl="1"/>
            <a:r>
              <a:rPr lang="en-GB" dirty="0"/>
              <a:t>Active power flow  2 -&gt; 1: -30.000000006189744 MW</a:t>
            </a:r>
          </a:p>
          <a:p>
            <a:pPr lvl="1"/>
            <a:r>
              <a:rPr lang="en-GB" dirty="0"/>
              <a:t>Losses = 0.8 MW</a:t>
            </a:r>
          </a:p>
          <a:p>
            <a:r>
              <a:rPr lang="en-GB" dirty="0"/>
              <a:t>Similarly, the reactive power demand is </a:t>
            </a:r>
            <a:r>
              <a:rPr lang="en-GB" sz="2800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qf</a:t>
            </a:r>
            <a:r>
              <a:rPr lang="en-GB" dirty="0" err="1">
                <a:solidFill>
                  <a:srgbClr val="CCCCCC"/>
                </a:solidFill>
                <a:latin typeface="Menlo" panose="020B0609030804020204" pitchFamily="49" charset="0"/>
              </a:rPr>
              <a:t>+qt</a:t>
            </a:r>
            <a:endParaRPr lang="en-GB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 lvl="1"/>
            <a:r>
              <a:rPr lang="en-GB" dirty="0" err="1"/>
              <a:t>Rective</a:t>
            </a:r>
            <a:r>
              <a:rPr lang="en-GB" dirty="0"/>
              <a:t> power flow  1 -&gt; 2: -358.1548007648668 </a:t>
            </a:r>
            <a:r>
              <a:rPr lang="en-GB" dirty="0" err="1"/>
              <a:t>Mvar</a:t>
            </a:r>
            <a:endParaRPr lang="en-GB" dirty="0"/>
          </a:p>
          <a:p>
            <a:pPr lvl="1"/>
            <a:r>
              <a:rPr lang="en-GB" dirty="0" err="1"/>
              <a:t>Rective</a:t>
            </a:r>
            <a:r>
              <a:rPr lang="en-GB" dirty="0"/>
              <a:t> power flow  2 -&gt; 1: 4.9039280969331855e-8 </a:t>
            </a:r>
            <a:r>
              <a:rPr lang="en-GB" dirty="0" err="1"/>
              <a:t>Mvar</a:t>
            </a:r>
            <a:endParaRPr lang="en-GB" dirty="0"/>
          </a:p>
          <a:p>
            <a:r>
              <a:rPr lang="en-GB" dirty="0"/>
              <a:t>Is the result realistic?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61CB48-172C-43EA-5B97-A238FD7B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29590-E305-29DE-E22A-7F64BB9CF3A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595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AFDDE63-EEC5-9E3B-6631-89E8132EBBB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10171134" y="1825624"/>
                <a:ext cx="1891430" cy="441166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=231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𝑛𝐹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𝑘𝑚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AFDDE63-EEC5-9E3B-6631-89E8132EB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10171134" y="1825624"/>
                <a:ext cx="1891430" cy="441166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960C1A8-6815-BA26-09A9-B34F649E7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last time…..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1063D-3EF6-9553-E5E9-027C5EC8F2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82357-F8DA-517A-05D9-CCEBB66E6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74" y="1424687"/>
            <a:ext cx="9677400" cy="543331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01426FA-54CD-7AC7-8FE7-C09E55179AF0}"/>
              </a:ext>
            </a:extLst>
          </p:cNvPr>
          <p:cNvSpPr/>
          <p:nvPr/>
        </p:nvSpPr>
        <p:spPr>
          <a:xfrm>
            <a:off x="5060515" y="4518913"/>
            <a:ext cx="914400" cy="914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FE23FC-1DD5-F58A-FC41-BFE4C73FB178}"/>
              </a:ext>
            </a:extLst>
          </p:cNvPr>
          <p:cNvSpPr/>
          <p:nvPr/>
        </p:nvSpPr>
        <p:spPr>
          <a:xfrm>
            <a:off x="4223359" y="4296427"/>
            <a:ext cx="914400" cy="58246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0440BD4-18D9-67FA-5167-FFD321CE2B8D}"/>
              </a:ext>
            </a:extLst>
          </p:cNvPr>
          <p:cNvCxnSpPr/>
          <p:nvPr/>
        </p:nvCxnSpPr>
        <p:spPr>
          <a:xfrm flipV="1">
            <a:off x="5473874" y="2292263"/>
            <a:ext cx="4791205" cy="22266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70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E2328F-A66B-B6D9-56DC-9623295BFDD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Table: bus</a:t>
            </a:r>
          </a:p>
          <a:p>
            <a:r>
              <a:rPr lang="en-GB" dirty="0"/>
              <a:t>            </a:t>
            </a:r>
            <a:r>
              <a:rPr lang="en-GB" dirty="0" err="1"/>
              <a:t>vm</a:t>
            </a:r>
            <a:r>
              <a:rPr lang="en-GB" dirty="0"/>
              <a:t>,     </a:t>
            </a:r>
            <a:r>
              <a:rPr lang="en-GB" dirty="0" err="1"/>
              <a:t>va</a:t>
            </a:r>
            <a:endParaRPr lang="en-GB" dirty="0"/>
          </a:p>
          <a:p>
            <a:r>
              <a:rPr lang="en-GB" dirty="0"/>
              <a:t>      1: 1.000,  0.000</a:t>
            </a:r>
          </a:p>
          <a:p>
            <a:r>
              <a:rPr lang="en-GB" dirty="0"/>
              <a:t>      2: 1.041, -0.011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Table: gen</a:t>
            </a:r>
          </a:p>
          <a:p>
            <a:r>
              <a:rPr lang="en-GB" dirty="0"/>
              <a:t>            </a:t>
            </a:r>
            <a:r>
              <a:rPr lang="en-GB" dirty="0" err="1"/>
              <a:t>pg</a:t>
            </a:r>
            <a:r>
              <a:rPr lang="en-GB" dirty="0"/>
              <a:t>,     </a:t>
            </a:r>
            <a:r>
              <a:rPr lang="en-GB" dirty="0" err="1"/>
              <a:t>qg</a:t>
            </a:r>
            <a:endParaRPr lang="en-GB" dirty="0"/>
          </a:p>
          <a:p>
            <a:r>
              <a:rPr lang="en-GB" dirty="0"/>
              <a:t>      1: 0.308, </a:t>
            </a:r>
            <a:r>
              <a:rPr lang="en-GB" b="1" dirty="0">
                <a:solidFill>
                  <a:srgbClr val="FF0000"/>
                </a:solidFill>
              </a:rPr>
              <a:t>-3.582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F8E263-7472-A276-138B-70468F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 also see that the reactive power needs to be all absorbed by the generator…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59614-EB18-24AD-74BF-C10CE13DC09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455A4-10CF-091B-967A-2F4303153D80}"/>
              </a:ext>
            </a:extLst>
          </p:cNvPr>
          <p:cNvSpPr txBox="1"/>
          <p:nvPr/>
        </p:nvSpPr>
        <p:spPr>
          <a:xfrm>
            <a:off x="3778685" y="5555293"/>
            <a:ext cx="463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 note this is in </a:t>
            </a:r>
            <a:r>
              <a:rPr lang="en-GB" dirty="0" err="1"/>
              <a:t>pu</a:t>
            </a:r>
            <a:r>
              <a:rPr lang="en-GB" dirty="0"/>
              <a:t> of 100 MVA -&gt; 358.2 </a:t>
            </a:r>
            <a:r>
              <a:rPr lang="en-GB" dirty="0" err="1"/>
              <a:t>Mvar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0645664"/>
      </p:ext>
    </p:extLst>
  </p:cSld>
  <p:clrMapOvr>
    <a:masterClrMapping/>
  </p:clrMapOvr>
</p:sld>
</file>

<file path=ppt/theme/theme1.xml><?xml version="1.0" encoding="utf-8"?>
<a:theme xmlns:a="http://schemas.openxmlformats.org/drawingml/2006/main" name="ETCHNEW">
  <a:themeElements>
    <a:clrScheme name="EnergyVille">
      <a:dk1>
        <a:srgbClr val="006145"/>
      </a:dk1>
      <a:lt1>
        <a:srgbClr val="FFFFFF"/>
      </a:lt1>
      <a:dk2>
        <a:srgbClr val="34CA71"/>
      </a:dk2>
      <a:lt2>
        <a:srgbClr val="4F6E80"/>
      </a:lt2>
      <a:accent1>
        <a:srgbClr val="FFDF00"/>
      </a:accent1>
      <a:accent2>
        <a:srgbClr val="BED747"/>
      </a:accent2>
      <a:accent3>
        <a:srgbClr val="F9A978"/>
      </a:accent3>
      <a:accent4>
        <a:srgbClr val="68B3B0"/>
      </a:accent4>
      <a:accent5>
        <a:srgbClr val="FDB933"/>
      </a:accent5>
      <a:accent6>
        <a:srgbClr val="32786E"/>
      </a:accent6>
      <a:hlink>
        <a:srgbClr val="4B76BA"/>
      </a:hlink>
      <a:folHlink>
        <a:srgbClr val="004C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TCHNEW" id="{59A9D162-4AC0-0C40-9C0E-D05C29215C91}" vid="{85E7F96F-D326-3645-A733-86D5B5D6CC03}"/>
    </a:ext>
  </a:extLst>
</a:theme>
</file>

<file path=ppt/theme/theme2.xml><?xml version="1.0" encoding="utf-8"?>
<a:theme xmlns:a="http://schemas.openxmlformats.org/drawingml/2006/main" name="content_kuleuven">
  <a:themeElements>
    <a:clrScheme name="Custom 1">
      <a:dk1>
        <a:srgbClr val="006145"/>
      </a:dk1>
      <a:lt1>
        <a:srgbClr val="FFFFFF"/>
      </a:lt1>
      <a:dk2>
        <a:srgbClr val="34CA71"/>
      </a:dk2>
      <a:lt2>
        <a:srgbClr val="4F6E80"/>
      </a:lt2>
      <a:accent1>
        <a:srgbClr val="006145"/>
      </a:accent1>
      <a:accent2>
        <a:srgbClr val="BED747"/>
      </a:accent2>
      <a:accent3>
        <a:srgbClr val="F9A978"/>
      </a:accent3>
      <a:accent4>
        <a:srgbClr val="68B3B0"/>
      </a:accent4>
      <a:accent5>
        <a:srgbClr val="FDB933"/>
      </a:accent5>
      <a:accent6>
        <a:srgbClr val="32786E"/>
      </a:accent6>
      <a:hlink>
        <a:srgbClr val="4B76BA"/>
      </a:hlink>
      <a:folHlink>
        <a:srgbClr val="004C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C6DA3A9-DA47-C444-BE5D-4AAFB1A4DFD2}" vid="{5C6430F3-F19B-7149-9E1C-6185F302DEDA}"/>
    </a:ext>
  </a:extLst>
</a:theme>
</file>

<file path=ppt/theme/theme3.xml><?xml version="1.0" encoding="utf-8"?>
<a:theme xmlns:a="http://schemas.openxmlformats.org/drawingml/2006/main" name="intro_kuleuven_vito">
  <a:themeElements>
    <a:clrScheme name="EnergyVille">
      <a:dk1>
        <a:srgbClr val="006145"/>
      </a:dk1>
      <a:lt1>
        <a:srgbClr val="FFFFFF"/>
      </a:lt1>
      <a:dk2>
        <a:srgbClr val="34CA71"/>
      </a:dk2>
      <a:lt2>
        <a:srgbClr val="4F6E80"/>
      </a:lt2>
      <a:accent1>
        <a:srgbClr val="FFDF00"/>
      </a:accent1>
      <a:accent2>
        <a:srgbClr val="BED747"/>
      </a:accent2>
      <a:accent3>
        <a:srgbClr val="F9A978"/>
      </a:accent3>
      <a:accent4>
        <a:srgbClr val="68B3B0"/>
      </a:accent4>
      <a:accent5>
        <a:srgbClr val="FDB933"/>
      </a:accent5>
      <a:accent6>
        <a:srgbClr val="32786E"/>
      </a:accent6>
      <a:hlink>
        <a:srgbClr val="4B76BA"/>
      </a:hlink>
      <a:folHlink>
        <a:srgbClr val="004C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C6DA3A9-DA47-C444-BE5D-4AAFB1A4DFD2}" vid="{1C3121F0-899C-B541-9216-458B1A1B9F09}"/>
    </a:ext>
  </a:extLst>
</a:theme>
</file>

<file path=ppt/theme/theme4.xml><?xml version="1.0" encoding="utf-8"?>
<a:theme xmlns:a="http://schemas.openxmlformats.org/drawingml/2006/main" name="content_kuleuven_vito">
  <a:themeElements>
    <a:clrScheme name="EnergyVille">
      <a:dk1>
        <a:srgbClr val="006145"/>
      </a:dk1>
      <a:lt1>
        <a:srgbClr val="FFFFFF"/>
      </a:lt1>
      <a:dk2>
        <a:srgbClr val="34CA71"/>
      </a:dk2>
      <a:lt2>
        <a:srgbClr val="4F6E80"/>
      </a:lt2>
      <a:accent1>
        <a:srgbClr val="FFDF00"/>
      </a:accent1>
      <a:accent2>
        <a:srgbClr val="BED747"/>
      </a:accent2>
      <a:accent3>
        <a:srgbClr val="F9A978"/>
      </a:accent3>
      <a:accent4>
        <a:srgbClr val="68B3B0"/>
      </a:accent4>
      <a:accent5>
        <a:srgbClr val="FDB933"/>
      </a:accent5>
      <a:accent6>
        <a:srgbClr val="32786E"/>
      </a:accent6>
      <a:hlink>
        <a:srgbClr val="4B76BA"/>
      </a:hlink>
      <a:folHlink>
        <a:srgbClr val="004C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7" id="{EC6DA3A9-DA47-C444-BE5D-4AAFB1A4DFD2}" vid="{44B388DD-E4CE-7440-8B07-B98695431CF3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5F8723CC00244980A7C74B94EFC1BC" ma:contentTypeVersion="14" ma:contentTypeDescription="Create a new document." ma:contentTypeScope="" ma:versionID="ddd90f607d0fc597788dbeaed5d35d24">
  <xsd:schema xmlns:xsd="http://www.w3.org/2001/XMLSchema" xmlns:xs="http://www.w3.org/2001/XMLSchema" xmlns:p="http://schemas.microsoft.com/office/2006/metadata/properties" xmlns:ns2="8218dcd7-371a-4d01-b312-9b77bb77119a" xmlns:ns3="1fb5232c-46e1-425a-bc7d-2e87afe12b0c" targetNamespace="http://schemas.microsoft.com/office/2006/metadata/properties" ma:root="true" ma:fieldsID="a9a85e2cde3d734155d2071ffd017907" ns2:_="" ns3:_="">
    <xsd:import namespace="8218dcd7-371a-4d01-b312-9b77bb77119a"/>
    <xsd:import namespace="1fb5232c-46e1-425a-bc7d-2e87afe12b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OCR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18dcd7-371a-4d01-b312-9b77bb7711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b5232c-46e1-425a-bc7d-2e87afe12b0c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e7f51594-ed9e-46ea-a399-204c34ef34bb}" ma:internalName="TaxCatchAll" ma:showField="CatchAllData" ma:web="1fb5232c-46e1-425a-bc7d-2e87afe12b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fb5232c-46e1-425a-bc7d-2e87afe12b0c" xsi:nil="true"/>
    <lcf76f155ced4ddcb4097134ff3c332f xmlns="8218dcd7-371a-4d01-b312-9b77bb77119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390FFEC-7897-4BBA-9EBD-7C3D4FE4BC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18dcd7-371a-4d01-b312-9b77bb77119a"/>
    <ds:schemaRef ds:uri="1fb5232c-46e1-425a-bc7d-2e87afe12b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E02666-2472-40D3-A707-91D698A23B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0301CF-C7A8-455D-B14A-4045192A9AA0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purl.org/dc/terms/"/>
    <ds:schemaRef ds:uri="1fb5232c-46e1-425a-bc7d-2e87afe12b0c"/>
    <ds:schemaRef ds:uri="8218dcd7-371a-4d01-b312-9b77bb77119a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ETCHNEW</Template>
  <TotalTime>9493</TotalTime>
  <Words>897</Words>
  <Application>Microsoft Macintosh PowerPoint</Application>
  <PresentationFormat>Widescreen</PresentationFormat>
  <Paragraphs>109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Aptos</vt:lpstr>
      <vt:lpstr>Arial</vt:lpstr>
      <vt:lpstr>Cambria Math</vt:lpstr>
      <vt:lpstr>Helvetica</vt:lpstr>
      <vt:lpstr>Helvetica Neue</vt:lpstr>
      <vt:lpstr>Menlo</vt:lpstr>
      <vt:lpstr>ETCHNEW</vt:lpstr>
      <vt:lpstr>content_kuleuven</vt:lpstr>
      <vt:lpstr>intro_kuleuven_vito</vt:lpstr>
      <vt:lpstr>content_kuleuven_vito</vt:lpstr>
      <vt:lpstr>Power flow calculations –  Practical session</vt:lpstr>
      <vt:lpstr>Quick - check</vt:lpstr>
      <vt:lpstr>Let us play play with the single cable example</vt:lpstr>
      <vt:lpstr>How does the voltage profile change, if the length increases?</vt:lpstr>
      <vt:lpstr>Comparison with last session</vt:lpstr>
      <vt:lpstr>How can we see how much reactive power the cable requires from the results?</vt:lpstr>
      <vt:lpstr>Solution</vt:lpstr>
      <vt:lpstr>From last time…..</vt:lpstr>
      <vt:lpstr>We also see that the reactive power needs to be all absorbed by the generator…</vt:lpstr>
      <vt:lpstr>Let’s compensate</vt:lpstr>
      <vt:lpstr>Calculating the value for the reactances</vt:lpstr>
      <vt:lpstr>Let’s go meshed!!!</vt:lpstr>
      <vt:lpstr>Let’s inspect the data and results</vt:lpstr>
      <vt:lpstr>Inspecting the data and results</vt:lpstr>
      <vt:lpstr>Let’s try three compensation options</vt:lpstr>
      <vt:lpstr>Comparing the options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Hakan Ergun</dc:creator>
  <cp:lastModifiedBy>Hakan Ergun</cp:lastModifiedBy>
  <cp:revision>4</cp:revision>
  <dcterms:created xsi:type="dcterms:W3CDTF">2024-09-08T10:39:40Z</dcterms:created>
  <dcterms:modified xsi:type="dcterms:W3CDTF">2025-02-24T16:19:51Z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0x010100BC5F8723CC00244980A7C74B94EFC1BC</vt:lpwstr>
  </property>
  <property fmtid="{D5CDD505-2E9C-101B-9397-08002B2CF9AE}" pid="3" name="MediaServiceImageTags">
    <vt:lpwstr/>
  </property>
</Properties>
</file>