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140D44-B547-4BFD-BD21-719AC601CBBE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69BCC4"/>
    <a:srgbClr val="0A0A0A"/>
    <a:srgbClr val="D5CB81"/>
    <a:srgbClr val="D9C65A"/>
    <a:srgbClr val="6A6969"/>
    <a:srgbClr val="D1C580"/>
    <a:srgbClr val="F2EBD4"/>
    <a:srgbClr val="E5D8A7"/>
    <a:srgbClr val="D9C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166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FF880-3A60-44CB-9137-3E655525613A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55C05-2484-4249-A84B-D90742538260}" type="slidenum">
              <a:rPr lang="de-DE" smtClean="0"/>
              <a:t>‹Nr.›</a:t>
            </a:fld>
            <a:endParaRPr lang="de-D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64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75EB1-2AE7-42EB-A552-DFD4EF6C419F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7F12-C304-4394-BA5D-573BE8224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31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D0D0CE6C-CA1A-48AD-BC1A-E31C340D409A}"/>
              </a:ext>
            </a:extLst>
          </p:cNvPr>
          <p:cNvSpPr/>
          <p:nvPr userDrawn="1"/>
        </p:nvSpPr>
        <p:spPr>
          <a:xfrm rot="5400000">
            <a:off x="750316" y="378000"/>
            <a:ext cx="6480000" cy="6480000"/>
          </a:xfrm>
          <a:custGeom>
            <a:avLst/>
            <a:gdLst/>
            <a:ahLst/>
            <a:cxnLst/>
            <a:rect l="l" t="t" r="r" b="b"/>
            <a:pathLst>
              <a:path w="8534400" h="8521700">
                <a:moveTo>
                  <a:pt x="5296060" y="114300"/>
                </a:moveTo>
                <a:lnTo>
                  <a:pt x="3236585" y="114300"/>
                </a:lnTo>
                <a:lnTo>
                  <a:pt x="2926548" y="203200"/>
                </a:lnTo>
                <a:lnTo>
                  <a:pt x="2883065" y="228600"/>
                </a:lnTo>
                <a:lnTo>
                  <a:pt x="2753886" y="266700"/>
                </a:lnTo>
                <a:lnTo>
                  <a:pt x="2711261" y="292100"/>
                </a:lnTo>
                <a:lnTo>
                  <a:pt x="2626677" y="317500"/>
                </a:lnTo>
                <a:lnTo>
                  <a:pt x="2584724" y="342900"/>
                </a:lnTo>
                <a:lnTo>
                  <a:pt x="2543002" y="355600"/>
                </a:lnTo>
                <a:lnTo>
                  <a:pt x="2501512" y="381000"/>
                </a:lnTo>
                <a:lnTo>
                  <a:pt x="2460258" y="393700"/>
                </a:lnTo>
                <a:lnTo>
                  <a:pt x="2419243" y="419100"/>
                </a:lnTo>
                <a:lnTo>
                  <a:pt x="2378469" y="431800"/>
                </a:lnTo>
                <a:lnTo>
                  <a:pt x="2337939" y="457200"/>
                </a:lnTo>
                <a:lnTo>
                  <a:pt x="2297656" y="469900"/>
                </a:lnTo>
                <a:lnTo>
                  <a:pt x="2217842" y="520700"/>
                </a:lnTo>
                <a:lnTo>
                  <a:pt x="2178316" y="533400"/>
                </a:lnTo>
                <a:lnTo>
                  <a:pt x="2139050" y="558800"/>
                </a:lnTo>
                <a:lnTo>
                  <a:pt x="1984621" y="660400"/>
                </a:lnTo>
                <a:lnTo>
                  <a:pt x="1946687" y="673100"/>
                </a:lnTo>
                <a:lnTo>
                  <a:pt x="1909029" y="698500"/>
                </a:lnTo>
                <a:lnTo>
                  <a:pt x="1797734" y="774700"/>
                </a:lnTo>
                <a:lnTo>
                  <a:pt x="1761205" y="812800"/>
                </a:lnTo>
                <a:lnTo>
                  <a:pt x="1689017" y="863600"/>
                </a:lnTo>
                <a:lnTo>
                  <a:pt x="1582954" y="939800"/>
                </a:lnTo>
                <a:lnTo>
                  <a:pt x="1548203" y="977900"/>
                </a:lnTo>
                <a:lnTo>
                  <a:pt x="1513758" y="1003300"/>
                </a:lnTo>
                <a:lnTo>
                  <a:pt x="1445799" y="1054100"/>
                </a:lnTo>
                <a:lnTo>
                  <a:pt x="1412289" y="1092200"/>
                </a:lnTo>
                <a:lnTo>
                  <a:pt x="1379098" y="1117600"/>
                </a:lnTo>
                <a:lnTo>
                  <a:pt x="1346226" y="1155700"/>
                </a:lnTo>
                <a:lnTo>
                  <a:pt x="1281456" y="1206500"/>
                </a:lnTo>
                <a:lnTo>
                  <a:pt x="1249562" y="1244600"/>
                </a:lnTo>
                <a:lnTo>
                  <a:pt x="1218000" y="1270000"/>
                </a:lnTo>
                <a:lnTo>
                  <a:pt x="1186773" y="1308100"/>
                </a:lnTo>
                <a:lnTo>
                  <a:pt x="1155883" y="1346200"/>
                </a:lnTo>
                <a:lnTo>
                  <a:pt x="1125333" y="1371600"/>
                </a:lnTo>
                <a:lnTo>
                  <a:pt x="1095126" y="1409700"/>
                </a:lnTo>
                <a:lnTo>
                  <a:pt x="1065264" y="1435100"/>
                </a:lnTo>
                <a:lnTo>
                  <a:pt x="1035752" y="1473200"/>
                </a:lnTo>
                <a:lnTo>
                  <a:pt x="1006590" y="1511300"/>
                </a:lnTo>
                <a:lnTo>
                  <a:pt x="977783" y="1536700"/>
                </a:lnTo>
                <a:lnTo>
                  <a:pt x="949333" y="1574800"/>
                </a:lnTo>
                <a:lnTo>
                  <a:pt x="921242" y="1612900"/>
                </a:lnTo>
                <a:lnTo>
                  <a:pt x="893515" y="1651000"/>
                </a:lnTo>
                <a:lnTo>
                  <a:pt x="866152" y="1689100"/>
                </a:lnTo>
                <a:lnTo>
                  <a:pt x="839158" y="1714500"/>
                </a:lnTo>
                <a:lnTo>
                  <a:pt x="812536" y="1752600"/>
                </a:lnTo>
                <a:lnTo>
                  <a:pt x="786287" y="1790700"/>
                </a:lnTo>
                <a:lnTo>
                  <a:pt x="760415" y="1828800"/>
                </a:lnTo>
                <a:lnTo>
                  <a:pt x="734922" y="1866900"/>
                </a:lnTo>
                <a:lnTo>
                  <a:pt x="709812" y="1905000"/>
                </a:lnTo>
                <a:lnTo>
                  <a:pt x="685088" y="1943100"/>
                </a:lnTo>
                <a:lnTo>
                  <a:pt x="660751" y="1981200"/>
                </a:lnTo>
                <a:lnTo>
                  <a:pt x="636805" y="2019300"/>
                </a:lnTo>
                <a:lnTo>
                  <a:pt x="613253" y="2057400"/>
                </a:lnTo>
                <a:lnTo>
                  <a:pt x="590098" y="2095500"/>
                </a:lnTo>
                <a:lnTo>
                  <a:pt x="567341" y="2133600"/>
                </a:lnTo>
                <a:lnTo>
                  <a:pt x="544987" y="2171700"/>
                </a:lnTo>
                <a:lnTo>
                  <a:pt x="523038" y="2209800"/>
                </a:lnTo>
                <a:lnTo>
                  <a:pt x="501497" y="2247900"/>
                </a:lnTo>
                <a:lnTo>
                  <a:pt x="480367" y="2286000"/>
                </a:lnTo>
                <a:lnTo>
                  <a:pt x="459650" y="2336800"/>
                </a:lnTo>
                <a:lnTo>
                  <a:pt x="439349" y="2374900"/>
                </a:lnTo>
                <a:lnTo>
                  <a:pt x="419467" y="2413000"/>
                </a:lnTo>
                <a:lnTo>
                  <a:pt x="400007" y="2451100"/>
                </a:lnTo>
                <a:lnTo>
                  <a:pt x="380972" y="2489200"/>
                </a:lnTo>
                <a:lnTo>
                  <a:pt x="362365" y="2540000"/>
                </a:lnTo>
                <a:lnTo>
                  <a:pt x="344188" y="2578100"/>
                </a:lnTo>
                <a:lnTo>
                  <a:pt x="326444" y="2616200"/>
                </a:lnTo>
                <a:lnTo>
                  <a:pt x="309136" y="2667000"/>
                </a:lnTo>
                <a:lnTo>
                  <a:pt x="292267" y="2705100"/>
                </a:lnTo>
                <a:lnTo>
                  <a:pt x="275840" y="2743200"/>
                </a:lnTo>
                <a:lnTo>
                  <a:pt x="259858" y="2794000"/>
                </a:lnTo>
                <a:lnTo>
                  <a:pt x="244322" y="2832100"/>
                </a:lnTo>
                <a:lnTo>
                  <a:pt x="229237" y="2882900"/>
                </a:lnTo>
                <a:lnTo>
                  <a:pt x="214605" y="2921000"/>
                </a:lnTo>
                <a:lnTo>
                  <a:pt x="200428" y="2959100"/>
                </a:lnTo>
                <a:lnTo>
                  <a:pt x="186711" y="3009900"/>
                </a:lnTo>
                <a:lnTo>
                  <a:pt x="173454" y="3048000"/>
                </a:lnTo>
                <a:lnTo>
                  <a:pt x="160662" y="3098800"/>
                </a:lnTo>
                <a:lnTo>
                  <a:pt x="148337" y="3136900"/>
                </a:lnTo>
                <a:lnTo>
                  <a:pt x="136482" y="3187700"/>
                </a:lnTo>
                <a:lnTo>
                  <a:pt x="125100" y="3225800"/>
                </a:lnTo>
                <a:lnTo>
                  <a:pt x="114193" y="3276600"/>
                </a:lnTo>
                <a:lnTo>
                  <a:pt x="103764" y="3314700"/>
                </a:lnTo>
                <a:lnTo>
                  <a:pt x="93817" y="3365500"/>
                </a:lnTo>
                <a:lnTo>
                  <a:pt x="84354" y="3416300"/>
                </a:lnTo>
                <a:lnTo>
                  <a:pt x="75377" y="3454400"/>
                </a:lnTo>
                <a:lnTo>
                  <a:pt x="66891" y="3505200"/>
                </a:lnTo>
                <a:lnTo>
                  <a:pt x="58896" y="3556000"/>
                </a:lnTo>
                <a:lnTo>
                  <a:pt x="51397" y="3594100"/>
                </a:lnTo>
                <a:lnTo>
                  <a:pt x="44397" y="3644900"/>
                </a:lnTo>
                <a:lnTo>
                  <a:pt x="37897" y="3683000"/>
                </a:lnTo>
                <a:lnTo>
                  <a:pt x="31901" y="3733800"/>
                </a:lnTo>
                <a:lnTo>
                  <a:pt x="26411" y="3784600"/>
                </a:lnTo>
                <a:lnTo>
                  <a:pt x="21431" y="3835400"/>
                </a:lnTo>
                <a:lnTo>
                  <a:pt x="16963" y="3873500"/>
                </a:lnTo>
                <a:lnTo>
                  <a:pt x="13010" y="3924300"/>
                </a:lnTo>
                <a:lnTo>
                  <a:pt x="9575" y="3975100"/>
                </a:lnTo>
                <a:lnTo>
                  <a:pt x="6661" y="4025900"/>
                </a:lnTo>
                <a:lnTo>
                  <a:pt x="4270" y="4064000"/>
                </a:lnTo>
                <a:lnTo>
                  <a:pt x="2406" y="4114800"/>
                </a:lnTo>
                <a:lnTo>
                  <a:pt x="1071" y="4165600"/>
                </a:lnTo>
                <a:lnTo>
                  <a:pt x="268" y="4216400"/>
                </a:lnTo>
                <a:lnTo>
                  <a:pt x="0" y="4254500"/>
                </a:lnTo>
                <a:lnTo>
                  <a:pt x="268" y="4305300"/>
                </a:lnTo>
                <a:lnTo>
                  <a:pt x="1071" y="4356100"/>
                </a:lnTo>
                <a:lnTo>
                  <a:pt x="2406" y="4406900"/>
                </a:lnTo>
                <a:lnTo>
                  <a:pt x="4270" y="4457700"/>
                </a:lnTo>
                <a:lnTo>
                  <a:pt x="6661" y="4495800"/>
                </a:lnTo>
                <a:lnTo>
                  <a:pt x="9575" y="4546600"/>
                </a:lnTo>
                <a:lnTo>
                  <a:pt x="13010" y="4597400"/>
                </a:lnTo>
                <a:lnTo>
                  <a:pt x="16963" y="4648200"/>
                </a:lnTo>
                <a:lnTo>
                  <a:pt x="21431" y="4686300"/>
                </a:lnTo>
                <a:lnTo>
                  <a:pt x="26411" y="4737100"/>
                </a:lnTo>
                <a:lnTo>
                  <a:pt x="31901" y="4787900"/>
                </a:lnTo>
                <a:lnTo>
                  <a:pt x="37897" y="4826000"/>
                </a:lnTo>
                <a:lnTo>
                  <a:pt x="44397" y="4876800"/>
                </a:lnTo>
                <a:lnTo>
                  <a:pt x="51397" y="4927600"/>
                </a:lnTo>
                <a:lnTo>
                  <a:pt x="58896" y="4965700"/>
                </a:lnTo>
                <a:lnTo>
                  <a:pt x="66891" y="5016500"/>
                </a:lnTo>
                <a:lnTo>
                  <a:pt x="75377" y="5067300"/>
                </a:lnTo>
                <a:lnTo>
                  <a:pt x="84354" y="5105400"/>
                </a:lnTo>
                <a:lnTo>
                  <a:pt x="93817" y="5156200"/>
                </a:lnTo>
                <a:lnTo>
                  <a:pt x="103764" y="5194300"/>
                </a:lnTo>
                <a:lnTo>
                  <a:pt x="114193" y="5245100"/>
                </a:lnTo>
                <a:lnTo>
                  <a:pt x="125100" y="5295900"/>
                </a:lnTo>
                <a:lnTo>
                  <a:pt x="136482" y="5334000"/>
                </a:lnTo>
                <a:lnTo>
                  <a:pt x="148337" y="5384800"/>
                </a:lnTo>
                <a:lnTo>
                  <a:pt x="160662" y="5422900"/>
                </a:lnTo>
                <a:lnTo>
                  <a:pt x="173454" y="5473700"/>
                </a:lnTo>
                <a:lnTo>
                  <a:pt x="186711" y="5511800"/>
                </a:lnTo>
                <a:lnTo>
                  <a:pt x="200428" y="5549900"/>
                </a:lnTo>
                <a:lnTo>
                  <a:pt x="214605" y="5600700"/>
                </a:lnTo>
                <a:lnTo>
                  <a:pt x="229237" y="5638800"/>
                </a:lnTo>
                <a:lnTo>
                  <a:pt x="244322" y="5689600"/>
                </a:lnTo>
                <a:lnTo>
                  <a:pt x="259858" y="5727700"/>
                </a:lnTo>
                <a:lnTo>
                  <a:pt x="275840" y="5778500"/>
                </a:lnTo>
                <a:lnTo>
                  <a:pt x="292267" y="5816600"/>
                </a:lnTo>
                <a:lnTo>
                  <a:pt x="309136" y="5854700"/>
                </a:lnTo>
                <a:lnTo>
                  <a:pt x="326444" y="5905500"/>
                </a:lnTo>
                <a:lnTo>
                  <a:pt x="344188" y="5943600"/>
                </a:lnTo>
                <a:lnTo>
                  <a:pt x="362365" y="5981700"/>
                </a:lnTo>
                <a:lnTo>
                  <a:pt x="380972" y="6019800"/>
                </a:lnTo>
                <a:lnTo>
                  <a:pt x="400007" y="6070600"/>
                </a:lnTo>
                <a:lnTo>
                  <a:pt x="419467" y="6108700"/>
                </a:lnTo>
                <a:lnTo>
                  <a:pt x="439349" y="6146800"/>
                </a:lnTo>
                <a:lnTo>
                  <a:pt x="459650" y="6184900"/>
                </a:lnTo>
                <a:lnTo>
                  <a:pt x="480367" y="6223000"/>
                </a:lnTo>
                <a:lnTo>
                  <a:pt x="501497" y="6273800"/>
                </a:lnTo>
                <a:lnTo>
                  <a:pt x="523038" y="6311900"/>
                </a:lnTo>
                <a:lnTo>
                  <a:pt x="544987" y="6350000"/>
                </a:lnTo>
                <a:lnTo>
                  <a:pt x="567341" y="6388100"/>
                </a:lnTo>
                <a:lnTo>
                  <a:pt x="590098" y="6426200"/>
                </a:lnTo>
                <a:lnTo>
                  <a:pt x="613253" y="6464300"/>
                </a:lnTo>
                <a:lnTo>
                  <a:pt x="636805" y="6502400"/>
                </a:lnTo>
                <a:lnTo>
                  <a:pt x="660751" y="6540500"/>
                </a:lnTo>
                <a:lnTo>
                  <a:pt x="685088" y="6578600"/>
                </a:lnTo>
                <a:lnTo>
                  <a:pt x="709812" y="6616700"/>
                </a:lnTo>
                <a:lnTo>
                  <a:pt x="734922" y="6654800"/>
                </a:lnTo>
                <a:lnTo>
                  <a:pt x="760415" y="6692900"/>
                </a:lnTo>
                <a:lnTo>
                  <a:pt x="786287" y="6731000"/>
                </a:lnTo>
                <a:lnTo>
                  <a:pt x="812536" y="6769100"/>
                </a:lnTo>
                <a:lnTo>
                  <a:pt x="839158" y="6807200"/>
                </a:lnTo>
                <a:lnTo>
                  <a:pt x="866152" y="6832600"/>
                </a:lnTo>
                <a:lnTo>
                  <a:pt x="893515" y="6870700"/>
                </a:lnTo>
                <a:lnTo>
                  <a:pt x="921242" y="6908800"/>
                </a:lnTo>
                <a:lnTo>
                  <a:pt x="949333" y="6946900"/>
                </a:lnTo>
                <a:lnTo>
                  <a:pt x="977783" y="6972300"/>
                </a:lnTo>
                <a:lnTo>
                  <a:pt x="1006590" y="7010400"/>
                </a:lnTo>
                <a:lnTo>
                  <a:pt x="1035752" y="7048500"/>
                </a:lnTo>
                <a:lnTo>
                  <a:pt x="1065264" y="7086600"/>
                </a:lnTo>
                <a:lnTo>
                  <a:pt x="1095126" y="7112000"/>
                </a:lnTo>
                <a:lnTo>
                  <a:pt x="1125333" y="7150100"/>
                </a:lnTo>
                <a:lnTo>
                  <a:pt x="1155883" y="7175500"/>
                </a:lnTo>
                <a:lnTo>
                  <a:pt x="1186773" y="7213600"/>
                </a:lnTo>
                <a:lnTo>
                  <a:pt x="1218000" y="7239000"/>
                </a:lnTo>
                <a:lnTo>
                  <a:pt x="1249562" y="7277100"/>
                </a:lnTo>
                <a:lnTo>
                  <a:pt x="1281456" y="7302500"/>
                </a:lnTo>
                <a:lnTo>
                  <a:pt x="1313678" y="7340600"/>
                </a:lnTo>
                <a:lnTo>
                  <a:pt x="1346226" y="7366000"/>
                </a:lnTo>
                <a:lnTo>
                  <a:pt x="1379098" y="7404100"/>
                </a:lnTo>
                <a:lnTo>
                  <a:pt x="1445799" y="7454900"/>
                </a:lnTo>
                <a:lnTo>
                  <a:pt x="1479623" y="7493000"/>
                </a:lnTo>
                <a:lnTo>
                  <a:pt x="1548203" y="7543800"/>
                </a:lnTo>
                <a:lnTo>
                  <a:pt x="1582954" y="7581900"/>
                </a:lnTo>
                <a:lnTo>
                  <a:pt x="1653364" y="7632700"/>
                </a:lnTo>
                <a:lnTo>
                  <a:pt x="1761205" y="7708900"/>
                </a:lnTo>
                <a:lnTo>
                  <a:pt x="1871649" y="7785100"/>
                </a:lnTo>
                <a:lnTo>
                  <a:pt x="1984621" y="7861300"/>
                </a:lnTo>
                <a:lnTo>
                  <a:pt x="2139050" y="7962900"/>
                </a:lnTo>
                <a:lnTo>
                  <a:pt x="2178316" y="7975600"/>
                </a:lnTo>
                <a:lnTo>
                  <a:pt x="2297656" y="8051800"/>
                </a:lnTo>
                <a:lnTo>
                  <a:pt x="2337939" y="8064500"/>
                </a:lnTo>
                <a:lnTo>
                  <a:pt x="2378469" y="8089900"/>
                </a:lnTo>
                <a:lnTo>
                  <a:pt x="2419243" y="8102600"/>
                </a:lnTo>
                <a:lnTo>
                  <a:pt x="2460258" y="8128000"/>
                </a:lnTo>
                <a:lnTo>
                  <a:pt x="2501512" y="8140700"/>
                </a:lnTo>
                <a:lnTo>
                  <a:pt x="2543002" y="8166100"/>
                </a:lnTo>
                <a:lnTo>
                  <a:pt x="2584724" y="8178800"/>
                </a:lnTo>
                <a:lnTo>
                  <a:pt x="2626677" y="8204200"/>
                </a:lnTo>
                <a:lnTo>
                  <a:pt x="2711261" y="8229600"/>
                </a:lnTo>
                <a:lnTo>
                  <a:pt x="2753886" y="8255000"/>
                </a:lnTo>
                <a:lnTo>
                  <a:pt x="2926548" y="8305800"/>
                </a:lnTo>
                <a:lnTo>
                  <a:pt x="2970239" y="8331200"/>
                </a:lnTo>
                <a:lnTo>
                  <a:pt x="3191708" y="8394700"/>
                </a:lnTo>
                <a:lnTo>
                  <a:pt x="3236585" y="8394700"/>
                </a:lnTo>
                <a:lnTo>
                  <a:pt x="3417940" y="8445500"/>
                </a:lnTo>
                <a:lnTo>
                  <a:pt x="3463727" y="8445500"/>
                </a:lnTo>
                <a:lnTo>
                  <a:pt x="3555819" y="8470900"/>
                </a:lnTo>
                <a:lnTo>
                  <a:pt x="3602118" y="8470900"/>
                </a:lnTo>
                <a:lnTo>
                  <a:pt x="3648583" y="8483600"/>
                </a:lnTo>
                <a:lnTo>
                  <a:pt x="3695209" y="8483600"/>
                </a:lnTo>
                <a:lnTo>
                  <a:pt x="3741996" y="8496300"/>
                </a:lnTo>
                <a:lnTo>
                  <a:pt x="3788938" y="8496300"/>
                </a:lnTo>
                <a:lnTo>
                  <a:pt x="3836035" y="8509000"/>
                </a:lnTo>
                <a:lnTo>
                  <a:pt x="3930679" y="8509000"/>
                </a:lnTo>
                <a:lnTo>
                  <a:pt x="3978220" y="8521700"/>
                </a:lnTo>
                <a:lnTo>
                  <a:pt x="8533771" y="8521700"/>
                </a:lnTo>
                <a:lnTo>
                  <a:pt x="8532619" y="4254500"/>
                </a:lnTo>
                <a:lnTo>
                  <a:pt x="8532351" y="4216400"/>
                </a:lnTo>
                <a:lnTo>
                  <a:pt x="8531548" y="4165600"/>
                </a:lnTo>
                <a:lnTo>
                  <a:pt x="8530212" y="4114800"/>
                </a:lnTo>
                <a:lnTo>
                  <a:pt x="8528348" y="4064000"/>
                </a:lnTo>
                <a:lnTo>
                  <a:pt x="8525957" y="4025900"/>
                </a:lnTo>
                <a:lnTo>
                  <a:pt x="8523043" y="3975100"/>
                </a:lnTo>
                <a:lnTo>
                  <a:pt x="8519608" y="3924300"/>
                </a:lnTo>
                <a:lnTo>
                  <a:pt x="8515655" y="3873500"/>
                </a:lnTo>
                <a:lnTo>
                  <a:pt x="8511187" y="3835400"/>
                </a:lnTo>
                <a:lnTo>
                  <a:pt x="8506206" y="3784600"/>
                </a:lnTo>
                <a:lnTo>
                  <a:pt x="8500716" y="3733800"/>
                </a:lnTo>
                <a:lnTo>
                  <a:pt x="8494720" y="3683000"/>
                </a:lnTo>
                <a:lnTo>
                  <a:pt x="8488220" y="3644900"/>
                </a:lnTo>
                <a:lnTo>
                  <a:pt x="8481219" y="3594100"/>
                </a:lnTo>
                <a:lnTo>
                  <a:pt x="8473719" y="3556000"/>
                </a:lnTo>
                <a:lnTo>
                  <a:pt x="8465725" y="3505200"/>
                </a:lnTo>
                <a:lnTo>
                  <a:pt x="8457238" y="3454400"/>
                </a:lnTo>
                <a:lnTo>
                  <a:pt x="8448261" y="3416300"/>
                </a:lnTo>
                <a:lnTo>
                  <a:pt x="8438797" y="3365500"/>
                </a:lnTo>
                <a:lnTo>
                  <a:pt x="8428849" y="3314700"/>
                </a:lnTo>
                <a:lnTo>
                  <a:pt x="8418420" y="3276600"/>
                </a:lnTo>
                <a:lnTo>
                  <a:pt x="8407513" y="3225800"/>
                </a:lnTo>
                <a:lnTo>
                  <a:pt x="8396130" y="3187700"/>
                </a:lnTo>
                <a:lnTo>
                  <a:pt x="8384274" y="3136900"/>
                </a:lnTo>
                <a:lnTo>
                  <a:pt x="8371949" y="3098800"/>
                </a:lnTo>
                <a:lnTo>
                  <a:pt x="8359156" y="3048000"/>
                </a:lnTo>
                <a:lnTo>
                  <a:pt x="8345899" y="3009900"/>
                </a:lnTo>
                <a:lnTo>
                  <a:pt x="8332181" y="2959100"/>
                </a:lnTo>
                <a:lnTo>
                  <a:pt x="8318004" y="2921000"/>
                </a:lnTo>
                <a:lnTo>
                  <a:pt x="8303371" y="2882900"/>
                </a:lnTo>
                <a:lnTo>
                  <a:pt x="8288285" y="2832100"/>
                </a:lnTo>
                <a:lnTo>
                  <a:pt x="8272749" y="2794000"/>
                </a:lnTo>
                <a:lnTo>
                  <a:pt x="8256766" y="2743200"/>
                </a:lnTo>
                <a:lnTo>
                  <a:pt x="8240338" y="2705100"/>
                </a:lnTo>
                <a:lnTo>
                  <a:pt x="8223469" y="2667000"/>
                </a:lnTo>
                <a:lnTo>
                  <a:pt x="8206160" y="2616200"/>
                </a:lnTo>
                <a:lnTo>
                  <a:pt x="8188416" y="2578100"/>
                </a:lnTo>
                <a:lnTo>
                  <a:pt x="8170238" y="2540000"/>
                </a:lnTo>
                <a:lnTo>
                  <a:pt x="8151630" y="2489200"/>
                </a:lnTo>
                <a:lnTo>
                  <a:pt x="8132595" y="2451100"/>
                </a:lnTo>
                <a:lnTo>
                  <a:pt x="8113134" y="2413000"/>
                </a:lnTo>
                <a:lnTo>
                  <a:pt x="8093252" y="2374900"/>
                </a:lnTo>
                <a:lnTo>
                  <a:pt x="8072951" y="2336800"/>
                </a:lnTo>
                <a:lnTo>
                  <a:pt x="8052233" y="2286000"/>
                </a:lnTo>
                <a:lnTo>
                  <a:pt x="8031102" y="2247900"/>
                </a:lnTo>
                <a:lnTo>
                  <a:pt x="8009560" y="2209800"/>
                </a:lnTo>
                <a:lnTo>
                  <a:pt x="7987611" y="2171700"/>
                </a:lnTo>
                <a:lnTo>
                  <a:pt x="7965256" y="2133600"/>
                </a:lnTo>
                <a:lnTo>
                  <a:pt x="7942499" y="2095500"/>
                </a:lnTo>
                <a:lnTo>
                  <a:pt x="7919343" y="2057400"/>
                </a:lnTo>
                <a:lnTo>
                  <a:pt x="7895791" y="2019300"/>
                </a:lnTo>
                <a:lnTo>
                  <a:pt x="7871844" y="1981200"/>
                </a:lnTo>
                <a:lnTo>
                  <a:pt x="7847507" y="1943100"/>
                </a:lnTo>
                <a:lnTo>
                  <a:pt x="7822782" y="1905000"/>
                </a:lnTo>
                <a:lnTo>
                  <a:pt x="7797671" y="1866900"/>
                </a:lnTo>
                <a:lnTo>
                  <a:pt x="7772178" y="1828800"/>
                </a:lnTo>
                <a:lnTo>
                  <a:pt x="7746306" y="1790700"/>
                </a:lnTo>
                <a:lnTo>
                  <a:pt x="7720057" y="1752600"/>
                </a:lnTo>
                <a:lnTo>
                  <a:pt x="7693434" y="1714500"/>
                </a:lnTo>
                <a:lnTo>
                  <a:pt x="7666439" y="1689100"/>
                </a:lnTo>
                <a:lnTo>
                  <a:pt x="7639077" y="1651000"/>
                </a:lnTo>
                <a:lnTo>
                  <a:pt x="7611349" y="1612900"/>
                </a:lnTo>
                <a:lnTo>
                  <a:pt x="7583258" y="1574800"/>
                </a:lnTo>
                <a:lnTo>
                  <a:pt x="7554807" y="1536700"/>
                </a:lnTo>
                <a:lnTo>
                  <a:pt x="7526000" y="1511300"/>
                </a:lnTo>
                <a:lnTo>
                  <a:pt x="7496838" y="1473200"/>
                </a:lnTo>
                <a:lnTo>
                  <a:pt x="7467325" y="1435100"/>
                </a:lnTo>
                <a:lnTo>
                  <a:pt x="7437464" y="1409700"/>
                </a:lnTo>
                <a:lnTo>
                  <a:pt x="7407256" y="1371600"/>
                </a:lnTo>
                <a:lnTo>
                  <a:pt x="7376706" y="1346200"/>
                </a:lnTo>
                <a:lnTo>
                  <a:pt x="7345816" y="1308100"/>
                </a:lnTo>
                <a:lnTo>
                  <a:pt x="7314588" y="1270000"/>
                </a:lnTo>
                <a:lnTo>
                  <a:pt x="7283026" y="1244600"/>
                </a:lnTo>
                <a:lnTo>
                  <a:pt x="7251133" y="1206500"/>
                </a:lnTo>
                <a:lnTo>
                  <a:pt x="7186362" y="1155700"/>
                </a:lnTo>
                <a:lnTo>
                  <a:pt x="7153491" y="1117600"/>
                </a:lnTo>
                <a:lnTo>
                  <a:pt x="7120299" y="1092200"/>
                </a:lnTo>
                <a:lnTo>
                  <a:pt x="7086790" y="1054100"/>
                </a:lnTo>
                <a:lnTo>
                  <a:pt x="7018831" y="1003300"/>
                </a:lnTo>
                <a:lnTo>
                  <a:pt x="6984386" y="977900"/>
                </a:lnTo>
                <a:lnTo>
                  <a:pt x="6949635" y="939800"/>
                </a:lnTo>
                <a:lnTo>
                  <a:pt x="6843574" y="863600"/>
                </a:lnTo>
                <a:lnTo>
                  <a:pt x="6771387" y="812800"/>
                </a:lnTo>
                <a:lnTo>
                  <a:pt x="6734858" y="774700"/>
                </a:lnTo>
                <a:lnTo>
                  <a:pt x="6623565" y="698500"/>
                </a:lnTo>
                <a:lnTo>
                  <a:pt x="6585908" y="673100"/>
                </a:lnTo>
                <a:lnTo>
                  <a:pt x="6547975" y="660400"/>
                </a:lnTo>
                <a:lnTo>
                  <a:pt x="6393550" y="558800"/>
                </a:lnTo>
                <a:lnTo>
                  <a:pt x="6354284" y="533400"/>
                </a:lnTo>
                <a:lnTo>
                  <a:pt x="6314760" y="520700"/>
                </a:lnTo>
                <a:lnTo>
                  <a:pt x="6234948" y="469900"/>
                </a:lnTo>
                <a:lnTo>
                  <a:pt x="6194666" y="457200"/>
                </a:lnTo>
                <a:lnTo>
                  <a:pt x="6154138" y="431800"/>
                </a:lnTo>
                <a:lnTo>
                  <a:pt x="6113365" y="419100"/>
                </a:lnTo>
                <a:lnTo>
                  <a:pt x="6072351" y="393700"/>
                </a:lnTo>
                <a:lnTo>
                  <a:pt x="6031098" y="381000"/>
                </a:lnTo>
                <a:lnTo>
                  <a:pt x="5989610" y="355600"/>
                </a:lnTo>
                <a:lnTo>
                  <a:pt x="5947889" y="342900"/>
                </a:lnTo>
                <a:lnTo>
                  <a:pt x="5905938" y="317500"/>
                </a:lnTo>
                <a:lnTo>
                  <a:pt x="5821358" y="292100"/>
                </a:lnTo>
                <a:lnTo>
                  <a:pt x="5778734" y="266700"/>
                </a:lnTo>
                <a:lnTo>
                  <a:pt x="5649562" y="228600"/>
                </a:lnTo>
                <a:lnTo>
                  <a:pt x="5606080" y="203200"/>
                </a:lnTo>
                <a:lnTo>
                  <a:pt x="5296060" y="114300"/>
                </a:lnTo>
                <a:close/>
              </a:path>
              <a:path w="8534400" h="8521700">
                <a:moveTo>
                  <a:pt x="5068932" y="63500"/>
                </a:moveTo>
                <a:lnTo>
                  <a:pt x="3463727" y="63500"/>
                </a:lnTo>
                <a:lnTo>
                  <a:pt x="3281649" y="114300"/>
                </a:lnTo>
                <a:lnTo>
                  <a:pt x="5250999" y="114300"/>
                </a:lnTo>
                <a:lnTo>
                  <a:pt x="5068932" y="63500"/>
                </a:lnTo>
                <a:close/>
              </a:path>
              <a:path w="8534400" h="8521700">
                <a:moveTo>
                  <a:pt x="4976847" y="50800"/>
                </a:moveTo>
                <a:lnTo>
                  <a:pt x="3555819" y="50800"/>
                </a:lnTo>
                <a:lnTo>
                  <a:pt x="3509688" y="63500"/>
                </a:lnTo>
                <a:lnTo>
                  <a:pt x="5022975" y="63500"/>
                </a:lnTo>
                <a:lnTo>
                  <a:pt x="4976847" y="50800"/>
                </a:lnTo>
                <a:close/>
              </a:path>
              <a:path w="8534400" h="8521700">
                <a:moveTo>
                  <a:pt x="4884090" y="38100"/>
                </a:moveTo>
                <a:lnTo>
                  <a:pt x="3648583" y="38100"/>
                </a:lnTo>
                <a:lnTo>
                  <a:pt x="3602118" y="50800"/>
                </a:lnTo>
                <a:lnTo>
                  <a:pt x="4930551" y="50800"/>
                </a:lnTo>
                <a:lnTo>
                  <a:pt x="4884090" y="38100"/>
                </a:lnTo>
                <a:close/>
              </a:path>
              <a:path w="8534400" h="8521700">
                <a:moveTo>
                  <a:pt x="4790684" y="25400"/>
                </a:moveTo>
                <a:lnTo>
                  <a:pt x="3741996" y="25400"/>
                </a:lnTo>
                <a:lnTo>
                  <a:pt x="3695209" y="38100"/>
                </a:lnTo>
                <a:lnTo>
                  <a:pt x="4837466" y="38100"/>
                </a:lnTo>
                <a:lnTo>
                  <a:pt x="4790684" y="25400"/>
                </a:lnTo>
                <a:close/>
              </a:path>
              <a:path w="8534400" h="8521700">
                <a:moveTo>
                  <a:pt x="4696652" y="12700"/>
                </a:moveTo>
                <a:lnTo>
                  <a:pt x="3836035" y="12700"/>
                </a:lnTo>
                <a:lnTo>
                  <a:pt x="3788938" y="25400"/>
                </a:lnTo>
                <a:lnTo>
                  <a:pt x="4743744" y="25400"/>
                </a:lnTo>
                <a:lnTo>
                  <a:pt x="4696652" y="12700"/>
                </a:lnTo>
                <a:close/>
              </a:path>
              <a:path w="8534400" h="8521700">
                <a:moveTo>
                  <a:pt x="4554478" y="0"/>
                </a:moveTo>
                <a:lnTo>
                  <a:pt x="3978220" y="0"/>
                </a:lnTo>
                <a:lnTo>
                  <a:pt x="3930679" y="12700"/>
                </a:lnTo>
                <a:lnTo>
                  <a:pt x="4602016" y="12700"/>
                </a:lnTo>
                <a:lnTo>
                  <a:pt x="4554478" y="0"/>
                </a:lnTo>
                <a:close/>
              </a:path>
            </a:pathLst>
          </a:custGeom>
          <a:solidFill>
            <a:srgbClr val="3C3C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7F76340-057F-4E4E-87BE-19E428D178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43600" y="0"/>
            <a:ext cx="5040000" cy="5040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710000" y="2401758"/>
            <a:ext cx="4320000" cy="892175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092810" y="1286722"/>
            <a:ext cx="3759200" cy="11150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D5E9E58-9C1D-437C-A8D1-F6D9501A84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11" y="5676971"/>
            <a:ext cx="1708749" cy="71657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5902487" y="6357938"/>
            <a:ext cx="441473" cy="2834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78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 Auflis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723900" y="1820861"/>
            <a:ext cx="3240000" cy="43513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65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E1F29D5B-DFB1-4E5F-8D52-472D5CDA1ED1}"/>
              </a:ext>
            </a:extLst>
          </p:cNvPr>
          <p:cNvSpPr/>
          <p:nvPr userDrawn="1"/>
        </p:nvSpPr>
        <p:spPr>
          <a:xfrm rot="10800000">
            <a:off x="4431614" y="2467638"/>
            <a:ext cx="406013" cy="401637"/>
          </a:xfrm>
          <a:custGeom>
            <a:avLst/>
            <a:gdLst/>
            <a:ahLst/>
            <a:cxnLst/>
            <a:rect l="l" t="t" r="r" b="b"/>
            <a:pathLst>
              <a:path w="1414145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5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20960DB-60B7-4145-804F-4186C3E2FDE6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902857" y="2522490"/>
            <a:ext cx="6525794" cy="4016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955DB37B-F02B-4FF2-AC0E-E5E24AFDDBA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460877" y="2518401"/>
            <a:ext cx="347487" cy="35087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swald light" panose="02000303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9419F116-82CB-41E8-A01A-72560DE9FA24}"/>
              </a:ext>
            </a:extLst>
          </p:cNvPr>
          <p:cNvSpPr/>
          <p:nvPr userDrawn="1"/>
        </p:nvSpPr>
        <p:spPr>
          <a:xfrm rot="10800000">
            <a:off x="4431614" y="3063658"/>
            <a:ext cx="406013" cy="401637"/>
          </a:xfrm>
          <a:custGeom>
            <a:avLst/>
            <a:gdLst/>
            <a:ahLst/>
            <a:cxnLst/>
            <a:rect l="l" t="t" r="r" b="b"/>
            <a:pathLst>
              <a:path w="1414145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5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E9CA7D8E-7D45-46BA-96F7-E66CD7A4DA33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460877" y="3114421"/>
            <a:ext cx="347487" cy="35087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swald light" panose="02000303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AC50B767-2870-40D0-82DB-7981E7A2009C}"/>
              </a:ext>
            </a:extLst>
          </p:cNvPr>
          <p:cNvSpPr/>
          <p:nvPr userDrawn="1"/>
        </p:nvSpPr>
        <p:spPr>
          <a:xfrm rot="10800000">
            <a:off x="4431614" y="3663801"/>
            <a:ext cx="406013" cy="401637"/>
          </a:xfrm>
          <a:custGeom>
            <a:avLst/>
            <a:gdLst/>
            <a:ahLst/>
            <a:cxnLst/>
            <a:rect l="l" t="t" r="r" b="b"/>
            <a:pathLst>
              <a:path w="1414145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5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 sz="1800">
              <a:latin typeface="Oswald light" panose="02000303000000000000" pitchFamily="2" charset="0"/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0FED1868-7947-4905-AD36-3ADB7FDE5BC7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460877" y="3714564"/>
            <a:ext cx="347487" cy="35087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swald light" panose="02000303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E2DBA7C8-0B0A-4FBF-A45E-24D7D5EFAC5F}"/>
              </a:ext>
            </a:extLst>
          </p:cNvPr>
          <p:cNvSpPr/>
          <p:nvPr userDrawn="1"/>
        </p:nvSpPr>
        <p:spPr>
          <a:xfrm rot="10800000">
            <a:off x="4431614" y="4263944"/>
            <a:ext cx="406013" cy="401637"/>
          </a:xfrm>
          <a:custGeom>
            <a:avLst/>
            <a:gdLst/>
            <a:ahLst/>
            <a:cxnLst/>
            <a:rect l="l" t="t" r="r" b="b"/>
            <a:pathLst>
              <a:path w="1414145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5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C39BB5E-F7D0-4B8B-8F01-C106A09F503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460877" y="4314707"/>
            <a:ext cx="347487" cy="35087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swald light" panose="02000303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A6A4C013-89DC-4829-8BCC-694EC61C3707}"/>
              </a:ext>
            </a:extLst>
          </p:cNvPr>
          <p:cNvSpPr/>
          <p:nvPr userDrawn="1"/>
        </p:nvSpPr>
        <p:spPr>
          <a:xfrm rot="10800000">
            <a:off x="4431614" y="4859963"/>
            <a:ext cx="406013" cy="401637"/>
          </a:xfrm>
          <a:custGeom>
            <a:avLst/>
            <a:gdLst/>
            <a:ahLst/>
            <a:cxnLst/>
            <a:rect l="l" t="t" r="r" b="b"/>
            <a:pathLst>
              <a:path w="1414145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5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A4DDD676-A20A-4297-BA06-12FD336F26F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460877" y="4910726"/>
            <a:ext cx="347487" cy="35087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swald light" panose="02000303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984A9368-58D1-4D40-B7F4-4161C25912C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902856" y="3122551"/>
            <a:ext cx="6525794" cy="4016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37A09063-9CB5-4014-A16A-54662BF4E9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902856" y="3722694"/>
            <a:ext cx="6525794" cy="4016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AA9D089F-E35D-4C3F-AC79-30986BF8D815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02856" y="4319576"/>
            <a:ext cx="6525794" cy="4016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CC9F8734-090A-49D6-97F5-1D7FE83A800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902856" y="4919719"/>
            <a:ext cx="6525794" cy="4016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160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65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57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2213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lternativ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" y="378000"/>
            <a:ext cx="6480000" cy="64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7F76340-057F-4E4E-87BE-19E428D1789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43960" y="0"/>
            <a:ext cx="5040000" cy="5040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187152" y="1144265"/>
            <a:ext cx="3759200" cy="89217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187152" y="2865813"/>
            <a:ext cx="3759200" cy="11150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D5E9E58-9C1D-437C-A8D1-F6D9501A845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11" y="5676971"/>
            <a:ext cx="1708749" cy="716573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5902487" y="6357938"/>
            <a:ext cx="441473" cy="2834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892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10800000" cy="435133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16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10800000" cy="435133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5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220000" cy="435133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650" y="1825625"/>
            <a:ext cx="5220000" cy="435133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27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650" y="1825624"/>
            <a:ext cx="5220000" cy="82391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650" y="1825624"/>
            <a:ext cx="5220000" cy="823912"/>
          </a:xfrm>
        </p:spPr>
        <p:txBody>
          <a:bodyPr anchor="t">
            <a:normAutofit/>
          </a:bodyPr>
          <a:lstStyle>
            <a:lvl1pPr marL="0" indent="0">
              <a:buNone/>
              <a:defRPr lang="de-DE" sz="2400" b="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628650" y="2805076"/>
            <a:ext cx="5220000" cy="337188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208650" y="2805076"/>
            <a:ext cx="5220000" cy="337188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936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4B12E9A-B4A8-45AD-80C0-94CC98313268}"/>
              </a:ext>
            </a:extLst>
          </p:cNvPr>
          <p:cNvSpPr/>
          <p:nvPr userDrawn="1"/>
        </p:nvSpPr>
        <p:spPr>
          <a:xfrm>
            <a:off x="0" y="4216400"/>
            <a:ext cx="12192000" cy="264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B2D20DF-2B7C-4D45-BC72-D01AFFF5150A}"/>
              </a:ext>
            </a:extLst>
          </p:cNvPr>
          <p:cNvSpPr txBox="1">
            <a:spLocks/>
          </p:cNvSpPr>
          <p:nvPr userDrawn="1"/>
        </p:nvSpPr>
        <p:spPr>
          <a:xfrm>
            <a:off x="628650" y="4216400"/>
            <a:ext cx="10515600" cy="71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bg1"/>
                </a:solidFill>
              </a:rPr>
              <a:t>TRETEN SIE MIT UNS IN KONTAKT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408C77-198D-49DE-BBCF-B656728979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03434" y="5068590"/>
            <a:ext cx="3600000" cy="1439355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Clr>
                <a:schemeClr val="accent1"/>
              </a:buClr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Clr>
                <a:schemeClr val="accent1"/>
              </a:buClr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Clr>
                <a:schemeClr val="accent1"/>
              </a:buClr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Clr>
                <a:schemeClr val="accent1"/>
              </a:buClr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1408C77-198D-49DE-BBCF-B65672897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6068" y="5067945"/>
            <a:ext cx="5252581" cy="328879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None/>
              <a:defRPr sz="1600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28650" y="1820931"/>
            <a:ext cx="10800000" cy="215510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4824856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3">
            <a:extLst>
              <a:ext uri="{FF2B5EF4-FFF2-40B4-BE49-F238E27FC236}">
                <a16:creationId xmlns:a16="http://schemas.microsoft.com/office/drawing/2014/main" id="{A21D08AF-EF76-40C6-81BD-36592DA073AF}"/>
              </a:ext>
            </a:extLst>
          </p:cNvPr>
          <p:cNvSpPr/>
          <p:nvPr userDrawn="1"/>
        </p:nvSpPr>
        <p:spPr>
          <a:xfrm>
            <a:off x="5805130" y="5504641"/>
            <a:ext cx="350734" cy="350734"/>
          </a:xfrm>
          <a:custGeom>
            <a:avLst/>
            <a:gdLst/>
            <a:ahLst/>
            <a:cxnLst/>
            <a:rect l="l" t="t" r="r" b="b"/>
            <a:pathLst>
              <a:path w="3204209" h="3204210">
                <a:moveTo>
                  <a:pt x="3204090" y="0"/>
                </a:moveTo>
                <a:lnTo>
                  <a:pt x="1601846" y="753"/>
                </a:lnTo>
                <a:lnTo>
                  <a:pt x="1553759" y="1461"/>
                </a:lnTo>
                <a:lnTo>
                  <a:pt x="1506025" y="3572"/>
                </a:lnTo>
                <a:lnTo>
                  <a:pt x="1458662" y="7065"/>
                </a:lnTo>
                <a:lnTo>
                  <a:pt x="1411692" y="11920"/>
                </a:lnTo>
                <a:lnTo>
                  <a:pt x="1365132" y="18119"/>
                </a:lnTo>
                <a:lnTo>
                  <a:pt x="1319005" y="25641"/>
                </a:lnTo>
                <a:lnTo>
                  <a:pt x="1273328" y="34467"/>
                </a:lnTo>
                <a:lnTo>
                  <a:pt x="1228123" y="44576"/>
                </a:lnTo>
                <a:lnTo>
                  <a:pt x="1183408" y="55949"/>
                </a:lnTo>
                <a:lnTo>
                  <a:pt x="1139204" y="68565"/>
                </a:lnTo>
                <a:lnTo>
                  <a:pt x="1095531" y="82406"/>
                </a:lnTo>
                <a:lnTo>
                  <a:pt x="1052408" y="97451"/>
                </a:lnTo>
                <a:lnTo>
                  <a:pt x="1009855" y="113681"/>
                </a:lnTo>
                <a:lnTo>
                  <a:pt x="967892" y="131075"/>
                </a:lnTo>
                <a:lnTo>
                  <a:pt x="926539" y="149614"/>
                </a:lnTo>
                <a:lnTo>
                  <a:pt x="885816" y="169278"/>
                </a:lnTo>
                <a:lnTo>
                  <a:pt x="845742" y="190047"/>
                </a:lnTo>
                <a:lnTo>
                  <a:pt x="806337" y="211902"/>
                </a:lnTo>
                <a:lnTo>
                  <a:pt x="767622" y="234822"/>
                </a:lnTo>
                <a:lnTo>
                  <a:pt x="729615" y="258788"/>
                </a:lnTo>
                <a:lnTo>
                  <a:pt x="692337" y="283779"/>
                </a:lnTo>
                <a:lnTo>
                  <a:pt x="655808" y="309777"/>
                </a:lnTo>
                <a:lnTo>
                  <a:pt x="620047" y="336761"/>
                </a:lnTo>
                <a:lnTo>
                  <a:pt x="585074" y="364712"/>
                </a:lnTo>
                <a:lnTo>
                  <a:pt x="550909" y="393609"/>
                </a:lnTo>
                <a:lnTo>
                  <a:pt x="517572" y="423433"/>
                </a:lnTo>
                <a:lnTo>
                  <a:pt x="485083" y="454164"/>
                </a:lnTo>
                <a:lnTo>
                  <a:pt x="453461" y="485782"/>
                </a:lnTo>
                <a:lnTo>
                  <a:pt x="422726" y="518268"/>
                </a:lnTo>
                <a:lnTo>
                  <a:pt x="392899" y="551601"/>
                </a:lnTo>
                <a:lnTo>
                  <a:pt x="363998" y="585761"/>
                </a:lnTo>
                <a:lnTo>
                  <a:pt x="336044" y="620730"/>
                </a:lnTo>
                <a:lnTo>
                  <a:pt x="309057" y="656487"/>
                </a:lnTo>
                <a:lnTo>
                  <a:pt x="283056" y="693012"/>
                </a:lnTo>
                <a:lnTo>
                  <a:pt x="258062" y="730285"/>
                </a:lnTo>
                <a:lnTo>
                  <a:pt x="234093" y="768287"/>
                </a:lnTo>
                <a:lnTo>
                  <a:pt x="211171" y="806998"/>
                </a:lnTo>
                <a:lnTo>
                  <a:pt x="189314" y="846398"/>
                </a:lnTo>
                <a:lnTo>
                  <a:pt x="168542" y="886467"/>
                </a:lnTo>
                <a:lnTo>
                  <a:pt x="148876" y="927185"/>
                </a:lnTo>
                <a:lnTo>
                  <a:pt x="130335" y="968533"/>
                </a:lnTo>
                <a:lnTo>
                  <a:pt x="112939" y="1010490"/>
                </a:lnTo>
                <a:lnTo>
                  <a:pt x="96707" y="1053037"/>
                </a:lnTo>
                <a:lnTo>
                  <a:pt x="81661" y="1096155"/>
                </a:lnTo>
                <a:lnTo>
                  <a:pt x="67818" y="1139822"/>
                </a:lnTo>
                <a:lnTo>
                  <a:pt x="55200" y="1184020"/>
                </a:lnTo>
                <a:lnTo>
                  <a:pt x="43826" y="1228729"/>
                </a:lnTo>
                <a:lnTo>
                  <a:pt x="33716" y="1273928"/>
                </a:lnTo>
                <a:lnTo>
                  <a:pt x="24890" y="1319599"/>
                </a:lnTo>
                <a:lnTo>
                  <a:pt x="17367" y="1365720"/>
                </a:lnTo>
                <a:lnTo>
                  <a:pt x="11168" y="1412273"/>
                </a:lnTo>
                <a:lnTo>
                  <a:pt x="6311" y="1459237"/>
                </a:lnTo>
                <a:lnTo>
                  <a:pt x="2818" y="1506593"/>
                </a:lnTo>
                <a:lnTo>
                  <a:pt x="707" y="1554321"/>
                </a:lnTo>
                <a:lnTo>
                  <a:pt x="0" y="1602401"/>
                </a:lnTo>
                <a:lnTo>
                  <a:pt x="707" y="1650483"/>
                </a:lnTo>
                <a:lnTo>
                  <a:pt x="2818" y="1698213"/>
                </a:lnTo>
                <a:lnTo>
                  <a:pt x="6311" y="1745571"/>
                </a:lnTo>
                <a:lnTo>
                  <a:pt x="11168" y="1792537"/>
                </a:lnTo>
                <a:lnTo>
                  <a:pt x="17367" y="1839092"/>
                </a:lnTo>
                <a:lnTo>
                  <a:pt x="24890" y="1885215"/>
                </a:lnTo>
                <a:lnTo>
                  <a:pt x="33716" y="1930888"/>
                </a:lnTo>
                <a:lnTo>
                  <a:pt x="43826" y="1976089"/>
                </a:lnTo>
                <a:lnTo>
                  <a:pt x="55200" y="2020799"/>
                </a:lnTo>
                <a:lnTo>
                  <a:pt x="67818" y="2064999"/>
                </a:lnTo>
                <a:lnTo>
                  <a:pt x="81661" y="2108668"/>
                </a:lnTo>
                <a:lnTo>
                  <a:pt x="96707" y="2151786"/>
                </a:lnTo>
                <a:lnTo>
                  <a:pt x="112939" y="2194335"/>
                </a:lnTo>
                <a:lnTo>
                  <a:pt x="130335" y="2236294"/>
                </a:lnTo>
                <a:lnTo>
                  <a:pt x="148876" y="2277643"/>
                </a:lnTo>
                <a:lnTo>
                  <a:pt x="168542" y="2318362"/>
                </a:lnTo>
                <a:lnTo>
                  <a:pt x="189314" y="2358432"/>
                </a:lnTo>
                <a:lnTo>
                  <a:pt x="211171" y="2397833"/>
                </a:lnTo>
                <a:lnTo>
                  <a:pt x="234093" y="2436545"/>
                </a:lnTo>
                <a:lnTo>
                  <a:pt x="258062" y="2474548"/>
                </a:lnTo>
                <a:lnTo>
                  <a:pt x="283056" y="2511822"/>
                </a:lnTo>
                <a:lnTo>
                  <a:pt x="309057" y="2548348"/>
                </a:lnTo>
                <a:lnTo>
                  <a:pt x="336044" y="2584105"/>
                </a:lnTo>
                <a:lnTo>
                  <a:pt x="363998" y="2619075"/>
                </a:lnTo>
                <a:lnTo>
                  <a:pt x="392899" y="2653236"/>
                </a:lnTo>
                <a:lnTo>
                  <a:pt x="422726" y="2686570"/>
                </a:lnTo>
                <a:lnTo>
                  <a:pt x="453461" y="2719056"/>
                </a:lnTo>
                <a:lnTo>
                  <a:pt x="485083" y="2750675"/>
                </a:lnTo>
                <a:lnTo>
                  <a:pt x="517572" y="2781406"/>
                </a:lnTo>
                <a:lnTo>
                  <a:pt x="550909" y="2811231"/>
                </a:lnTo>
                <a:lnTo>
                  <a:pt x="585074" y="2840128"/>
                </a:lnTo>
                <a:lnTo>
                  <a:pt x="620047" y="2868079"/>
                </a:lnTo>
                <a:lnTo>
                  <a:pt x="655808" y="2895064"/>
                </a:lnTo>
                <a:lnTo>
                  <a:pt x="692337" y="2921062"/>
                </a:lnTo>
                <a:lnTo>
                  <a:pt x="729615" y="2946054"/>
                </a:lnTo>
                <a:lnTo>
                  <a:pt x="767622" y="2970020"/>
                </a:lnTo>
                <a:lnTo>
                  <a:pt x="806337" y="2992941"/>
                </a:lnTo>
                <a:lnTo>
                  <a:pt x="845742" y="3014796"/>
                </a:lnTo>
                <a:lnTo>
                  <a:pt x="885816" y="3035565"/>
                </a:lnTo>
                <a:lnTo>
                  <a:pt x="926539" y="3055229"/>
                </a:lnTo>
                <a:lnTo>
                  <a:pt x="967892" y="3073768"/>
                </a:lnTo>
                <a:lnTo>
                  <a:pt x="1009855" y="3091163"/>
                </a:lnTo>
                <a:lnTo>
                  <a:pt x="1052408" y="3107392"/>
                </a:lnTo>
                <a:lnTo>
                  <a:pt x="1095531" y="3122437"/>
                </a:lnTo>
                <a:lnTo>
                  <a:pt x="1139204" y="3136278"/>
                </a:lnTo>
                <a:lnTo>
                  <a:pt x="1183408" y="3148895"/>
                </a:lnTo>
                <a:lnTo>
                  <a:pt x="1228123" y="3160268"/>
                </a:lnTo>
                <a:lnTo>
                  <a:pt x="1273328" y="3170377"/>
                </a:lnTo>
                <a:lnTo>
                  <a:pt x="1319005" y="3179202"/>
                </a:lnTo>
                <a:lnTo>
                  <a:pt x="1365132" y="3186725"/>
                </a:lnTo>
                <a:lnTo>
                  <a:pt x="1411692" y="3192923"/>
                </a:lnTo>
                <a:lnTo>
                  <a:pt x="1458662" y="3197779"/>
                </a:lnTo>
                <a:lnTo>
                  <a:pt x="1506025" y="3201272"/>
                </a:lnTo>
                <a:lnTo>
                  <a:pt x="1553759" y="3203383"/>
                </a:lnTo>
                <a:lnTo>
                  <a:pt x="1601846" y="3204090"/>
                </a:lnTo>
                <a:lnTo>
                  <a:pt x="1649929" y="3203383"/>
                </a:lnTo>
                <a:lnTo>
                  <a:pt x="1697660" y="3201272"/>
                </a:lnTo>
                <a:lnTo>
                  <a:pt x="1745019" y="3197779"/>
                </a:lnTo>
                <a:lnTo>
                  <a:pt x="1791986" y="3192923"/>
                </a:lnTo>
                <a:lnTo>
                  <a:pt x="1838542" y="3186725"/>
                </a:lnTo>
                <a:lnTo>
                  <a:pt x="1884667" y="3179202"/>
                </a:lnTo>
                <a:lnTo>
                  <a:pt x="1930341" y="3170377"/>
                </a:lnTo>
                <a:lnTo>
                  <a:pt x="1975544" y="3160268"/>
                </a:lnTo>
                <a:lnTo>
                  <a:pt x="2020257" y="3148895"/>
                </a:lnTo>
                <a:lnTo>
                  <a:pt x="2064458" y="3136278"/>
                </a:lnTo>
                <a:lnTo>
                  <a:pt x="2108130" y="3122437"/>
                </a:lnTo>
                <a:lnTo>
                  <a:pt x="2151251" y="3107392"/>
                </a:lnTo>
                <a:lnTo>
                  <a:pt x="2193802" y="3091163"/>
                </a:lnTo>
                <a:lnTo>
                  <a:pt x="2235764" y="3073768"/>
                </a:lnTo>
                <a:lnTo>
                  <a:pt x="2277115" y="3055229"/>
                </a:lnTo>
                <a:lnTo>
                  <a:pt x="2317838" y="3035565"/>
                </a:lnTo>
                <a:lnTo>
                  <a:pt x="2357911" y="3014796"/>
                </a:lnTo>
                <a:lnTo>
                  <a:pt x="2397314" y="2992941"/>
                </a:lnTo>
                <a:lnTo>
                  <a:pt x="2436029" y="2970020"/>
                </a:lnTo>
                <a:lnTo>
                  <a:pt x="2474035" y="2946054"/>
                </a:lnTo>
                <a:lnTo>
                  <a:pt x="2511313" y="2921062"/>
                </a:lnTo>
                <a:lnTo>
                  <a:pt x="2547842" y="2895064"/>
                </a:lnTo>
                <a:lnTo>
                  <a:pt x="2583602" y="2868079"/>
                </a:lnTo>
                <a:lnTo>
                  <a:pt x="2618575" y="2840128"/>
                </a:lnTo>
                <a:lnTo>
                  <a:pt x="2652740" y="2811231"/>
                </a:lnTo>
                <a:lnTo>
                  <a:pt x="2686077" y="2781406"/>
                </a:lnTo>
                <a:lnTo>
                  <a:pt x="2718566" y="2750675"/>
                </a:lnTo>
                <a:lnTo>
                  <a:pt x="2750188" y="2719056"/>
                </a:lnTo>
                <a:lnTo>
                  <a:pt x="2780923" y="2686570"/>
                </a:lnTo>
                <a:lnTo>
                  <a:pt x="2810751" y="2653236"/>
                </a:lnTo>
                <a:lnTo>
                  <a:pt x="2839652" y="2619075"/>
                </a:lnTo>
                <a:lnTo>
                  <a:pt x="2867606" y="2584105"/>
                </a:lnTo>
                <a:lnTo>
                  <a:pt x="2894593" y="2548348"/>
                </a:lnTo>
                <a:lnTo>
                  <a:pt x="2920595" y="2511822"/>
                </a:lnTo>
                <a:lnTo>
                  <a:pt x="2945590" y="2474548"/>
                </a:lnTo>
                <a:lnTo>
                  <a:pt x="2969559" y="2436545"/>
                </a:lnTo>
                <a:lnTo>
                  <a:pt x="2992482" y="2397833"/>
                </a:lnTo>
                <a:lnTo>
                  <a:pt x="3014340" y="2358432"/>
                </a:lnTo>
                <a:lnTo>
                  <a:pt x="3035112" y="2318362"/>
                </a:lnTo>
                <a:lnTo>
                  <a:pt x="3054779" y="2277643"/>
                </a:lnTo>
                <a:lnTo>
                  <a:pt x="3073320" y="2236294"/>
                </a:lnTo>
                <a:lnTo>
                  <a:pt x="3090717" y="2194335"/>
                </a:lnTo>
                <a:lnTo>
                  <a:pt x="3106949" y="2151786"/>
                </a:lnTo>
                <a:lnTo>
                  <a:pt x="3121996" y="2108668"/>
                </a:lnTo>
                <a:lnTo>
                  <a:pt x="3135839" y="2064999"/>
                </a:lnTo>
                <a:lnTo>
                  <a:pt x="3148457" y="2020799"/>
                </a:lnTo>
                <a:lnTo>
                  <a:pt x="3159832" y="1976089"/>
                </a:lnTo>
                <a:lnTo>
                  <a:pt x="3169942" y="1930888"/>
                </a:lnTo>
                <a:lnTo>
                  <a:pt x="3178769" y="1885215"/>
                </a:lnTo>
                <a:lnTo>
                  <a:pt x="3186293" y="1839092"/>
                </a:lnTo>
                <a:lnTo>
                  <a:pt x="3192492" y="1792537"/>
                </a:lnTo>
                <a:lnTo>
                  <a:pt x="3197349" y="1745571"/>
                </a:lnTo>
                <a:lnTo>
                  <a:pt x="3200842" y="1698213"/>
                </a:lnTo>
                <a:lnTo>
                  <a:pt x="3202953" y="1650483"/>
                </a:lnTo>
                <a:lnTo>
                  <a:pt x="3203661" y="1602401"/>
                </a:lnTo>
                <a:lnTo>
                  <a:pt x="3204090" y="0"/>
                </a:lnTo>
                <a:close/>
              </a:path>
            </a:pathLst>
          </a:custGeom>
          <a:solidFill>
            <a:srgbClr val="BEA5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A21D08AF-EF76-40C6-81BD-36592DA073AF}"/>
              </a:ext>
            </a:extLst>
          </p:cNvPr>
          <p:cNvSpPr/>
          <p:nvPr userDrawn="1"/>
        </p:nvSpPr>
        <p:spPr>
          <a:xfrm rot="5400000">
            <a:off x="5802968" y="5027178"/>
            <a:ext cx="349200" cy="349200"/>
          </a:xfrm>
          <a:custGeom>
            <a:avLst/>
            <a:gdLst/>
            <a:ahLst/>
            <a:cxnLst/>
            <a:rect l="l" t="t" r="r" b="b"/>
            <a:pathLst>
              <a:path w="3204209" h="3204210">
                <a:moveTo>
                  <a:pt x="3204090" y="0"/>
                </a:moveTo>
                <a:lnTo>
                  <a:pt x="1601846" y="753"/>
                </a:lnTo>
                <a:lnTo>
                  <a:pt x="1553759" y="1461"/>
                </a:lnTo>
                <a:lnTo>
                  <a:pt x="1506025" y="3572"/>
                </a:lnTo>
                <a:lnTo>
                  <a:pt x="1458662" y="7065"/>
                </a:lnTo>
                <a:lnTo>
                  <a:pt x="1411692" y="11920"/>
                </a:lnTo>
                <a:lnTo>
                  <a:pt x="1365132" y="18119"/>
                </a:lnTo>
                <a:lnTo>
                  <a:pt x="1319005" y="25641"/>
                </a:lnTo>
                <a:lnTo>
                  <a:pt x="1273328" y="34467"/>
                </a:lnTo>
                <a:lnTo>
                  <a:pt x="1228123" y="44576"/>
                </a:lnTo>
                <a:lnTo>
                  <a:pt x="1183408" y="55949"/>
                </a:lnTo>
                <a:lnTo>
                  <a:pt x="1139204" y="68565"/>
                </a:lnTo>
                <a:lnTo>
                  <a:pt x="1095531" y="82406"/>
                </a:lnTo>
                <a:lnTo>
                  <a:pt x="1052408" y="97451"/>
                </a:lnTo>
                <a:lnTo>
                  <a:pt x="1009855" y="113681"/>
                </a:lnTo>
                <a:lnTo>
                  <a:pt x="967892" y="131075"/>
                </a:lnTo>
                <a:lnTo>
                  <a:pt x="926539" y="149614"/>
                </a:lnTo>
                <a:lnTo>
                  <a:pt x="885816" y="169278"/>
                </a:lnTo>
                <a:lnTo>
                  <a:pt x="845742" y="190047"/>
                </a:lnTo>
                <a:lnTo>
                  <a:pt x="806337" y="211902"/>
                </a:lnTo>
                <a:lnTo>
                  <a:pt x="767622" y="234822"/>
                </a:lnTo>
                <a:lnTo>
                  <a:pt x="729615" y="258788"/>
                </a:lnTo>
                <a:lnTo>
                  <a:pt x="692337" y="283779"/>
                </a:lnTo>
                <a:lnTo>
                  <a:pt x="655808" y="309777"/>
                </a:lnTo>
                <a:lnTo>
                  <a:pt x="620047" y="336761"/>
                </a:lnTo>
                <a:lnTo>
                  <a:pt x="585074" y="364712"/>
                </a:lnTo>
                <a:lnTo>
                  <a:pt x="550909" y="393609"/>
                </a:lnTo>
                <a:lnTo>
                  <a:pt x="517572" y="423433"/>
                </a:lnTo>
                <a:lnTo>
                  <a:pt x="485083" y="454164"/>
                </a:lnTo>
                <a:lnTo>
                  <a:pt x="453461" y="485782"/>
                </a:lnTo>
                <a:lnTo>
                  <a:pt x="422726" y="518268"/>
                </a:lnTo>
                <a:lnTo>
                  <a:pt x="392899" y="551601"/>
                </a:lnTo>
                <a:lnTo>
                  <a:pt x="363998" y="585761"/>
                </a:lnTo>
                <a:lnTo>
                  <a:pt x="336044" y="620730"/>
                </a:lnTo>
                <a:lnTo>
                  <a:pt x="309057" y="656487"/>
                </a:lnTo>
                <a:lnTo>
                  <a:pt x="283056" y="693012"/>
                </a:lnTo>
                <a:lnTo>
                  <a:pt x="258062" y="730285"/>
                </a:lnTo>
                <a:lnTo>
                  <a:pt x="234093" y="768287"/>
                </a:lnTo>
                <a:lnTo>
                  <a:pt x="211171" y="806998"/>
                </a:lnTo>
                <a:lnTo>
                  <a:pt x="189314" y="846398"/>
                </a:lnTo>
                <a:lnTo>
                  <a:pt x="168542" y="886467"/>
                </a:lnTo>
                <a:lnTo>
                  <a:pt x="148876" y="927185"/>
                </a:lnTo>
                <a:lnTo>
                  <a:pt x="130335" y="968533"/>
                </a:lnTo>
                <a:lnTo>
                  <a:pt x="112939" y="1010490"/>
                </a:lnTo>
                <a:lnTo>
                  <a:pt x="96707" y="1053037"/>
                </a:lnTo>
                <a:lnTo>
                  <a:pt x="81661" y="1096155"/>
                </a:lnTo>
                <a:lnTo>
                  <a:pt x="67818" y="1139822"/>
                </a:lnTo>
                <a:lnTo>
                  <a:pt x="55200" y="1184020"/>
                </a:lnTo>
                <a:lnTo>
                  <a:pt x="43826" y="1228729"/>
                </a:lnTo>
                <a:lnTo>
                  <a:pt x="33716" y="1273928"/>
                </a:lnTo>
                <a:lnTo>
                  <a:pt x="24890" y="1319599"/>
                </a:lnTo>
                <a:lnTo>
                  <a:pt x="17367" y="1365720"/>
                </a:lnTo>
                <a:lnTo>
                  <a:pt x="11168" y="1412273"/>
                </a:lnTo>
                <a:lnTo>
                  <a:pt x="6311" y="1459237"/>
                </a:lnTo>
                <a:lnTo>
                  <a:pt x="2818" y="1506593"/>
                </a:lnTo>
                <a:lnTo>
                  <a:pt x="707" y="1554321"/>
                </a:lnTo>
                <a:lnTo>
                  <a:pt x="0" y="1602401"/>
                </a:lnTo>
                <a:lnTo>
                  <a:pt x="707" y="1650483"/>
                </a:lnTo>
                <a:lnTo>
                  <a:pt x="2818" y="1698213"/>
                </a:lnTo>
                <a:lnTo>
                  <a:pt x="6311" y="1745571"/>
                </a:lnTo>
                <a:lnTo>
                  <a:pt x="11168" y="1792537"/>
                </a:lnTo>
                <a:lnTo>
                  <a:pt x="17367" y="1839092"/>
                </a:lnTo>
                <a:lnTo>
                  <a:pt x="24890" y="1885215"/>
                </a:lnTo>
                <a:lnTo>
                  <a:pt x="33716" y="1930888"/>
                </a:lnTo>
                <a:lnTo>
                  <a:pt x="43826" y="1976089"/>
                </a:lnTo>
                <a:lnTo>
                  <a:pt x="55200" y="2020799"/>
                </a:lnTo>
                <a:lnTo>
                  <a:pt x="67818" y="2064999"/>
                </a:lnTo>
                <a:lnTo>
                  <a:pt x="81661" y="2108668"/>
                </a:lnTo>
                <a:lnTo>
                  <a:pt x="96707" y="2151786"/>
                </a:lnTo>
                <a:lnTo>
                  <a:pt x="112939" y="2194335"/>
                </a:lnTo>
                <a:lnTo>
                  <a:pt x="130335" y="2236294"/>
                </a:lnTo>
                <a:lnTo>
                  <a:pt x="148876" y="2277643"/>
                </a:lnTo>
                <a:lnTo>
                  <a:pt x="168542" y="2318362"/>
                </a:lnTo>
                <a:lnTo>
                  <a:pt x="189314" y="2358432"/>
                </a:lnTo>
                <a:lnTo>
                  <a:pt x="211171" y="2397833"/>
                </a:lnTo>
                <a:lnTo>
                  <a:pt x="234093" y="2436545"/>
                </a:lnTo>
                <a:lnTo>
                  <a:pt x="258062" y="2474548"/>
                </a:lnTo>
                <a:lnTo>
                  <a:pt x="283056" y="2511822"/>
                </a:lnTo>
                <a:lnTo>
                  <a:pt x="309057" y="2548348"/>
                </a:lnTo>
                <a:lnTo>
                  <a:pt x="336044" y="2584105"/>
                </a:lnTo>
                <a:lnTo>
                  <a:pt x="363998" y="2619075"/>
                </a:lnTo>
                <a:lnTo>
                  <a:pt x="392899" y="2653236"/>
                </a:lnTo>
                <a:lnTo>
                  <a:pt x="422726" y="2686570"/>
                </a:lnTo>
                <a:lnTo>
                  <a:pt x="453461" y="2719056"/>
                </a:lnTo>
                <a:lnTo>
                  <a:pt x="485083" y="2750675"/>
                </a:lnTo>
                <a:lnTo>
                  <a:pt x="517572" y="2781406"/>
                </a:lnTo>
                <a:lnTo>
                  <a:pt x="550909" y="2811231"/>
                </a:lnTo>
                <a:lnTo>
                  <a:pt x="585074" y="2840128"/>
                </a:lnTo>
                <a:lnTo>
                  <a:pt x="620047" y="2868079"/>
                </a:lnTo>
                <a:lnTo>
                  <a:pt x="655808" y="2895064"/>
                </a:lnTo>
                <a:lnTo>
                  <a:pt x="692337" y="2921062"/>
                </a:lnTo>
                <a:lnTo>
                  <a:pt x="729615" y="2946054"/>
                </a:lnTo>
                <a:lnTo>
                  <a:pt x="767622" y="2970020"/>
                </a:lnTo>
                <a:lnTo>
                  <a:pt x="806337" y="2992941"/>
                </a:lnTo>
                <a:lnTo>
                  <a:pt x="845742" y="3014796"/>
                </a:lnTo>
                <a:lnTo>
                  <a:pt x="885816" y="3035565"/>
                </a:lnTo>
                <a:lnTo>
                  <a:pt x="926539" y="3055229"/>
                </a:lnTo>
                <a:lnTo>
                  <a:pt x="967892" y="3073768"/>
                </a:lnTo>
                <a:lnTo>
                  <a:pt x="1009855" y="3091163"/>
                </a:lnTo>
                <a:lnTo>
                  <a:pt x="1052408" y="3107392"/>
                </a:lnTo>
                <a:lnTo>
                  <a:pt x="1095531" y="3122437"/>
                </a:lnTo>
                <a:lnTo>
                  <a:pt x="1139204" y="3136278"/>
                </a:lnTo>
                <a:lnTo>
                  <a:pt x="1183408" y="3148895"/>
                </a:lnTo>
                <a:lnTo>
                  <a:pt x="1228123" y="3160268"/>
                </a:lnTo>
                <a:lnTo>
                  <a:pt x="1273328" y="3170377"/>
                </a:lnTo>
                <a:lnTo>
                  <a:pt x="1319005" y="3179202"/>
                </a:lnTo>
                <a:lnTo>
                  <a:pt x="1365132" y="3186725"/>
                </a:lnTo>
                <a:lnTo>
                  <a:pt x="1411692" y="3192923"/>
                </a:lnTo>
                <a:lnTo>
                  <a:pt x="1458662" y="3197779"/>
                </a:lnTo>
                <a:lnTo>
                  <a:pt x="1506025" y="3201272"/>
                </a:lnTo>
                <a:lnTo>
                  <a:pt x="1553759" y="3203383"/>
                </a:lnTo>
                <a:lnTo>
                  <a:pt x="1601846" y="3204090"/>
                </a:lnTo>
                <a:lnTo>
                  <a:pt x="1649929" y="3203383"/>
                </a:lnTo>
                <a:lnTo>
                  <a:pt x="1697660" y="3201272"/>
                </a:lnTo>
                <a:lnTo>
                  <a:pt x="1745019" y="3197779"/>
                </a:lnTo>
                <a:lnTo>
                  <a:pt x="1791986" y="3192923"/>
                </a:lnTo>
                <a:lnTo>
                  <a:pt x="1838542" y="3186725"/>
                </a:lnTo>
                <a:lnTo>
                  <a:pt x="1884667" y="3179202"/>
                </a:lnTo>
                <a:lnTo>
                  <a:pt x="1930341" y="3170377"/>
                </a:lnTo>
                <a:lnTo>
                  <a:pt x="1975544" y="3160268"/>
                </a:lnTo>
                <a:lnTo>
                  <a:pt x="2020257" y="3148895"/>
                </a:lnTo>
                <a:lnTo>
                  <a:pt x="2064458" y="3136278"/>
                </a:lnTo>
                <a:lnTo>
                  <a:pt x="2108130" y="3122437"/>
                </a:lnTo>
                <a:lnTo>
                  <a:pt x="2151251" y="3107392"/>
                </a:lnTo>
                <a:lnTo>
                  <a:pt x="2193802" y="3091163"/>
                </a:lnTo>
                <a:lnTo>
                  <a:pt x="2235764" y="3073768"/>
                </a:lnTo>
                <a:lnTo>
                  <a:pt x="2277115" y="3055229"/>
                </a:lnTo>
                <a:lnTo>
                  <a:pt x="2317838" y="3035565"/>
                </a:lnTo>
                <a:lnTo>
                  <a:pt x="2357911" y="3014796"/>
                </a:lnTo>
                <a:lnTo>
                  <a:pt x="2397314" y="2992941"/>
                </a:lnTo>
                <a:lnTo>
                  <a:pt x="2436029" y="2970020"/>
                </a:lnTo>
                <a:lnTo>
                  <a:pt x="2474035" y="2946054"/>
                </a:lnTo>
                <a:lnTo>
                  <a:pt x="2511313" y="2921062"/>
                </a:lnTo>
                <a:lnTo>
                  <a:pt x="2547842" y="2895064"/>
                </a:lnTo>
                <a:lnTo>
                  <a:pt x="2583602" y="2868079"/>
                </a:lnTo>
                <a:lnTo>
                  <a:pt x="2618575" y="2840128"/>
                </a:lnTo>
                <a:lnTo>
                  <a:pt x="2652740" y="2811231"/>
                </a:lnTo>
                <a:lnTo>
                  <a:pt x="2686077" y="2781406"/>
                </a:lnTo>
                <a:lnTo>
                  <a:pt x="2718566" y="2750675"/>
                </a:lnTo>
                <a:lnTo>
                  <a:pt x="2750188" y="2719056"/>
                </a:lnTo>
                <a:lnTo>
                  <a:pt x="2780923" y="2686570"/>
                </a:lnTo>
                <a:lnTo>
                  <a:pt x="2810751" y="2653236"/>
                </a:lnTo>
                <a:lnTo>
                  <a:pt x="2839652" y="2619075"/>
                </a:lnTo>
                <a:lnTo>
                  <a:pt x="2867606" y="2584105"/>
                </a:lnTo>
                <a:lnTo>
                  <a:pt x="2894593" y="2548348"/>
                </a:lnTo>
                <a:lnTo>
                  <a:pt x="2920595" y="2511822"/>
                </a:lnTo>
                <a:lnTo>
                  <a:pt x="2945590" y="2474548"/>
                </a:lnTo>
                <a:lnTo>
                  <a:pt x="2969559" y="2436545"/>
                </a:lnTo>
                <a:lnTo>
                  <a:pt x="2992482" y="2397833"/>
                </a:lnTo>
                <a:lnTo>
                  <a:pt x="3014340" y="2358432"/>
                </a:lnTo>
                <a:lnTo>
                  <a:pt x="3035112" y="2318362"/>
                </a:lnTo>
                <a:lnTo>
                  <a:pt x="3054779" y="2277643"/>
                </a:lnTo>
                <a:lnTo>
                  <a:pt x="3073320" y="2236294"/>
                </a:lnTo>
                <a:lnTo>
                  <a:pt x="3090717" y="2194335"/>
                </a:lnTo>
                <a:lnTo>
                  <a:pt x="3106949" y="2151786"/>
                </a:lnTo>
                <a:lnTo>
                  <a:pt x="3121996" y="2108668"/>
                </a:lnTo>
                <a:lnTo>
                  <a:pt x="3135839" y="2064999"/>
                </a:lnTo>
                <a:lnTo>
                  <a:pt x="3148457" y="2020799"/>
                </a:lnTo>
                <a:lnTo>
                  <a:pt x="3159832" y="1976089"/>
                </a:lnTo>
                <a:lnTo>
                  <a:pt x="3169942" y="1930888"/>
                </a:lnTo>
                <a:lnTo>
                  <a:pt x="3178769" y="1885215"/>
                </a:lnTo>
                <a:lnTo>
                  <a:pt x="3186293" y="1839092"/>
                </a:lnTo>
                <a:lnTo>
                  <a:pt x="3192492" y="1792537"/>
                </a:lnTo>
                <a:lnTo>
                  <a:pt x="3197349" y="1745571"/>
                </a:lnTo>
                <a:lnTo>
                  <a:pt x="3200842" y="1698213"/>
                </a:lnTo>
                <a:lnTo>
                  <a:pt x="3202953" y="1650483"/>
                </a:lnTo>
                <a:lnTo>
                  <a:pt x="3203661" y="1602401"/>
                </a:lnTo>
                <a:lnTo>
                  <a:pt x="3204090" y="0"/>
                </a:lnTo>
                <a:close/>
              </a:path>
            </a:pathLst>
          </a:custGeom>
          <a:solidFill>
            <a:srgbClr val="BEA5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Inhaltsplatzhalter 2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32" y="5119963"/>
            <a:ext cx="205546" cy="16330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11" y="5541688"/>
            <a:ext cx="228287" cy="24644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408C77-198D-49DE-BBCF-B656728979B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76068" y="5538279"/>
            <a:ext cx="5252581" cy="969665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None/>
              <a:defRPr sz="1600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723900" y="5067945"/>
            <a:ext cx="1080000" cy="1440000"/>
          </a:xfrm>
        </p:spPr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68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382791F-7122-41C7-B1CB-C7BA5C7BDC67}"/>
              </a:ext>
            </a:extLst>
          </p:cNvPr>
          <p:cNvSpPr/>
          <p:nvPr userDrawn="1"/>
        </p:nvSpPr>
        <p:spPr>
          <a:xfrm>
            <a:off x="6857999" y="0"/>
            <a:ext cx="5334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6399" y="888999"/>
            <a:ext cx="4017200" cy="508000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7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858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Foto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66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e mit Ic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3">
            <a:extLst>
              <a:ext uri="{FF2B5EF4-FFF2-40B4-BE49-F238E27FC236}">
                <a16:creationId xmlns:a16="http://schemas.microsoft.com/office/drawing/2014/main" id="{7A480327-068F-49C4-8213-36B102750BFB}"/>
              </a:ext>
            </a:extLst>
          </p:cNvPr>
          <p:cNvSpPr/>
          <p:nvPr userDrawn="1"/>
        </p:nvSpPr>
        <p:spPr>
          <a:xfrm>
            <a:off x="723900" y="2295013"/>
            <a:ext cx="2529381" cy="1851943"/>
          </a:xfrm>
          <a:custGeom>
            <a:avLst/>
            <a:gdLst/>
            <a:ahLst/>
            <a:cxnLst/>
            <a:rect l="l" t="t" r="r" b="b"/>
            <a:pathLst>
              <a:path w="3152140" h="3077209">
                <a:moveTo>
                  <a:pt x="0" y="0"/>
                </a:moveTo>
                <a:lnTo>
                  <a:pt x="3151736" y="0"/>
                </a:lnTo>
                <a:lnTo>
                  <a:pt x="3151736" y="3077037"/>
                </a:lnTo>
                <a:lnTo>
                  <a:pt x="0" y="30770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st="25400" dir="2700000" sx="99000" sy="99000" algn="tl" rotWithShape="0">
              <a:schemeClr val="tx2">
                <a:alpha val="40000"/>
              </a:schemeClr>
            </a:outerShdw>
          </a:effectLst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E06B8DC4-0A90-4972-BDF4-ACAEDBDE50E6}"/>
              </a:ext>
            </a:extLst>
          </p:cNvPr>
          <p:cNvSpPr/>
          <p:nvPr userDrawn="1"/>
        </p:nvSpPr>
        <p:spPr>
          <a:xfrm>
            <a:off x="8910766" y="2295013"/>
            <a:ext cx="2529381" cy="1851943"/>
          </a:xfrm>
          <a:custGeom>
            <a:avLst/>
            <a:gdLst/>
            <a:ahLst/>
            <a:cxnLst/>
            <a:rect l="l" t="t" r="r" b="b"/>
            <a:pathLst>
              <a:path w="3152140" h="3077209">
                <a:moveTo>
                  <a:pt x="0" y="0"/>
                </a:moveTo>
                <a:lnTo>
                  <a:pt x="3151736" y="0"/>
                </a:lnTo>
                <a:lnTo>
                  <a:pt x="3151736" y="3077037"/>
                </a:lnTo>
                <a:lnTo>
                  <a:pt x="0" y="30770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st="25400" dir="2700000" sx="99000" sy="99000" algn="tl" rotWithShape="0">
              <a:schemeClr val="tx2">
                <a:alpha val="40000"/>
              </a:schemeClr>
            </a:outerShdw>
          </a:effectLst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7AB130B4-AFCB-475E-9E76-36BEA43EAAC0}"/>
              </a:ext>
            </a:extLst>
          </p:cNvPr>
          <p:cNvSpPr/>
          <p:nvPr userDrawn="1"/>
        </p:nvSpPr>
        <p:spPr>
          <a:xfrm>
            <a:off x="6181810" y="2295013"/>
            <a:ext cx="2529381" cy="1851943"/>
          </a:xfrm>
          <a:custGeom>
            <a:avLst/>
            <a:gdLst/>
            <a:ahLst/>
            <a:cxnLst/>
            <a:rect l="l" t="t" r="r" b="b"/>
            <a:pathLst>
              <a:path w="3152140" h="3077209">
                <a:moveTo>
                  <a:pt x="0" y="0"/>
                </a:moveTo>
                <a:lnTo>
                  <a:pt x="3151736" y="0"/>
                </a:lnTo>
                <a:lnTo>
                  <a:pt x="3151736" y="3077037"/>
                </a:lnTo>
                <a:lnTo>
                  <a:pt x="0" y="30770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st="25400" dir="2700000" sx="99000" sy="99000" algn="tl" rotWithShape="0">
              <a:schemeClr val="tx2">
                <a:alpha val="40000"/>
              </a:schemeClr>
            </a:outerShdw>
          </a:effectLst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7A480327-068F-49C4-8213-36B102750BFB}"/>
              </a:ext>
            </a:extLst>
          </p:cNvPr>
          <p:cNvSpPr/>
          <p:nvPr userDrawn="1"/>
        </p:nvSpPr>
        <p:spPr>
          <a:xfrm>
            <a:off x="3452855" y="2295013"/>
            <a:ext cx="2529381" cy="1851943"/>
          </a:xfrm>
          <a:custGeom>
            <a:avLst/>
            <a:gdLst/>
            <a:ahLst/>
            <a:cxnLst/>
            <a:rect l="l" t="t" r="r" b="b"/>
            <a:pathLst>
              <a:path w="3152140" h="3077209">
                <a:moveTo>
                  <a:pt x="0" y="0"/>
                </a:moveTo>
                <a:lnTo>
                  <a:pt x="3151736" y="0"/>
                </a:lnTo>
                <a:lnTo>
                  <a:pt x="3151736" y="3077037"/>
                </a:lnTo>
                <a:lnTo>
                  <a:pt x="0" y="30770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st="25400" dir="2700000" sx="99000" sy="99000" algn="tl" rotWithShape="0">
              <a:schemeClr val="tx2">
                <a:alpha val="40000"/>
              </a:schemeClr>
            </a:outerShdw>
          </a:effectLst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5F70DC68-5065-433A-B0C1-90315F5986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28395" y="2792614"/>
            <a:ext cx="2520399" cy="5890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E8ABFBD5-B9C2-4CFE-B0F4-2944B21A1645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763146" y="3394170"/>
            <a:ext cx="2454442" cy="723031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640492C2-E2BE-476B-95B7-EA88A0B93FE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3461836" y="2789910"/>
            <a:ext cx="2520399" cy="589036"/>
          </a:xfr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BF58126C-3782-47CF-AE83-40AD190ACC16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183792" y="2793137"/>
            <a:ext cx="2520399" cy="5890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14A254E-66D8-43B8-82AF-A5A0858E21D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914203" y="2789910"/>
            <a:ext cx="2520399" cy="589036"/>
          </a:xfr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E74C90F-1480-4F96-BBAE-C9032B005B41}"/>
              </a:ext>
            </a:extLst>
          </p:cNvPr>
          <p:cNvGrpSpPr/>
          <p:nvPr userDrawn="1"/>
        </p:nvGrpSpPr>
        <p:grpSpPr>
          <a:xfrm>
            <a:off x="10617200" y="5729964"/>
            <a:ext cx="1574800" cy="1128036"/>
            <a:chOff x="7569201" y="5729964"/>
            <a:chExt cx="1574800" cy="1128036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0E487B41-E0F0-4AD6-B98F-1364D26B92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30197" b="50000"/>
            <a:stretch/>
          </p:blipFill>
          <p:spPr>
            <a:xfrm>
              <a:off x="7569201" y="5729964"/>
              <a:ext cx="1574800" cy="1128036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E760BD24-6F41-4B53-82E4-855B4077D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492" y="6354302"/>
              <a:ext cx="888516" cy="372604"/>
            </a:xfrm>
            <a:prstGeom prst="rect">
              <a:avLst/>
            </a:prstGeom>
          </p:spPr>
        </p:pic>
      </p:grp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48508"/>
            <a:ext cx="10800000" cy="582278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28650" y="4353408"/>
            <a:ext cx="10800000" cy="182355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E9C67D8-F20F-49B8-B75A-B12B0B0F6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723900" y="1320800"/>
            <a:ext cx="546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1">
            <a:extLst>
              <a:ext uri="{FF2B5EF4-FFF2-40B4-BE49-F238E27FC236}">
                <a16:creationId xmlns:a16="http://schemas.microsoft.com/office/drawing/2014/main" id="{C098E81F-9488-443B-807F-D14C0ABC3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650" y="405736"/>
            <a:ext cx="10800000" cy="2714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E8ABFBD5-B9C2-4CFE-B0F4-2944B21A164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490324" y="3394170"/>
            <a:ext cx="2454442" cy="723031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8ABFBD5-B9C2-4CFE-B0F4-2944B21A164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216770" y="3394170"/>
            <a:ext cx="2454442" cy="723031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E8ABFBD5-B9C2-4CFE-B0F4-2944B21A1645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8947181" y="3394170"/>
            <a:ext cx="2454442" cy="723031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4" name="object 10">
            <a:extLst>
              <a:ext uri="{FF2B5EF4-FFF2-40B4-BE49-F238E27FC236}">
                <a16:creationId xmlns:a16="http://schemas.microsoft.com/office/drawing/2014/main" id="{49F0772D-22C0-4039-AD54-6788DEB58AEE}"/>
              </a:ext>
            </a:extLst>
          </p:cNvPr>
          <p:cNvSpPr/>
          <p:nvPr userDrawn="1"/>
        </p:nvSpPr>
        <p:spPr>
          <a:xfrm>
            <a:off x="1563056" y="1845340"/>
            <a:ext cx="851068" cy="844571"/>
          </a:xfrm>
          <a:custGeom>
            <a:avLst/>
            <a:gdLst/>
            <a:ahLst/>
            <a:cxnLst/>
            <a:rect l="l" t="t" r="r" b="b"/>
            <a:pathLst>
              <a:path w="1414145" h="1403350">
                <a:moveTo>
                  <a:pt x="755252" y="1618"/>
                </a:moveTo>
                <a:lnTo>
                  <a:pt x="658484" y="1618"/>
                </a:lnTo>
                <a:lnTo>
                  <a:pt x="610975" y="6403"/>
                </a:lnTo>
                <a:lnTo>
                  <a:pt x="564446" y="14250"/>
                </a:lnTo>
                <a:lnTo>
                  <a:pt x="519003" y="25054"/>
                </a:lnTo>
                <a:lnTo>
                  <a:pt x="474751" y="38713"/>
                </a:lnTo>
                <a:lnTo>
                  <a:pt x="431795" y="55120"/>
                </a:lnTo>
                <a:lnTo>
                  <a:pt x="390240" y="74171"/>
                </a:lnTo>
                <a:lnTo>
                  <a:pt x="350192" y="95762"/>
                </a:lnTo>
                <a:lnTo>
                  <a:pt x="311755" y="119788"/>
                </a:lnTo>
                <a:lnTo>
                  <a:pt x="275036" y="146146"/>
                </a:lnTo>
                <a:lnTo>
                  <a:pt x="240138" y="174730"/>
                </a:lnTo>
                <a:lnTo>
                  <a:pt x="207169" y="205436"/>
                </a:lnTo>
                <a:lnTo>
                  <a:pt x="176232" y="238159"/>
                </a:lnTo>
                <a:lnTo>
                  <a:pt x="147433" y="272795"/>
                </a:lnTo>
                <a:lnTo>
                  <a:pt x="120877" y="309240"/>
                </a:lnTo>
                <a:lnTo>
                  <a:pt x="96670" y="347389"/>
                </a:lnTo>
                <a:lnTo>
                  <a:pt x="74916" y="387138"/>
                </a:lnTo>
                <a:lnTo>
                  <a:pt x="55722" y="428382"/>
                </a:lnTo>
                <a:lnTo>
                  <a:pt x="39192" y="471016"/>
                </a:lnTo>
                <a:lnTo>
                  <a:pt x="25431" y="514937"/>
                </a:lnTo>
                <a:lnTo>
                  <a:pt x="14545" y="560039"/>
                </a:lnTo>
                <a:lnTo>
                  <a:pt x="6639" y="606219"/>
                </a:lnTo>
                <a:lnTo>
                  <a:pt x="1818" y="653371"/>
                </a:lnTo>
                <a:lnTo>
                  <a:pt x="188" y="701392"/>
                </a:lnTo>
                <a:lnTo>
                  <a:pt x="0" y="1403098"/>
                </a:lnTo>
                <a:lnTo>
                  <a:pt x="706868" y="1402784"/>
                </a:lnTo>
                <a:lnTo>
                  <a:pt x="755252" y="1401166"/>
                </a:lnTo>
                <a:lnTo>
                  <a:pt x="802761" y="1396381"/>
                </a:lnTo>
                <a:lnTo>
                  <a:pt x="849291" y="1388534"/>
                </a:lnTo>
                <a:lnTo>
                  <a:pt x="894734" y="1377729"/>
                </a:lnTo>
                <a:lnTo>
                  <a:pt x="938987" y="1364071"/>
                </a:lnTo>
                <a:lnTo>
                  <a:pt x="981944" y="1347664"/>
                </a:lnTo>
                <a:lnTo>
                  <a:pt x="1023500" y="1328613"/>
                </a:lnTo>
                <a:lnTo>
                  <a:pt x="1063550" y="1307022"/>
                </a:lnTo>
                <a:lnTo>
                  <a:pt x="1101988" y="1282995"/>
                </a:lnTo>
                <a:lnTo>
                  <a:pt x="1138708" y="1256638"/>
                </a:lnTo>
                <a:lnTo>
                  <a:pt x="1173607" y="1228054"/>
                </a:lnTo>
                <a:lnTo>
                  <a:pt x="1206578" y="1197348"/>
                </a:lnTo>
                <a:lnTo>
                  <a:pt x="1237516" y="1164625"/>
                </a:lnTo>
                <a:lnTo>
                  <a:pt x="1266316" y="1129988"/>
                </a:lnTo>
                <a:lnTo>
                  <a:pt x="1292873" y="1093543"/>
                </a:lnTo>
                <a:lnTo>
                  <a:pt x="1317082" y="1055394"/>
                </a:lnTo>
                <a:lnTo>
                  <a:pt x="1338836" y="1015646"/>
                </a:lnTo>
                <a:lnTo>
                  <a:pt x="1358032" y="974402"/>
                </a:lnTo>
                <a:lnTo>
                  <a:pt x="1374563" y="931767"/>
                </a:lnTo>
                <a:lnTo>
                  <a:pt x="1388324" y="887847"/>
                </a:lnTo>
                <a:lnTo>
                  <a:pt x="1399211" y="842744"/>
                </a:lnTo>
                <a:lnTo>
                  <a:pt x="1407118" y="796565"/>
                </a:lnTo>
                <a:lnTo>
                  <a:pt x="1411939" y="749412"/>
                </a:lnTo>
                <a:lnTo>
                  <a:pt x="1413569" y="701392"/>
                </a:lnTo>
                <a:lnTo>
                  <a:pt x="1411939" y="653371"/>
                </a:lnTo>
                <a:lnTo>
                  <a:pt x="1407118" y="606219"/>
                </a:lnTo>
                <a:lnTo>
                  <a:pt x="1399211" y="560039"/>
                </a:lnTo>
                <a:lnTo>
                  <a:pt x="1388324" y="514937"/>
                </a:lnTo>
                <a:lnTo>
                  <a:pt x="1374563" y="471016"/>
                </a:lnTo>
                <a:lnTo>
                  <a:pt x="1358032" y="428382"/>
                </a:lnTo>
                <a:lnTo>
                  <a:pt x="1338836" y="387138"/>
                </a:lnTo>
                <a:lnTo>
                  <a:pt x="1317082" y="347389"/>
                </a:lnTo>
                <a:lnTo>
                  <a:pt x="1292873" y="309240"/>
                </a:lnTo>
                <a:lnTo>
                  <a:pt x="1266316" y="272795"/>
                </a:lnTo>
                <a:lnTo>
                  <a:pt x="1237516" y="238159"/>
                </a:lnTo>
                <a:lnTo>
                  <a:pt x="1206578" y="205436"/>
                </a:lnTo>
                <a:lnTo>
                  <a:pt x="1173607" y="174730"/>
                </a:lnTo>
                <a:lnTo>
                  <a:pt x="1138708" y="146146"/>
                </a:lnTo>
                <a:lnTo>
                  <a:pt x="1101988" y="119788"/>
                </a:lnTo>
                <a:lnTo>
                  <a:pt x="1063550" y="95762"/>
                </a:lnTo>
                <a:lnTo>
                  <a:pt x="1023500" y="74171"/>
                </a:lnTo>
                <a:lnTo>
                  <a:pt x="981944" y="55120"/>
                </a:lnTo>
                <a:lnTo>
                  <a:pt x="938987" y="38713"/>
                </a:lnTo>
                <a:lnTo>
                  <a:pt x="894734" y="25054"/>
                </a:lnTo>
                <a:lnTo>
                  <a:pt x="849291" y="14250"/>
                </a:lnTo>
                <a:lnTo>
                  <a:pt x="802761" y="6403"/>
                </a:lnTo>
                <a:lnTo>
                  <a:pt x="755252" y="1618"/>
                </a:lnTo>
                <a:close/>
              </a:path>
              <a:path w="1414145" h="1403350">
                <a:moveTo>
                  <a:pt x="706868" y="0"/>
                </a:moveTo>
                <a:lnTo>
                  <a:pt x="658484" y="1618"/>
                </a:lnTo>
                <a:lnTo>
                  <a:pt x="755252" y="1618"/>
                </a:lnTo>
                <a:lnTo>
                  <a:pt x="706868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4">
            <a:extLst>
              <a:ext uri="{FF2B5EF4-FFF2-40B4-BE49-F238E27FC236}">
                <a16:creationId xmlns:a16="http://schemas.microsoft.com/office/drawing/2014/main" id="{2999BE97-1808-487D-B62F-3AFFB8B11823}"/>
              </a:ext>
            </a:extLst>
          </p:cNvPr>
          <p:cNvSpPr/>
          <p:nvPr userDrawn="1"/>
        </p:nvSpPr>
        <p:spPr>
          <a:xfrm>
            <a:off x="4391799" y="1848015"/>
            <a:ext cx="851068" cy="841896"/>
          </a:xfrm>
          <a:custGeom>
            <a:avLst/>
            <a:gdLst/>
            <a:ahLst/>
            <a:cxnLst/>
            <a:rect l="l" t="t" r="r" b="b"/>
            <a:pathLst>
              <a:path w="1414145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5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F64558C2-8CA3-4BD4-8818-1DABDB298ED9}"/>
              </a:ext>
            </a:extLst>
          </p:cNvPr>
          <p:cNvSpPr/>
          <p:nvPr userDrawn="1"/>
        </p:nvSpPr>
        <p:spPr>
          <a:xfrm>
            <a:off x="7020966" y="1848015"/>
            <a:ext cx="851068" cy="841896"/>
          </a:xfrm>
          <a:custGeom>
            <a:avLst/>
            <a:gdLst/>
            <a:ahLst/>
            <a:cxnLst/>
            <a:rect l="l" t="t" r="r" b="b"/>
            <a:pathLst>
              <a:path w="1414145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5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B594046F-DB23-42CA-998B-8B123A719FA0}"/>
              </a:ext>
            </a:extLst>
          </p:cNvPr>
          <p:cNvSpPr/>
          <p:nvPr userDrawn="1"/>
        </p:nvSpPr>
        <p:spPr>
          <a:xfrm>
            <a:off x="7158859" y="2009684"/>
            <a:ext cx="575283" cy="484212"/>
          </a:xfrm>
          <a:custGeom>
            <a:avLst/>
            <a:gdLst/>
            <a:ahLst/>
            <a:cxnLst/>
            <a:rect l="l" t="t" r="r" b="b"/>
            <a:pathLst>
              <a:path w="1089025" h="838200">
                <a:moveTo>
                  <a:pt x="622071" y="683738"/>
                </a:moveTo>
                <a:lnTo>
                  <a:pt x="533219" y="683738"/>
                </a:lnTo>
                <a:lnTo>
                  <a:pt x="901218" y="786813"/>
                </a:lnTo>
                <a:lnTo>
                  <a:pt x="901218" y="837670"/>
                </a:lnTo>
                <a:lnTo>
                  <a:pt x="1036408" y="837670"/>
                </a:lnTo>
                <a:lnTo>
                  <a:pt x="1036408" y="764374"/>
                </a:lnTo>
                <a:lnTo>
                  <a:pt x="901134" y="764374"/>
                </a:lnTo>
                <a:lnTo>
                  <a:pt x="622071" y="683738"/>
                </a:lnTo>
                <a:close/>
              </a:path>
              <a:path w="1089025" h="838200">
                <a:moveTo>
                  <a:pt x="827199" y="586369"/>
                </a:moveTo>
                <a:lnTo>
                  <a:pt x="736302" y="586369"/>
                </a:lnTo>
                <a:lnTo>
                  <a:pt x="736302" y="635551"/>
                </a:lnTo>
                <a:lnTo>
                  <a:pt x="809116" y="635551"/>
                </a:lnTo>
                <a:lnTo>
                  <a:pt x="910967" y="751003"/>
                </a:lnTo>
                <a:lnTo>
                  <a:pt x="901134" y="751003"/>
                </a:lnTo>
                <a:lnTo>
                  <a:pt x="901134" y="764374"/>
                </a:lnTo>
                <a:lnTo>
                  <a:pt x="1036408" y="764374"/>
                </a:lnTo>
                <a:lnTo>
                  <a:pt x="1036408" y="753903"/>
                </a:lnTo>
                <a:lnTo>
                  <a:pt x="945479" y="753903"/>
                </a:lnTo>
                <a:lnTo>
                  <a:pt x="827199" y="621897"/>
                </a:lnTo>
                <a:lnTo>
                  <a:pt x="827199" y="586369"/>
                </a:lnTo>
                <a:close/>
              </a:path>
              <a:path w="1089025" h="838200">
                <a:moveTo>
                  <a:pt x="1088972" y="502602"/>
                </a:moveTo>
                <a:lnTo>
                  <a:pt x="999247" y="502602"/>
                </a:lnTo>
                <a:lnTo>
                  <a:pt x="999247" y="542056"/>
                </a:lnTo>
                <a:lnTo>
                  <a:pt x="1015675" y="542056"/>
                </a:lnTo>
                <a:lnTo>
                  <a:pt x="966965" y="753903"/>
                </a:lnTo>
                <a:lnTo>
                  <a:pt x="1036408" y="753903"/>
                </a:lnTo>
                <a:lnTo>
                  <a:pt x="1036408" y="747924"/>
                </a:lnTo>
                <a:lnTo>
                  <a:pt x="992137" y="747924"/>
                </a:lnTo>
                <a:lnTo>
                  <a:pt x="1041046" y="538507"/>
                </a:lnTo>
                <a:lnTo>
                  <a:pt x="1088972" y="538507"/>
                </a:lnTo>
                <a:lnTo>
                  <a:pt x="1088972" y="502602"/>
                </a:lnTo>
                <a:close/>
              </a:path>
              <a:path w="1089025" h="838200">
                <a:moveTo>
                  <a:pt x="307917" y="0"/>
                </a:moveTo>
                <a:lnTo>
                  <a:pt x="217794" y="0"/>
                </a:lnTo>
                <a:lnTo>
                  <a:pt x="217794" y="131786"/>
                </a:lnTo>
                <a:lnTo>
                  <a:pt x="75390" y="426311"/>
                </a:lnTo>
                <a:lnTo>
                  <a:pt x="0" y="426311"/>
                </a:lnTo>
                <a:lnTo>
                  <a:pt x="0" y="516057"/>
                </a:lnTo>
                <a:lnTo>
                  <a:pt x="59820" y="516057"/>
                </a:lnTo>
                <a:lnTo>
                  <a:pt x="72709" y="635729"/>
                </a:lnTo>
                <a:lnTo>
                  <a:pt x="22533" y="635729"/>
                </a:lnTo>
                <a:lnTo>
                  <a:pt x="22533" y="725485"/>
                </a:lnTo>
                <a:lnTo>
                  <a:pt x="157712" y="725485"/>
                </a:lnTo>
                <a:lnTo>
                  <a:pt x="157712" y="689277"/>
                </a:lnTo>
                <a:lnTo>
                  <a:pt x="443096" y="673194"/>
                </a:lnTo>
                <a:lnTo>
                  <a:pt x="585580" y="673194"/>
                </a:lnTo>
                <a:lnTo>
                  <a:pt x="574999" y="670136"/>
                </a:lnTo>
                <a:lnTo>
                  <a:pt x="157063" y="670136"/>
                </a:lnTo>
                <a:lnTo>
                  <a:pt x="157063" y="647812"/>
                </a:lnTo>
                <a:lnTo>
                  <a:pt x="168776" y="638724"/>
                </a:lnTo>
                <a:lnTo>
                  <a:pt x="96426" y="638724"/>
                </a:lnTo>
                <a:lnTo>
                  <a:pt x="83767" y="514288"/>
                </a:lnTo>
                <a:lnTo>
                  <a:pt x="133105" y="514288"/>
                </a:lnTo>
                <a:lnTo>
                  <a:pt x="133105" y="513073"/>
                </a:lnTo>
                <a:lnTo>
                  <a:pt x="170390" y="513073"/>
                </a:lnTo>
                <a:lnTo>
                  <a:pt x="146592" y="502602"/>
                </a:lnTo>
                <a:lnTo>
                  <a:pt x="343842" y="502602"/>
                </a:lnTo>
                <a:lnTo>
                  <a:pt x="335068" y="501377"/>
                </a:lnTo>
                <a:lnTo>
                  <a:pt x="345986" y="492131"/>
                </a:lnTo>
                <a:lnTo>
                  <a:pt x="302912" y="492131"/>
                </a:lnTo>
                <a:lnTo>
                  <a:pt x="136121" y="470257"/>
                </a:lnTo>
                <a:lnTo>
                  <a:pt x="136121" y="464184"/>
                </a:lnTo>
                <a:lnTo>
                  <a:pt x="211308" y="439777"/>
                </a:lnTo>
                <a:lnTo>
                  <a:pt x="137241" y="439777"/>
                </a:lnTo>
                <a:lnTo>
                  <a:pt x="137241" y="430772"/>
                </a:lnTo>
                <a:lnTo>
                  <a:pt x="104708" y="430772"/>
                </a:lnTo>
                <a:lnTo>
                  <a:pt x="248034" y="136121"/>
                </a:lnTo>
                <a:lnTo>
                  <a:pt x="304035" y="136121"/>
                </a:lnTo>
                <a:lnTo>
                  <a:pt x="303655" y="135116"/>
                </a:lnTo>
                <a:lnTo>
                  <a:pt x="309739" y="135116"/>
                </a:lnTo>
                <a:lnTo>
                  <a:pt x="309739" y="125650"/>
                </a:lnTo>
                <a:lnTo>
                  <a:pt x="345287" y="125650"/>
                </a:lnTo>
                <a:lnTo>
                  <a:pt x="307917" y="91536"/>
                </a:lnTo>
                <a:lnTo>
                  <a:pt x="307917" y="0"/>
                </a:lnTo>
                <a:close/>
              </a:path>
              <a:path w="1089025" h="838200">
                <a:moveTo>
                  <a:pt x="585580" y="673194"/>
                </a:moveTo>
                <a:lnTo>
                  <a:pt x="443096" y="673194"/>
                </a:lnTo>
                <a:lnTo>
                  <a:pt x="443096" y="725485"/>
                </a:lnTo>
                <a:lnTo>
                  <a:pt x="533219" y="725485"/>
                </a:lnTo>
                <a:lnTo>
                  <a:pt x="533219" y="683738"/>
                </a:lnTo>
                <a:lnTo>
                  <a:pt x="622071" y="683738"/>
                </a:lnTo>
                <a:lnTo>
                  <a:pt x="585580" y="673194"/>
                </a:lnTo>
                <a:close/>
              </a:path>
              <a:path w="1089025" h="838200">
                <a:moveTo>
                  <a:pt x="323342" y="575898"/>
                </a:moveTo>
                <a:lnTo>
                  <a:pt x="249741" y="575898"/>
                </a:lnTo>
                <a:lnTo>
                  <a:pt x="439777" y="655173"/>
                </a:lnTo>
                <a:lnTo>
                  <a:pt x="157063" y="670136"/>
                </a:lnTo>
                <a:lnTo>
                  <a:pt x="574999" y="670136"/>
                </a:lnTo>
                <a:lnTo>
                  <a:pt x="534015" y="658294"/>
                </a:lnTo>
                <a:lnTo>
                  <a:pt x="534015" y="656576"/>
                </a:lnTo>
                <a:lnTo>
                  <a:pt x="615623" y="628253"/>
                </a:lnTo>
                <a:lnTo>
                  <a:pt x="444258" y="628253"/>
                </a:lnTo>
                <a:lnTo>
                  <a:pt x="323342" y="575898"/>
                </a:lnTo>
                <a:close/>
              </a:path>
              <a:path w="1089025" h="838200">
                <a:moveTo>
                  <a:pt x="170390" y="513073"/>
                </a:moveTo>
                <a:lnTo>
                  <a:pt x="133105" y="513073"/>
                </a:lnTo>
                <a:lnTo>
                  <a:pt x="219888" y="553878"/>
                </a:lnTo>
                <a:lnTo>
                  <a:pt x="122886" y="638724"/>
                </a:lnTo>
                <a:lnTo>
                  <a:pt x="168776" y="638724"/>
                </a:lnTo>
                <a:lnTo>
                  <a:pt x="249741" y="575898"/>
                </a:lnTo>
                <a:lnTo>
                  <a:pt x="323342" y="575898"/>
                </a:lnTo>
                <a:lnTo>
                  <a:pt x="272243" y="553773"/>
                </a:lnTo>
                <a:lnTo>
                  <a:pt x="283772" y="544486"/>
                </a:lnTo>
                <a:lnTo>
                  <a:pt x="241783" y="544486"/>
                </a:lnTo>
                <a:lnTo>
                  <a:pt x="170390" y="513073"/>
                </a:lnTo>
                <a:close/>
              </a:path>
              <a:path w="1089025" h="838200">
                <a:moveTo>
                  <a:pt x="523885" y="523544"/>
                </a:moveTo>
                <a:lnTo>
                  <a:pt x="309770" y="523544"/>
                </a:lnTo>
                <a:lnTo>
                  <a:pt x="428175" y="539261"/>
                </a:lnTo>
                <a:lnTo>
                  <a:pt x="450248" y="595636"/>
                </a:lnTo>
                <a:lnTo>
                  <a:pt x="444258" y="595636"/>
                </a:lnTo>
                <a:lnTo>
                  <a:pt x="444258" y="628253"/>
                </a:lnTo>
                <a:lnTo>
                  <a:pt x="536758" y="628253"/>
                </a:lnTo>
                <a:lnTo>
                  <a:pt x="536758" y="596840"/>
                </a:lnTo>
                <a:lnTo>
                  <a:pt x="478959" y="596840"/>
                </a:lnTo>
                <a:lnTo>
                  <a:pt x="460718" y="544486"/>
                </a:lnTo>
                <a:lnTo>
                  <a:pt x="656782" y="544486"/>
                </a:lnTo>
                <a:lnTo>
                  <a:pt x="523544" y="526172"/>
                </a:lnTo>
                <a:lnTo>
                  <a:pt x="523885" y="523544"/>
                </a:lnTo>
                <a:close/>
              </a:path>
              <a:path w="1089025" h="838200">
                <a:moveTo>
                  <a:pt x="656782" y="544486"/>
                </a:moveTo>
                <a:lnTo>
                  <a:pt x="519115" y="544486"/>
                </a:lnTo>
                <a:lnTo>
                  <a:pt x="712020" y="570317"/>
                </a:lnTo>
                <a:lnTo>
                  <a:pt x="536758" y="628253"/>
                </a:lnTo>
                <a:lnTo>
                  <a:pt x="615623" y="628253"/>
                </a:lnTo>
                <a:lnTo>
                  <a:pt x="736302" y="586369"/>
                </a:lnTo>
                <a:lnTo>
                  <a:pt x="827199" y="586369"/>
                </a:lnTo>
                <a:lnTo>
                  <a:pt x="827199" y="561396"/>
                </a:lnTo>
                <a:lnTo>
                  <a:pt x="846043" y="554956"/>
                </a:lnTo>
                <a:lnTo>
                  <a:pt x="732961" y="554956"/>
                </a:lnTo>
                <a:lnTo>
                  <a:pt x="656782" y="544486"/>
                </a:lnTo>
                <a:close/>
              </a:path>
              <a:path w="1089025" h="838200">
                <a:moveTo>
                  <a:pt x="519115" y="544486"/>
                </a:moveTo>
                <a:lnTo>
                  <a:pt x="460718" y="544486"/>
                </a:lnTo>
                <a:lnTo>
                  <a:pt x="492131" y="549166"/>
                </a:lnTo>
                <a:lnTo>
                  <a:pt x="486424" y="596840"/>
                </a:lnTo>
                <a:lnTo>
                  <a:pt x="536758" y="596840"/>
                </a:lnTo>
                <a:lnTo>
                  <a:pt x="536758" y="589835"/>
                </a:lnTo>
                <a:lnTo>
                  <a:pt x="513073" y="589835"/>
                </a:lnTo>
                <a:lnTo>
                  <a:pt x="519115" y="544486"/>
                </a:lnTo>
                <a:close/>
              </a:path>
              <a:path w="1089025" h="838200">
                <a:moveTo>
                  <a:pt x="610549" y="387422"/>
                </a:moveTo>
                <a:lnTo>
                  <a:pt x="581793" y="387422"/>
                </a:lnTo>
                <a:lnTo>
                  <a:pt x="732961" y="554956"/>
                </a:lnTo>
                <a:lnTo>
                  <a:pt x="846043" y="554956"/>
                </a:lnTo>
                <a:lnTo>
                  <a:pt x="907325" y="534015"/>
                </a:lnTo>
                <a:lnTo>
                  <a:pt x="822718" y="534015"/>
                </a:lnTo>
                <a:lnTo>
                  <a:pt x="822718" y="521219"/>
                </a:lnTo>
                <a:lnTo>
                  <a:pt x="732961" y="521219"/>
                </a:lnTo>
                <a:lnTo>
                  <a:pt x="610549" y="387422"/>
                </a:lnTo>
                <a:close/>
              </a:path>
              <a:path w="1089025" h="838200">
                <a:moveTo>
                  <a:pt x="343842" y="502602"/>
                </a:moveTo>
                <a:lnTo>
                  <a:pt x="146592" y="502602"/>
                </a:lnTo>
                <a:lnTo>
                  <a:pt x="272243" y="519554"/>
                </a:lnTo>
                <a:lnTo>
                  <a:pt x="241783" y="544486"/>
                </a:lnTo>
                <a:lnTo>
                  <a:pt x="283772" y="544486"/>
                </a:lnTo>
                <a:lnTo>
                  <a:pt x="309770" y="523544"/>
                </a:lnTo>
                <a:lnTo>
                  <a:pt x="523885" y="523544"/>
                </a:lnTo>
                <a:lnTo>
                  <a:pt x="525245" y="513073"/>
                </a:lnTo>
                <a:lnTo>
                  <a:pt x="418835" y="513073"/>
                </a:lnTo>
                <a:lnTo>
                  <a:pt x="343842" y="502602"/>
                </a:lnTo>
                <a:close/>
              </a:path>
              <a:path w="1089025" h="838200">
                <a:moveTo>
                  <a:pt x="677800" y="345539"/>
                </a:moveTo>
                <a:lnTo>
                  <a:pt x="575898" y="345539"/>
                </a:lnTo>
                <a:lnTo>
                  <a:pt x="994734" y="473660"/>
                </a:lnTo>
                <a:lnTo>
                  <a:pt x="994734" y="476446"/>
                </a:lnTo>
                <a:lnTo>
                  <a:pt x="822718" y="534015"/>
                </a:lnTo>
                <a:lnTo>
                  <a:pt x="907325" y="534015"/>
                </a:lnTo>
                <a:lnTo>
                  <a:pt x="999247" y="502602"/>
                </a:lnTo>
                <a:lnTo>
                  <a:pt x="1088972" y="502602"/>
                </a:lnTo>
                <a:lnTo>
                  <a:pt x="1088972" y="444279"/>
                </a:lnTo>
                <a:lnTo>
                  <a:pt x="998849" y="444279"/>
                </a:lnTo>
                <a:lnTo>
                  <a:pt x="677800" y="345539"/>
                </a:lnTo>
                <a:close/>
              </a:path>
              <a:path w="1089025" h="838200">
                <a:moveTo>
                  <a:pt x="822718" y="504099"/>
                </a:moveTo>
                <a:lnTo>
                  <a:pt x="732961" y="504099"/>
                </a:lnTo>
                <a:lnTo>
                  <a:pt x="732961" y="521219"/>
                </a:lnTo>
                <a:lnTo>
                  <a:pt x="822718" y="521219"/>
                </a:lnTo>
                <a:lnTo>
                  <a:pt x="822718" y="504099"/>
                </a:lnTo>
                <a:close/>
              </a:path>
              <a:path w="1089025" h="838200">
                <a:moveTo>
                  <a:pt x="427652" y="450248"/>
                </a:moveTo>
                <a:lnTo>
                  <a:pt x="395443" y="450248"/>
                </a:lnTo>
                <a:lnTo>
                  <a:pt x="418835" y="513073"/>
                </a:lnTo>
                <a:lnTo>
                  <a:pt x="495974" y="513073"/>
                </a:lnTo>
                <a:lnTo>
                  <a:pt x="448708" y="506508"/>
                </a:lnTo>
                <a:lnTo>
                  <a:pt x="427652" y="450248"/>
                </a:lnTo>
                <a:close/>
              </a:path>
              <a:path w="1089025" h="838200">
                <a:moveTo>
                  <a:pt x="591389" y="366480"/>
                </a:moveTo>
                <a:lnTo>
                  <a:pt x="490288" y="366480"/>
                </a:lnTo>
                <a:lnTo>
                  <a:pt x="490288" y="380082"/>
                </a:lnTo>
                <a:lnTo>
                  <a:pt x="513073" y="380082"/>
                </a:lnTo>
                <a:lnTo>
                  <a:pt x="495974" y="513073"/>
                </a:lnTo>
                <a:lnTo>
                  <a:pt x="525245" y="513073"/>
                </a:lnTo>
                <a:lnTo>
                  <a:pt x="541564" y="387422"/>
                </a:lnTo>
                <a:lnTo>
                  <a:pt x="610549" y="387422"/>
                </a:lnTo>
                <a:lnTo>
                  <a:pt x="591389" y="366480"/>
                </a:lnTo>
                <a:close/>
              </a:path>
              <a:path w="1089025" h="838200">
                <a:moveTo>
                  <a:pt x="390247" y="387422"/>
                </a:moveTo>
                <a:lnTo>
                  <a:pt x="372585" y="387422"/>
                </a:lnTo>
                <a:lnTo>
                  <a:pt x="387422" y="424877"/>
                </a:lnTo>
                <a:lnTo>
                  <a:pt x="302912" y="492131"/>
                </a:lnTo>
                <a:lnTo>
                  <a:pt x="345986" y="492131"/>
                </a:lnTo>
                <a:lnTo>
                  <a:pt x="395443" y="450248"/>
                </a:lnTo>
                <a:lnTo>
                  <a:pt x="427652" y="450248"/>
                </a:lnTo>
                <a:lnTo>
                  <a:pt x="418835" y="426688"/>
                </a:lnTo>
                <a:lnTo>
                  <a:pt x="440582" y="408364"/>
                </a:lnTo>
                <a:lnTo>
                  <a:pt x="399317" y="408364"/>
                </a:lnTo>
                <a:lnTo>
                  <a:pt x="390247" y="387422"/>
                </a:lnTo>
                <a:close/>
              </a:path>
              <a:path w="1089025" h="838200">
                <a:moveTo>
                  <a:pt x="1088972" y="403872"/>
                </a:moveTo>
                <a:lnTo>
                  <a:pt x="998849" y="403872"/>
                </a:lnTo>
                <a:lnTo>
                  <a:pt x="998849" y="444279"/>
                </a:lnTo>
                <a:lnTo>
                  <a:pt x="1088972" y="444279"/>
                </a:lnTo>
                <a:lnTo>
                  <a:pt x="1088972" y="403872"/>
                </a:lnTo>
                <a:close/>
              </a:path>
              <a:path w="1089025" h="838200">
                <a:moveTo>
                  <a:pt x="304035" y="136121"/>
                </a:moveTo>
                <a:lnTo>
                  <a:pt x="279478" y="136121"/>
                </a:lnTo>
                <a:lnTo>
                  <a:pt x="366480" y="362910"/>
                </a:lnTo>
                <a:lnTo>
                  <a:pt x="137241" y="439777"/>
                </a:lnTo>
                <a:lnTo>
                  <a:pt x="211308" y="439777"/>
                </a:lnTo>
                <a:lnTo>
                  <a:pt x="372585" y="387422"/>
                </a:lnTo>
                <a:lnTo>
                  <a:pt x="390247" y="387422"/>
                </a:lnTo>
                <a:lnTo>
                  <a:pt x="387422" y="380899"/>
                </a:lnTo>
                <a:lnTo>
                  <a:pt x="471189" y="356010"/>
                </a:lnTo>
                <a:lnTo>
                  <a:pt x="387202" y="356010"/>
                </a:lnTo>
                <a:lnTo>
                  <a:pt x="304035" y="136121"/>
                </a:lnTo>
                <a:close/>
              </a:path>
              <a:path w="1089025" h="838200">
                <a:moveTo>
                  <a:pt x="345287" y="125650"/>
                </a:moveTo>
                <a:lnTo>
                  <a:pt x="309739" y="125650"/>
                </a:lnTo>
                <a:lnTo>
                  <a:pt x="492131" y="293530"/>
                </a:lnTo>
                <a:lnTo>
                  <a:pt x="492131" y="320325"/>
                </a:lnTo>
                <a:lnTo>
                  <a:pt x="387202" y="356010"/>
                </a:lnTo>
                <a:lnTo>
                  <a:pt x="471189" y="356010"/>
                </a:lnTo>
                <a:lnTo>
                  <a:pt x="399317" y="408364"/>
                </a:lnTo>
                <a:lnTo>
                  <a:pt x="440582" y="408364"/>
                </a:lnTo>
                <a:lnTo>
                  <a:pt x="490288" y="366480"/>
                </a:lnTo>
                <a:lnTo>
                  <a:pt x="591389" y="366480"/>
                </a:lnTo>
                <a:lnTo>
                  <a:pt x="575898" y="349549"/>
                </a:lnTo>
                <a:lnTo>
                  <a:pt x="575898" y="345539"/>
                </a:lnTo>
                <a:lnTo>
                  <a:pt x="677800" y="345539"/>
                </a:lnTo>
                <a:lnTo>
                  <a:pt x="578286" y="314932"/>
                </a:lnTo>
                <a:lnTo>
                  <a:pt x="578286" y="256075"/>
                </a:lnTo>
                <a:lnTo>
                  <a:pt x="488163" y="256075"/>
                </a:lnTo>
                <a:lnTo>
                  <a:pt x="345287" y="125650"/>
                </a:lnTo>
                <a:close/>
              </a:path>
              <a:path w="1089025" h="838200">
                <a:moveTo>
                  <a:pt x="578286" y="246809"/>
                </a:moveTo>
                <a:lnTo>
                  <a:pt x="488163" y="246809"/>
                </a:lnTo>
                <a:lnTo>
                  <a:pt x="488163" y="256075"/>
                </a:lnTo>
                <a:lnTo>
                  <a:pt x="578286" y="256075"/>
                </a:lnTo>
                <a:lnTo>
                  <a:pt x="578286" y="246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4DA46C20-610B-4E8F-8B58-2573DE4FA68A}"/>
              </a:ext>
            </a:extLst>
          </p:cNvPr>
          <p:cNvSpPr/>
          <p:nvPr userDrawn="1"/>
        </p:nvSpPr>
        <p:spPr>
          <a:xfrm>
            <a:off x="9749921" y="1848015"/>
            <a:ext cx="851068" cy="841896"/>
          </a:xfrm>
          <a:custGeom>
            <a:avLst/>
            <a:gdLst/>
            <a:ahLst/>
            <a:cxnLst/>
            <a:rect l="l" t="t" r="r" b="b"/>
            <a:pathLst>
              <a:path w="1414144" h="1398904">
                <a:moveTo>
                  <a:pt x="755251" y="1618"/>
                </a:moveTo>
                <a:lnTo>
                  <a:pt x="658483" y="1618"/>
                </a:lnTo>
                <a:lnTo>
                  <a:pt x="610974" y="6403"/>
                </a:lnTo>
                <a:lnTo>
                  <a:pt x="564445" y="14250"/>
                </a:lnTo>
                <a:lnTo>
                  <a:pt x="519002" y="25054"/>
                </a:lnTo>
                <a:lnTo>
                  <a:pt x="474750" y="38713"/>
                </a:lnTo>
                <a:lnTo>
                  <a:pt x="431794" y="55120"/>
                </a:lnTo>
                <a:lnTo>
                  <a:pt x="390239" y="74171"/>
                </a:lnTo>
                <a:lnTo>
                  <a:pt x="350191" y="95762"/>
                </a:lnTo>
                <a:lnTo>
                  <a:pt x="311754" y="119788"/>
                </a:lnTo>
                <a:lnTo>
                  <a:pt x="275034" y="146146"/>
                </a:lnTo>
                <a:lnTo>
                  <a:pt x="240137" y="174730"/>
                </a:lnTo>
                <a:lnTo>
                  <a:pt x="207167" y="205436"/>
                </a:lnTo>
                <a:lnTo>
                  <a:pt x="176230" y="238159"/>
                </a:lnTo>
                <a:lnTo>
                  <a:pt x="147432" y="272795"/>
                </a:lnTo>
                <a:lnTo>
                  <a:pt x="120876" y="309240"/>
                </a:lnTo>
                <a:lnTo>
                  <a:pt x="96669" y="347389"/>
                </a:lnTo>
                <a:lnTo>
                  <a:pt x="74915" y="387138"/>
                </a:lnTo>
                <a:lnTo>
                  <a:pt x="55721" y="428382"/>
                </a:lnTo>
                <a:lnTo>
                  <a:pt x="39191" y="471016"/>
                </a:lnTo>
                <a:lnTo>
                  <a:pt x="25430" y="514937"/>
                </a:lnTo>
                <a:lnTo>
                  <a:pt x="14544" y="560039"/>
                </a:lnTo>
                <a:lnTo>
                  <a:pt x="6638" y="606219"/>
                </a:lnTo>
                <a:lnTo>
                  <a:pt x="1817" y="653371"/>
                </a:lnTo>
                <a:lnTo>
                  <a:pt x="187" y="701392"/>
                </a:lnTo>
                <a:lnTo>
                  <a:pt x="0" y="1398753"/>
                </a:lnTo>
                <a:lnTo>
                  <a:pt x="779211" y="1398753"/>
                </a:lnTo>
                <a:lnTo>
                  <a:pt x="849289" y="1388534"/>
                </a:lnTo>
                <a:lnTo>
                  <a:pt x="894733" y="1377729"/>
                </a:lnTo>
                <a:lnTo>
                  <a:pt x="938986" y="1364071"/>
                </a:lnTo>
                <a:lnTo>
                  <a:pt x="981943" y="1347664"/>
                </a:lnTo>
                <a:lnTo>
                  <a:pt x="1023499" y="1328613"/>
                </a:lnTo>
                <a:lnTo>
                  <a:pt x="1063549" y="1307022"/>
                </a:lnTo>
                <a:lnTo>
                  <a:pt x="1101986" y="1282995"/>
                </a:lnTo>
                <a:lnTo>
                  <a:pt x="1138707" y="1256638"/>
                </a:lnTo>
                <a:lnTo>
                  <a:pt x="1173606" y="1228054"/>
                </a:lnTo>
                <a:lnTo>
                  <a:pt x="1206577" y="1197348"/>
                </a:lnTo>
                <a:lnTo>
                  <a:pt x="1237515" y="1164625"/>
                </a:lnTo>
                <a:lnTo>
                  <a:pt x="1266315" y="1129988"/>
                </a:lnTo>
                <a:lnTo>
                  <a:pt x="1292872" y="1093543"/>
                </a:lnTo>
                <a:lnTo>
                  <a:pt x="1317081" y="1055394"/>
                </a:lnTo>
                <a:lnTo>
                  <a:pt x="1338835" y="1015646"/>
                </a:lnTo>
                <a:lnTo>
                  <a:pt x="1358031" y="974402"/>
                </a:lnTo>
                <a:lnTo>
                  <a:pt x="1374562" y="931767"/>
                </a:lnTo>
                <a:lnTo>
                  <a:pt x="1388323" y="887847"/>
                </a:lnTo>
                <a:lnTo>
                  <a:pt x="1399210" y="842744"/>
                </a:lnTo>
                <a:lnTo>
                  <a:pt x="1407116" y="796565"/>
                </a:lnTo>
                <a:lnTo>
                  <a:pt x="1411937" y="749412"/>
                </a:lnTo>
                <a:lnTo>
                  <a:pt x="1413568" y="701392"/>
                </a:lnTo>
                <a:lnTo>
                  <a:pt x="1411937" y="653371"/>
                </a:lnTo>
                <a:lnTo>
                  <a:pt x="1407116" y="606219"/>
                </a:lnTo>
                <a:lnTo>
                  <a:pt x="1399210" y="560039"/>
                </a:lnTo>
                <a:lnTo>
                  <a:pt x="1388323" y="514937"/>
                </a:lnTo>
                <a:lnTo>
                  <a:pt x="1374562" y="471016"/>
                </a:lnTo>
                <a:lnTo>
                  <a:pt x="1358031" y="428382"/>
                </a:lnTo>
                <a:lnTo>
                  <a:pt x="1338835" y="387138"/>
                </a:lnTo>
                <a:lnTo>
                  <a:pt x="1317081" y="347389"/>
                </a:lnTo>
                <a:lnTo>
                  <a:pt x="1292872" y="309240"/>
                </a:lnTo>
                <a:lnTo>
                  <a:pt x="1266315" y="272795"/>
                </a:lnTo>
                <a:lnTo>
                  <a:pt x="1237515" y="238159"/>
                </a:lnTo>
                <a:lnTo>
                  <a:pt x="1206577" y="205436"/>
                </a:lnTo>
                <a:lnTo>
                  <a:pt x="1173606" y="174730"/>
                </a:lnTo>
                <a:lnTo>
                  <a:pt x="1138707" y="146146"/>
                </a:lnTo>
                <a:lnTo>
                  <a:pt x="1101986" y="119788"/>
                </a:lnTo>
                <a:lnTo>
                  <a:pt x="1063549" y="95762"/>
                </a:lnTo>
                <a:lnTo>
                  <a:pt x="1023499" y="74171"/>
                </a:lnTo>
                <a:lnTo>
                  <a:pt x="981943" y="55120"/>
                </a:lnTo>
                <a:lnTo>
                  <a:pt x="938986" y="38713"/>
                </a:lnTo>
                <a:lnTo>
                  <a:pt x="894733" y="25054"/>
                </a:lnTo>
                <a:lnTo>
                  <a:pt x="849289" y="14250"/>
                </a:lnTo>
                <a:lnTo>
                  <a:pt x="802760" y="6403"/>
                </a:lnTo>
                <a:lnTo>
                  <a:pt x="755251" y="1618"/>
                </a:lnTo>
                <a:close/>
              </a:path>
              <a:path w="1414144" h="1398904">
                <a:moveTo>
                  <a:pt x="706867" y="0"/>
                </a:moveTo>
                <a:lnTo>
                  <a:pt x="658483" y="1618"/>
                </a:lnTo>
                <a:lnTo>
                  <a:pt x="755251" y="1618"/>
                </a:lnTo>
                <a:lnTo>
                  <a:pt x="706867" y="0"/>
                </a:lnTo>
                <a:close/>
              </a:path>
            </a:pathLst>
          </a:custGeom>
          <a:solidFill>
            <a:srgbClr val="BEA6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5">
            <a:extLst>
              <a:ext uri="{FF2B5EF4-FFF2-40B4-BE49-F238E27FC236}">
                <a16:creationId xmlns:a16="http://schemas.microsoft.com/office/drawing/2014/main" id="{B861261F-4B56-4721-BAA0-7878042C16F8}"/>
              </a:ext>
            </a:extLst>
          </p:cNvPr>
          <p:cNvSpPr/>
          <p:nvPr userDrawn="1"/>
        </p:nvSpPr>
        <p:spPr>
          <a:xfrm>
            <a:off x="1720842" y="2090275"/>
            <a:ext cx="535497" cy="327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6">
            <a:extLst>
              <a:ext uri="{FF2B5EF4-FFF2-40B4-BE49-F238E27FC236}">
                <a16:creationId xmlns:a16="http://schemas.microsoft.com/office/drawing/2014/main" id="{D795809D-7034-4327-9EE9-22C0AE7C93B0}"/>
              </a:ext>
            </a:extLst>
          </p:cNvPr>
          <p:cNvSpPr/>
          <p:nvPr userDrawn="1"/>
        </p:nvSpPr>
        <p:spPr>
          <a:xfrm>
            <a:off x="4545722" y="2114009"/>
            <a:ext cx="564190" cy="364580"/>
          </a:xfrm>
          <a:custGeom>
            <a:avLst/>
            <a:gdLst/>
            <a:ahLst/>
            <a:cxnLst/>
            <a:rect l="l" t="t" r="r" b="b"/>
            <a:pathLst>
              <a:path w="870584" h="605789">
                <a:moveTo>
                  <a:pt x="267374" y="566420"/>
                </a:moveTo>
                <a:lnTo>
                  <a:pt x="244537" y="566420"/>
                </a:lnTo>
                <a:lnTo>
                  <a:pt x="247793" y="572770"/>
                </a:lnTo>
                <a:lnTo>
                  <a:pt x="250515" y="579120"/>
                </a:lnTo>
                <a:lnTo>
                  <a:pt x="253772" y="585470"/>
                </a:lnTo>
                <a:lnTo>
                  <a:pt x="268768" y="600710"/>
                </a:lnTo>
                <a:lnTo>
                  <a:pt x="287330" y="605790"/>
                </a:lnTo>
                <a:lnTo>
                  <a:pt x="306502" y="603250"/>
                </a:lnTo>
                <a:lnTo>
                  <a:pt x="323330" y="590550"/>
                </a:lnTo>
                <a:lnTo>
                  <a:pt x="328764" y="585470"/>
                </a:lnTo>
                <a:lnTo>
                  <a:pt x="291813" y="585470"/>
                </a:lnTo>
                <a:lnTo>
                  <a:pt x="280886" y="581660"/>
                </a:lnTo>
                <a:lnTo>
                  <a:pt x="270825" y="572770"/>
                </a:lnTo>
                <a:lnTo>
                  <a:pt x="267374" y="566420"/>
                </a:lnTo>
                <a:close/>
              </a:path>
              <a:path w="870584" h="605789">
                <a:moveTo>
                  <a:pt x="363995" y="492760"/>
                </a:moveTo>
                <a:lnTo>
                  <a:pt x="316273" y="492760"/>
                </a:lnTo>
                <a:lnTo>
                  <a:pt x="323330" y="495300"/>
                </a:lnTo>
                <a:lnTo>
                  <a:pt x="331805" y="496570"/>
                </a:lnTo>
                <a:lnTo>
                  <a:pt x="339771" y="500380"/>
                </a:lnTo>
                <a:lnTo>
                  <a:pt x="346717" y="505460"/>
                </a:lnTo>
                <a:lnTo>
                  <a:pt x="352135" y="511810"/>
                </a:lnTo>
                <a:lnTo>
                  <a:pt x="353769" y="516890"/>
                </a:lnTo>
                <a:lnTo>
                  <a:pt x="354303" y="520700"/>
                </a:lnTo>
                <a:lnTo>
                  <a:pt x="350502" y="525780"/>
                </a:lnTo>
                <a:lnTo>
                  <a:pt x="339100" y="538480"/>
                </a:lnTo>
                <a:lnTo>
                  <a:pt x="327749" y="552450"/>
                </a:lnTo>
                <a:lnTo>
                  <a:pt x="316500" y="566420"/>
                </a:lnTo>
                <a:lnTo>
                  <a:pt x="305404" y="579120"/>
                </a:lnTo>
                <a:lnTo>
                  <a:pt x="301592" y="584200"/>
                </a:lnTo>
                <a:lnTo>
                  <a:pt x="296703" y="585470"/>
                </a:lnTo>
                <a:lnTo>
                  <a:pt x="328764" y="585470"/>
                </a:lnTo>
                <a:lnTo>
                  <a:pt x="334199" y="579120"/>
                </a:lnTo>
                <a:lnTo>
                  <a:pt x="338544" y="572770"/>
                </a:lnTo>
                <a:lnTo>
                  <a:pt x="343420" y="566420"/>
                </a:lnTo>
                <a:lnTo>
                  <a:pt x="348600" y="563880"/>
                </a:lnTo>
                <a:lnTo>
                  <a:pt x="431080" y="563880"/>
                </a:lnTo>
                <a:lnTo>
                  <a:pt x="442248" y="554990"/>
                </a:lnTo>
                <a:lnTo>
                  <a:pt x="391537" y="554990"/>
                </a:lnTo>
                <a:lnTo>
                  <a:pt x="377129" y="551180"/>
                </a:lnTo>
                <a:lnTo>
                  <a:pt x="371695" y="549910"/>
                </a:lnTo>
                <a:lnTo>
                  <a:pt x="370072" y="547370"/>
                </a:lnTo>
                <a:lnTo>
                  <a:pt x="371695" y="541020"/>
                </a:lnTo>
                <a:lnTo>
                  <a:pt x="373680" y="515620"/>
                </a:lnTo>
                <a:lnTo>
                  <a:pt x="366801" y="495300"/>
                </a:lnTo>
                <a:lnTo>
                  <a:pt x="363995" y="492760"/>
                </a:lnTo>
                <a:close/>
              </a:path>
              <a:path w="870584" h="605789">
                <a:moveTo>
                  <a:pt x="431080" y="563880"/>
                </a:moveTo>
                <a:lnTo>
                  <a:pt x="348600" y="563880"/>
                </a:lnTo>
                <a:lnTo>
                  <a:pt x="354596" y="565150"/>
                </a:lnTo>
                <a:lnTo>
                  <a:pt x="361915" y="567690"/>
                </a:lnTo>
                <a:lnTo>
                  <a:pt x="382735" y="575310"/>
                </a:lnTo>
                <a:lnTo>
                  <a:pt x="402943" y="576580"/>
                </a:lnTo>
                <a:lnTo>
                  <a:pt x="421521" y="571500"/>
                </a:lnTo>
                <a:lnTo>
                  <a:pt x="431080" y="563880"/>
                </a:lnTo>
                <a:close/>
              </a:path>
              <a:path w="870584" h="605789">
                <a:moveTo>
                  <a:pt x="101088" y="345440"/>
                </a:moveTo>
                <a:lnTo>
                  <a:pt x="74447" y="345440"/>
                </a:lnTo>
                <a:lnTo>
                  <a:pt x="68595" y="354330"/>
                </a:lnTo>
                <a:lnTo>
                  <a:pt x="63102" y="361950"/>
                </a:lnTo>
                <a:lnTo>
                  <a:pt x="57711" y="369570"/>
                </a:lnTo>
                <a:lnTo>
                  <a:pt x="52165" y="377190"/>
                </a:lnTo>
                <a:lnTo>
                  <a:pt x="45950" y="386080"/>
                </a:lnTo>
                <a:lnTo>
                  <a:pt x="43198" y="397510"/>
                </a:lnTo>
                <a:lnTo>
                  <a:pt x="43300" y="407670"/>
                </a:lnTo>
                <a:lnTo>
                  <a:pt x="45642" y="419100"/>
                </a:lnTo>
                <a:lnTo>
                  <a:pt x="77589" y="454660"/>
                </a:lnTo>
                <a:lnTo>
                  <a:pt x="102933" y="459740"/>
                </a:lnTo>
                <a:lnTo>
                  <a:pt x="109564" y="463550"/>
                </a:lnTo>
                <a:lnTo>
                  <a:pt x="114259" y="469900"/>
                </a:lnTo>
                <a:lnTo>
                  <a:pt x="117378" y="478790"/>
                </a:lnTo>
                <a:lnTo>
                  <a:pt x="122463" y="494030"/>
                </a:lnTo>
                <a:lnTo>
                  <a:pt x="131164" y="505460"/>
                </a:lnTo>
                <a:lnTo>
                  <a:pt x="143433" y="513080"/>
                </a:lnTo>
                <a:lnTo>
                  <a:pt x="159220" y="515620"/>
                </a:lnTo>
                <a:lnTo>
                  <a:pt x="165743" y="515620"/>
                </a:lnTo>
                <a:lnTo>
                  <a:pt x="164654" y="520700"/>
                </a:lnTo>
                <a:lnTo>
                  <a:pt x="182394" y="560070"/>
                </a:lnTo>
                <a:lnTo>
                  <a:pt x="219471" y="572770"/>
                </a:lnTo>
                <a:lnTo>
                  <a:pt x="232131" y="571500"/>
                </a:lnTo>
                <a:lnTo>
                  <a:pt x="244537" y="566420"/>
                </a:lnTo>
                <a:lnTo>
                  <a:pt x="267374" y="566420"/>
                </a:lnTo>
                <a:lnTo>
                  <a:pt x="263923" y="560070"/>
                </a:lnTo>
                <a:lnTo>
                  <a:pt x="263117" y="553720"/>
                </a:lnTo>
                <a:lnTo>
                  <a:pt x="223888" y="553720"/>
                </a:lnTo>
                <a:lnTo>
                  <a:pt x="217365" y="551180"/>
                </a:lnTo>
                <a:lnTo>
                  <a:pt x="202795" y="547370"/>
                </a:lnTo>
                <a:lnTo>
                  <a:pt x="191689" y="538480"/>
                </a:lnTo>
                <a:lnTo>
                  <a:pt x="185269" y="525780"/>
                </a:lnTo>
                <a:lnTo>
                  <a:pt x="184758" y="510540"/>
                </a:lnTo>
                <a:lnTo>
                  <a:pt x="185847" y="506730"/>
                </a:lnTo>
                <a:lnTo>
                  <a:pt x="189104" y="505460"/>
                </a:lnTo>
                <a:lnTo>
                  <a:pt x="191826" y="501650"/>
                </a:lnTo>
                <a:lnTo>
                  <a:pt x="197609" y="496570"/>
                </a:lnTo>
                <a:lnTo>
                  <a:pt x="160309" y="496570"/>
                </a:lnTo>
                <a:lnTo>
                  <a:pt x="153785" y="494030"/>
                </a:lnTo>
                <a:lnTo>
                  <a:pt x="142985" y="487680"/>
                </a:lnTo>
                <a:lnTo>
                  <a:pt x="135853" y="473710"/>
                </a:lnTo>
                <a:lnTo>
                  <a:pt x="133611" y="459740"/>
                </a:lnTo>
                <a:lnTo>
                  <a:pt x="137482" y="447040"/>
                </a:lnTo>
                <a:lnTo>
                  <a:pt x="143271" y="439420"/>
                </a:lnTo>
                <a:lnTo>
                  <a:pt x="97159" y="439420"/>
                </a:lnTo>
                <a:lnTo>
                  <a:pt x="84026" y="433070"/>
                </a:lnTo>
                <a:lnTo>
                  <a:pt x="72625" y="424180"/>
                </a:lnTo>
                <a:lnTo>
                  <a:pt x="65757" y="414020"/>
                </a:lnTo>
                <a:lnTo>
                  <a:pt x="64361" y="407670"/>
                </a:lnTo>
                <a:lnTo>
                  <a:pt x="64394" y="401320"/>
                </a:lnTo>
                <a:lnTo>
                  <a:pt x="66059" y="394970"/>
                </a:lnTo>
                <a:lnTo>
                  <a:pt x="69558" y="389890"/>
                </a:lnTo>
                <a:lnTo>
                  <a:pt x="78584" y="377190"/>
                </a:lnTo>
                <a:lnTo>
                  <a:pt x="87557" y="365760"/>
                </a:lnTo>
                <a:lnTo>
                  <a:pt x="96224" y="353060"/>
                </a:lnTo>
                <a:lnTo>
                  <a:pt x="101088" y="345440"/>
                </a:lnTo>
                <a:close/>
              </a:path>
              <a:path w="870584" h="605789">
                <a:moveTo>
                  <a:pt x="365172" y="419100"/>
                </a:moveTo>
                <a:lnTo>
                  <a:pt x="362460" y="424180"/>
                </a:lnTo>
                <a:lnTo>
                  <a:pt x="355936" y="431800"/>
                </a:lnTo>
                <a:lnTo>
                  <a:pt x="348868" y="433070"/>
                </a:lnTo>
                <a:lnTo>
                  <a:pt x="355392" y="440690"/>
                </a:lnTo>
                <a:lnTo>
                  <a:pt x="373659" y="461010"/>
                </a:lnTo>
                <a:lnTo>
                  <a:pt x="391872" y="482600"/>
                </a:lnTo>
                <a:lnTo>
                  <a:pt x="410188" y="502920"/>
                </a:lnTo>
                <a:lnTo>
                  <a:pt x="428761" y="523240"/>
                </a:lnTo>
                <a:lnTo>
                  <a:pt x="433651" y="528320"/>
                </a:lnTo>
                <a:lnTo>
                  <a:pt x="432562" y="532130"/>
                </a:lnTo>
                <a:lnTo>
                  <a:pt x="428761" y="537210"/>
                </a:lnTo>
                <a:lnTo>
                  <a:pt x="417711" y="547370"/>
                </a:lnTo>
                <a:lnTo>
                  <a:pt x="405183" y="552450"/>
                </a:lnTo>
                <a:lnTo>
                  <a:pt x="391537" y="554990"/>
                </a:lnTo>
                <a:lnTo>
                  <a:pt x="442248" y="554990"/>
                </a:lnTo>
                <a:lnTo>
                  <a:pt x="447044" y="551180"/>
                </a:lnTo>
                <a:lnTo>
                  <a:pt x="456740" y="546100"/>
                </a:lnTo>
                <a:lnTo>
                  <a:pt x="467252" y="544830"/>
                </a:lnTo>
                <a:lnTo>
                  <a:pt x="504274" y="544830"/>
                </a:lnTo>
                <a:lnTo>
                  <a:pt x="519643" y="538480"/>
                </a:lnTo>
                <a:lnTo>
                  <a:pt x="532148" y="525780"/>
                </a:lnTo>
                <a:lnTo>
                  <a:pt x="476781" y="525780"/>
                </a:lnTo>
                <a:lnTo>
                  <a:pt x="465481" y="523240"/>
                </a:lnTo>
                <a:lnTo>
                  <a:pt x="454844" y="518160"/>
                </a:lnTo>
                <a:lnTo>
                  <a:pt x="447963" y="514350"/>
                </a:lnTo>
                <a:lnTo>
                  <a:pt x="441798" y="508000"/>
                </a:lnTo>
                <a:lnTo>
                  <a:pt x="436041" y="500380"/>
                </a:lnTo>
                <a:lnTo>
                  <a:pt x="430384" y="494030"/>
                </a:lnTo>
                <a:lnTo>
                  <a:pt x="415400" y="477520"/>
                </a:lnTo>
                <a:lnTo>
                  <a:pt x="400567" y="459740"/>
                </a:lnTo>
                <a:lnTo>
                  <a:pt x="371151" y="426720"/>
                </a:lnTo>
                <a:lnTo>
                  <a:pt x="365172" y="419100"/>
                </a:lnTo>
                <a:close/>
              </a:path>
              <a:path w="870584" h="605789">
                <a:moveTo>
                  <a:pt x="314544" y="440690"/>
                </a:moveTo>
                <a:lnTo>
                  <a:pt x="276191" y="440690"/>
                </a:lnTo>
                <a:lnTo>
                  <a:pt x="286364" y="443230"/>
                </a:lnTo>
                <a:lnTo>
                  <a:pt x="293991" y="450850"/>
                </a:lnTo>
                <a:lnTo>
                  <a:pt x="297758" y="459740"/>
                </a:lnTo>
                <a:lnTo>
                  <a:pt x="298471" y="468630"/>
                </a:lnTo>
                <a:lnTo>
                  <a:pt x="296127" y="477520"/>
                </a:lnTo>
                <a:lnTo>
                  <a:pt x="290724" y="483870"/>
                </a:lnTo>
                <a:lnTo>
                  <a:pt x="262740" y="514350"/>
                </a:lnTo>
                <a:lnTo>
                  <a:pt x="234757" y="543560"/>
                </a:lnTo>
                <a:lnTo>
                  <a:pt x="229322" y="549910"/>
                </a:lnTo>
                <a:lnTo>
                  <a:pt x="223888" y="553720"/>
                </a:lnTo>
                <a:lnTo>
                  <a:pt x="263117" y="553720"/>
                </a:lnTo>
                <a:lnTo>
                  <a:pt x="262473" y="548640"/>
                </a:lnTo>
                <a:lnTo>
                  <a:pt x="263018" y="546100"/>
                </a:lnTo>
                <a:lnTo>
                  <a:pt x="265185" y="544830"/>
                </a:lnTo>
                <a:lnTo>
                  <a:pt x="266819" y="543560"/>
                </a:lnTo>
                <a:lnTo>
                  <a:pt x="276674" y="532130"/>
                </a:lnTo>
                <a:lnTo>
                  <a:pt x="286582" y="521970"/>
                </a:lnTo>
                <a:lnTo>
                  <a:pt x="296389" y="511810"/>
                </a:lnTo>
                <a:lnTo>
                  <a:pt x="305938" y="500380"/>
                </a:lnTo>
                <a:lnTo>
                  <a:pt x="310838" y="495300"/>
                </a:lnTo>
                <a:lnTo>
                  <a:pt x="316273" y="492760"/>
                </a:lnTo>
                <a:lnTo>
                  <a:pt x="363995" y="492760"/>
                </a:lnTo>
                <a:lnTo>
                  <a:pt x="351365" y="481330"/>
                </a:lnTo>
                <a:lnTo>
                  <a:pt x="327675" y="473710"/>
                </a:lnTo>
                <a:lnTo>
                  <a:pt x="321707" y="472440"/>
                </a:lnTo>
                <a:lnTo>
                  <a:pt x="320618" y="469900"/>
                </a:lnTo>
                <a:lnTo>
                  <a:pt x="320618" y="464820"/>
                </a:lnTo>
                <a:lnTo>
                  <a:pt x="317440" y="445770"/>
                </a:lnTo>
                <a:lnTo>
                  <a:pt x="314544" y="440690"/>
                </a:lnTo>
                <a:close/>
              </a:path>
              <a:path w="870584" h="605789">
                <a:moveTo>
                  <a:pt x="504274" y="544830"/>
                </a:moveTo>
                <a:lnTo>
                  <a:pt x="467252" y="544830"/>
                </a:lnTo>
                <a:lnTo>
                  <a:pt x="479294" y="546100"/>
                </a:lnTo>
                <a:lnTo>
                  <a:pt x="501200" y="546100"/>
                </a:lnTo>
                <a:lnTo>
                  <a:pt x="504274" y="544830"/>
                </a:lnTo>
                <a:close/>
              </a:path>
              <a:path w="870584" h="605789">
                <a:moveTo>
                  <a:pt x="432018" y="365760"/>
                </a:moveTo>
                <a:lnTo>
                  <a:pt x="430384" y="374650"/>
                </a:lnTo>
                <a:lnTo>
                  <a:pt x="426039" y="377190"/>
                </a:lnTo>
                <a:lnTo>
                  <a:pt x="421149" y="381000"/>
                </a:lnTo>
                <a:lnTo>
                  <a:pt x="420060" y="384810"/>
                </a:lnTo>
                <a:lnTo>
                  <a:pt x="447412" y="410210"/>
                </a:lnTo>
                <a:lnTo>
                  <a:pt x="490834" y="453390"/>
                </a:lnTo>
                <a:lnTo>
                  <a:pt x="512445" y="473710"/>
                </a:lnTo>
                <a:lnTo>
                  <a:pt x="519813" y="487680"/>
                </a:lnTo>
                <a:lnTo>
                  <a:pt x="519642" y="501650"/>
                </a:lnTo>
                <a:lnTo>
                  <a:pt x="512746" y="514350"/>
                </a:lnTo>
                <a:lnTo>
                  <a:pt x="499942" y="523240"/>
                </a:lnTo>
                <a:lnTo>
                  <a:pt x="488387" y="525780"/>
                </a:lnTo>
                <a:lnTo>
                  <a:pt x="532148" y="525780"/>
                </a:lnTo>
                <a:lnTo>
                  <a:pt x="533398" y="524510"/>
                </a:lnTo>
                <a:lnTo>
                  <a:pt x="541240" y="504190"/>
                </a:lnTo>
                <a:lnTo>
                  <a:pt x="543418" y="495300"/>
                </a:lnTo>
                <a:lnTo>
                  <a:pt x="546140" y="492760"/>
                </a:lnTo>
                <a:lnTo>
                  <a:pt x="580494" y="492760"/>
                </a:lnTo>
                <a:lnTo>
                  <a:pt x="594636" y="487680"/>
                </a:lnTo>
                <a:lnTo>
                  <a:pt x="608033" y="474980"/>
                </a:lnTo>
                <a:lnTo>
                  <a:pt x="608619" y="473710"/>
                </a:lnTo>
                <a:lnTo>
                  <a:pt x="559721" y="473710"/>
                </a:lnTo>
                <a:lnTo>
                  <a:pt x="546744" y="471170"/>
                </a:lnTo>
                <a:lnTo>
                  <a:pt x="459094" y="393700"/>
                </a:lnTo>
                <a:lnTo>
                  <a:pt x="440164" y="374650"/>
                </a:lnTo>
                <a:lnTo>
                  <a:pt x="432018" y="365760"/>
                </a:lnTo>
                <a:close/>
              </a:path>
              <a:path w="870584" h="605789">
                <a:moveTo>
                  <a:pt x="252960" y="370840"/>
                </a:moveTo>
                <a:lnTo>
                  <a:pt x="195627" y="370840"/>
                </a:lnTo>
                <a:lnTo>
                  <a:pt x="201606" y="372110"/>
                </a:lnTo>
                <a:lnTo>
                  <a:pt x="218895" y="377190"/>
                </a:lnTo>
                <a:lnTo>
                  <a:pt x="233533" y="388620"/>
                </a:lnTo>
                <a:lnTo>
                  <a:pt x="243484" y="403860"/>
                </a:lnTo>
                <a:lnTo>
                  <a:pt x="246715" y="421640"/>
                </a:lnTo>
                <a:lnTo>
                  <a:pt x="246715" y="425450"/>
                </a:lnTo>
                <a:lnTo>
                  <a:pt x="244537" y="427990"/>
                </a:lnTo>
                <a:lnTo>
                  <a:pt x="242359" y="429260"/>
                </a:lnTo>
                <a:lnTo>
                  <a:pt x="190780" y="474980"/>
                </a:lnTo>
                <a:lnTo>
                  <a:pt x="173345" y="491490"/>
                </a:lnTo>
                <a:lnTo>
                  <a:pt x="167366" y="496570"/>
                </a:lnTo>
                <a:lnTo>
                  <a:pt x="197609" y="496570"/>
                </a:lnTo>
                <a:lnTo>
                  <a:pt x="223684" y="473710"/>
                </a:lnTo>
                <a:lnTo>
                  <a:pt x="255950" y="445770"/>
                </a:lnTo>
                <a:lnTo>
                  <a:pt x="265408" y="440690"/>
                </a:lnTo>
                <a:lnTo>
                  <a:pt x="314544" y="440690"/>
                </a:lnTo>
                <a:lnTo>
                  <a:pt x="309474" y="431800"/>
                </a:lnTo>
                <a:lnTo>
                  <a:pt x="296620" y="422910"/>
                </a:lnTo>
                <a:lnTo>
                  <a:pt x="278776" y="417830"/>
                </a:lnTo>
                <a:lnTo>
                  <a:pt x="273342" y="417830"/>
                </a:lnTo>
                <a:lnTo>
                  <a:pt x="270620" y="415290"/>
                </a:lnTo>
                <a:lnTo>
                  <a:pt x="270075" y="410210"/>
                </a:lnTo>
                <a:lnTo>
                  <a:pt x="264422" y="387350"/>
                </a:lnTo>
                <a:lnTo>
                  <a:pt x="252960" y="370840"/>
                </a:lnTo>
                <a:close/>
              </a:path>
              <a:path w="870584" h="605789">
                <a:moveTo>
                  <a:pt x="580494" y="492760"/>
                </a:moveTo>
                <a:lnTo>
                  <a:pt x="546140" y="492760"/>
                </a:lnTo>
                <a:lnTo>
                  <a:pt x="555920" y="494030"/>
                </a:lnTo>
                <a:lnTo>
                  <a:pt x="576958" y="494030"/>
                </a:lnTo>
                <a:lnTo>
                  <a:pt x="580494" y="492760"/>
                </a:lnTo>
                <a:close/>
              </a:path>
              <a:path w="870584" h="605789">
                <a:moveTo>
                  <a:pt x="504832" y="306070"/>
                </a:moveTo>
                <a:lnTo>
                  <a:pt x="502665" y="312420"/>
                </a:lnTo>
                <a:lnTo>
                  <a:pt x="495597" y="320040"/>
                </a:lnTo>
                <a:lnTo>
                  <a:pt x="490707" y="322580"/>
                </a:lnTo>
                <a:lnTo>
                  <a:pt x="519558" y="349250"/>
                </a:lnTo>
                <a:lnTo>
                  <a:pt x="564014" y="391160"/>
                </a:lnTo>
                <a:lnTo>
                  <a:pt x="592809" y="421640"/>
                </a:lnTo>
                <a:lnTo>
                  <a:pt x="596966" y="445770"/>
                </a:lnTo>
                <a:lnTo>
                  <a:pt x="593950" y="457200"/>
                </a:lnTo>
                <a:lnTo>
                  <a:pt x="588678" y="464820"/>
                </a:lnTo>
                <a:lnTo>
                  <a:pt x="580707" y="469900"/>
                </a:lnTo>
                <a:lnTo>
                  <a:pt x="570800" y="472440"/>
                </a:lnTo>
                <a:lnTo>
                  <a:pt x="559721" y="473710"/>
                </a:lnTo>
                <a:lnTo>
                  <a:pt x="608619" y="473710"/>
                </a:lnTo>
                <a:lnTo>
                  <a:pt x="616232" y="457200"/>
                </a:lnTo>
                <a:lnTo>
                  <a:pt x="617866" y="450850"/>
                </a:lnTo>
                <a:lnTo>
                  <a:pt x="617866" y="443230"/>
                </a:lnTo>
                <a:lnTo>
                  <a:pt x="617321" y="435610"/>
                </a:lnTo>
                <a:lnTo>
                  <a:pt x="616777" y="429260"/>
                </a:lnTo>
                <a:lnTo>
                  <a:pt x="617866" y="425450"/>
                </a:lnTo>
                <a:lnTo>
                  <a:pt x="625478" y="425450"/>
                </a:lnTo>
                <a:lnTo>
                  <a:pt x="633417" y="424180"/>
                </a:lnTo>
                <a:lnTo>
                  <a:pt x="640896" y="421640"/>
                </a:lnTo>
                <a:lnTo>
                  <a:pt x="647865" y="417830"/>
                </a:lnTo>
                <a:lnTo>
                  <a:pt x="654273" y="412750"/>
                </a:lnTo>
                <a:lnTo>
                  <a:pt x="662644" y="402590"/>
                </a:lnTo>
                <a:lnTo>
                  <a:pt x="611721" y="402590"/>
                </a:lnTo>
                <a:lnTo>
                  <a:pt x="597761" y="394970"/>
                </a:lnTo>
                <a:lnTo>
                  <a:pt x="533494" y="334010"/>
                </a:lnTo>
                <a:lnTo>
                  <a:pt x="512445" y="312420"/>
                </a:lnTo>
                <a:lnTo>
                  <a:pt x="504832" y="306070"/>
                </a:lnTo>
                <a:close/>
              </a:path>
              <a:path w="870584" h="605789">
                <a:moveTo>
                  <a:pt x="193191" y="313690"/>
                </a:moveTo>
                <a:lnTo>
                  <a:pt x="160309" y="313690"/>
                </a:lnTo>
                <a:lnTo>
                  <a:pt x="167911" y="318770"/>
                </a:lnTo>
                <a:lnTo>
                  <a:pt x="172396" y="323850"/>
                </a:lnTo>
                <a:lnTo>
                  <a:pt x="175659" y="330200"/>
                </a:lnTo>
                <a:lnTo>
                  <a:pt x="180957" y="342900"/>
                </a:lnTo>
                <a:lnTo>
                  <a:pt x="182197" y="349250"/>
                </a:lnTo>
                <a:lnTo>
                  <a:pt x="180279" y="355600"/>
                </a:lnTo>
                <a:lnTo>
                  <a:pt x="176528" y="360680"/>
                </a:lnTo>
                <a:lnTo>
                  <a:pt x="172267" y="365760"/>
                </a:lnTo>
                <a:lnTo>
                  <a:pt x="157693" y="382270"/>
                </a:lnTo>
                <a:lnTo>
                  <a:pt x="143325" y="400050"/>
                </a:lnTo>
                <a:lnTo>
                  <a:pt x="129161" y="417830"/>
                </a:lnTo>
                <a:lnTo>
                  <a:pt x="115200" y="434340"/>
                </a:lnTo>
                <a:lnTo>
                  <a:pt x="111944" y="439420"/>
                </a:lnTo>
                <a:lnTo>
                  <a:pt x="143271" y="439420"/>
                </a:lnTo>
                <a:lnTo>
                  <a:pt x="150024" y="430530"/>
                </a:lnTo>
                <a:lnTo>
                  <a:pt x="162413" y="414020"/>
                </a:lnTo>
                <a:lnTo>
                  <a:pt x="174700" y="397510"/>
                </a:lnTo>
                <a:lnTo>
                  <a:pt x="186936" y="379730"/>
                </a:lnTo>
                <a:lnTo>
                  <a:pt x="191282" y="374650"/>
                </a:lnTo>
                <a:lnTo>
                  <a:pt x="195627" y="370840"/>
                </a:lnTo>
                <a:lnTo>
                  <a:pt x="252960" y="370840"/>
                </a:lnTo>
                <a:lnTo>
                  <a:pt x="236606" y="358140"/>
                </a:lnTo>
                <a:lnTo>
                  <a:pt x="216276" y="349250"/>
                </a:lnTo>
                <a:lnTo>
                  <a:pt x="207585" y="346710"/>
                </a:lnTo>
                <a:lnTo>
                  <a:pt x="203239" y="342900"/>
                </a:lnTo>
                <a:lnTo>
                  <a:pt x="201061" y="332740"/>
                </a:lnTo>
                <a:lnTo>
                  <a:pt x="193191" y="313690"/>
                </a:lnTo>
                <a:close/>
              </a:path>
              <a:path w="870584" h="605789">
                <a:moveTo>
                  <a:pt x="442887" y="134620"/>
                </a:moveTo>
                <a:lnTo>
                  <a:pt x="438541" y="134620"/>
                </a:lnTo>
                <a:lnTo>
                  <a:pt x="433107" y="135890"/>
                </a:lnTo>
                <a:lnTo>
                  <a:pt x="315093" y="157480"/>
                </a:lnTo>
                <a:lnTo>
                  <a:pt x="431473" y="157480"/>
                </a:lnTo>
                <a:lnTo>
                  <a:pt x="436363" y="158750"/>
                </a:lnTo>
                <a:lnTo>
                  <a:pt x="440709" y="162560"/>
                </a:lnTo>
                <a:lnTo>
                  <a:pt x="474446" y="194310"/>
                </a:lnTo>
                <a:lnTo>
                  <a:pt x="508257" y="227330"/>
                </a:lnTo>
                <a:lnTo>
                  <a:pt x="542128" y="259080"/>
                </a:lnTo>
                <a:lnTo>
                  <a:pt x="609989" y="323850"/>
                </a:lnTo>
                <a:lnTo>
                  <a:pt x="643948" y="355600"/>
                </a:lnTo>
                <a:lnTo>
                  <a:pt x="649696" y="361950"/>
                </a:lnTo>
                <a:lnTo>
                  <a:pt x="652439" y="368300"/>
                </a:lnTo>
                <a:lnTo>
                  <a:pt x="652431" y="374650"/>
                </a:lnTo>
                <a:lnTo>
                  <a:pt x="649927" y="383540"/>
                </a:lnTo>
                <a:lnTo>
                  <a:pt x="640249" y="396240"/>
                </a:lnTo>
                <a:lnTo>
                  <a:pt x="626699" y="402590"/>
                </a:lnTo>
                <a:lnTo>
                  <a:pt x="662644" y="402590"/>
                </a:lnTo>
                <a:lnTo>
                  <a:pt x="666830" y="397510"/>
                </a:lnTo>
                <a:lnTo>
                  <a:pt x="672408" y="378460"/>
                </a:lnTo>
                <a:lnTo>
                  <a:pt x="670549" y="358140"/>
                </a:lnTo>
                <a:lnTo>
                  <a:pt x="660796" y="342900"/>
                </a:lnTo>
                <a:lnTo>
                  <a:pt x="696042" y="325120"/>
                </a:lnTo>
                <a:lnTo>
                  <a:pt x="648294" y="325120"/>
                </a:lnTo>
                <a:lnTo>
                  <a:pt x="645037" y="321310"/>
                </a:lnTo>
                <a:lnTo>
                  <a:pt x="641237" y="318770"/>
                </a:lnTo>
                <a:lnTo>
                  <a:pt x="625665" y="303530"/>
                </a:lnTo>
                <a:lnTo>
                  <a:pt x="594313" y="275590"/>
                </a:lnTo>
                <a:lnTo>
                  <a:pt x="578736" y="260350"/>
                </a:lnTo>
                <a:lnTo>
                  <a:pt x="545821" y="229870"/>
                </a:lnTo>
                <a:lnTo>
                  <a:pt x="513056" y="200660"/>
                </a:lnTo>
                <a:lnTo>
                  <a:pt x="447776" y="139700"/>
                </a:lnTo>
                <a:lnTo>
                  <a:pt x="442887" y="134620"/>
                </a:lnTo>
                <a:close/>
              </a:path>
              <a:path w="870584" h="605789">
                <a:moveTo>
                  <a:pt x="84090" y="26670"/>
                </a:moveTo>
                <a:lnTo>
                  <a:pt x="61673" y="27940"/>
                </a:lnTo>
                <a:lnTo>
                  <a:pt x="40481" y="35560"/>
                </a:lnTo>
                <a:lnTo>
                  <a:pt x="21737" y="48260"/>
                </a:lnTo>
                <a:lnTo>
                  <a:pt x="19559" y="50800"/>
                </a:lnTo>
                <a:lnTo>
                  <a:pt x="19559" y="52070"/>
                </a:lnTo>
                <a:lnTo>
                  <a:pt x="19015" y="54610"/>
                </a:lnTo>
                <a:lnTo>
                  <a:pt x="18523" y="62230"/>
                </a:lnTo>
                <a:lnTo>
                  <a:pt x="17339" y="77470"/>
                </a:lnTo>
                <a:lnTo>
                  <a:pt x="16593" y="90170"/>
                </a:lnTo>
                <a:lnTo>
                  <a:pt x="10324" y="184150"/>
                </a:lnTo>
                <a:lnTo>
                  <a:pt x="544" y="314960"/>
                </a:lnTo>
                <a:lnTo>
                  <a:pt x="0" y="321310"/>
                </a:lnTo>
                <a:lnTo>
                  <a:pt x="2177" y="325120"/>
                </a:lnTo>
                <a:lnTo>
                  <a:pt x="7067" y="328930"/>
                </a:lnTo>
                <a:lnTo>
                  <a:pt x="22409" y="337820"/>
                </a:lnTo>
                <a:lnTo>
                  <a:pt x="38515" y="344170"/>
                </a:lnTo>
                <a:lnTo>
                  <a:pt x="55743" y="346710"/>
                </a:lnTo>
                <a:lnTo>
                  <a:pt x="74447" y="345440"/>
                </a:lnTo>
                <a:lnTo>
                  <a:pt x="101088" y="345440"/>
                </a:lnTo>
                <a:lnTo>
                  <a:pt x="104331" y="340360"/>
                </a:lnTo>
                <a:lnTo>
                  <a:pt x="114598" y="327660"/>
                </a:lnTo>
                <a:lnTo>
                  <a:pt x="117069" y="326390"/>
                </a:lnTo>
                <a:lnTo>
                  <a:pt x="51817" y="326390"/>
                </a:lnTo>
                <a:lnTo>
                  <a:pt x="42589" y="323850"/>
                </a:lnTo>
                <a:lnTo>
                  <a:pt x="33664" y="320040"/>
                </a:lnTo>
                <a:lnTo>
                  <a:pt x="24994" y="316230"/>
                </a:lnTo>
                <a:lnTo>
                  <a:pt x="21737" y="314960"/>
                </a:lnTo>
                <a:lnTo>
                  <a:pt x="21737" y="311150"/>
                </a:lnTo>
                <a:lnTo>
                  <a:pt x="22282" y="308610"/>
                </a:lnTo>
                <a:lnTo>
                  <a:pt x="24224" y="280670"/>
                </a:lnTo>
                <a:lnTo>
                  <a:pt x="26398" y="246380"/>
                </a:lnTo>
                <a:lnTo>
                  <a:pt x="27703" y="224790"/>
                </a:lnTo>
                <a:lnTo>
                  <a:pt x="29503" y="194310"/>
                </a:lnTo>
                <a:lnTo>
                  <a:pt x="31066" y="170180"/>
                </a:lnTo>
                <a:lnTo>
                  <a:pt x="35310" y="111760"/>
                </a:lnTo>
                <a:lnTo>
                  <a:pt x="37203" y="86360"/>
                </a:lnTo>
                <a:lnTo>
                  <a:pt x="38040" y="73660"/>
                </a:lnTo>
                <a:lnTo>
                  <a:pt x="38476" y="68580"/>
                </a:lnTo>
                <a:lnTo>
                  <a:pt x="38585" y="63500"/>
                </a:lnTo>
                <a:lnTo>
                  <a:pt x="39663" y="62230"/>
                </a:lnTo>
                <a:lnTo>
                  <a:pt x="75536" y="48260"/>
                </a:lnTo>
                <a:lnTo>
                  <a:pt x="121619" y="48260"/>
                </a:lnTo>
                <a:lnTo>
                  <a:pt x="119012" y="44450"/>
                </a:lnTo>
                <a:lnTo>
                  <a:pt x="113033" y="39370"/>
                </a:lnTo>
                <a:lnTo>
                  <a:pt x="106509" y="34290"/>
                </a:lnTo>
                <a:lnTo>
                  <a:pt x="84090" y="26670"/>
                </a:lnTo>
                <a:close/>
              </a:path>
              <a:path w="870584" h="605789">
                <a:moveTo>
                  <a:pt x="121619" y="48260"/>
                </a:moveTo>
                <a:lnTo>
                  <a:pt x="75536" y="48260"/>
                </a:lnTo>
                <a:lnTo>
                  <a:pt x="85443" y="49530"/>
                </a:lnTo>
                <a:lnTo>
                  <a:pt x="94078" y="53340"/>
                </a:lnTo>
                <a:lnTo>
                  <a:pt x="101593" y="59690"/>
                </a:lnTo>
                <a:lnTo>
                  <a:pt x="108143" y="67310"/>
                </a:lnTo>
                <a:lnTo>
                  <a:pt x="109766" y="68580"/>
                </a:lnTo>
                <a:lnTo>
                  <a:pt x="110310" y="71120"/>
                </a:lnTo>
                <a:lnTo>
                  <a:pt x="110200" y="74930"/>
                </a:lnTo>
                <a:lnTo>
                  <a:pt x="102164" y="167640"/>
                </a:lnTo>
                <a:lnTo>
                  <a:pt x="92384" y="275590"/>
                </a:lnTo>
                <a:lnTo>
                  <a:pt x="91840" y="281940"/>
                </a:lnTo>
                <a:lnTo>
                  <a:pt x="90751" y="289560"/>
                </a:lnTo>
                <a:lnTo>
                  <a:pt x="90751" y="295910"/>
                </a:lnTo>
                <a:lnTo>
                  <a:pt x="88686" y="309880"/>
                </a:lnTo>
                <a:lnTo>
                  <a:pt x="83615" y="318770"/>
                </a:lnTo>
                <a:lnTo>
                  <a:pt x="74774" y="323850"/>
                </a:lnTo>
                <a:lnTo>
                  <a:pt x="61401" y="326390"/>
                </a:lnTo>
                <a:lnTo>
                  <a:pt x="117069" y="326390"/>
                </a:lnTo>
                <a:lnTo>
                  <a:pt x="126952" y="321310"/>
                </a:lnTo>
                <a:lnTo>
                  <a:pt x="140632" y="316230"/>
                </a:lnTo>
                <a:lnTo>
                  <a:pt x="154874" y="313690"/>
                </a:lnTo>
                <a:lnTo>
                  <a:pt x="193191" y="313690"/>
                </a:lnTo>
                <a:lnTo>
                  <a:pt x="192141" y="311150"/>
                </a:lnTo>
                <a:lnTo>
                  <a:pt x="178333" y="298450"/>
                </a:lnTo>
                <a:lnTo>
                  <a:pt x="117378" y="298450"/>
                </a:lnTo>
                <a:lnTo>
                  <a:pt x="118517" y="280670"/>
                </a:lnTo>
                <a:lnTo>
                  <a:pt x="120585" y="243840"/>
                </a:lnTo>
                <a:lnTo>
                  <a:pt x="123120" y="204470"/>
                </a:lnTo>
                <a:lnTo>
                  <a:pt x="125849" y="165100"/>
                </a:lnTo>
                <a:lnTo>
                  <a:pt x="127247" y="143510"/>
                </a:lnTo>
                <a:lnTo>
                  <a:pt x="128135" y="130810"/>
                </a:lnTo>
                <a:lnTo>
                  <a:pt x="129263" y="116840"/>
                </a:lnTo>
                <a:lnTo>
                  <a:pt x="130288" y="101600"/>
                </a:lnTo>
                <a:lnTo>
                  <a:pt x="130959" y="87630"/>
                </a:lnTo>
                <a:lnTo>
                  <a:pt x="131503" y="80010"/>
                </a:lnTo>
                <a:lnTo>
                  <a:pt x="134226" y="78740"/>
                </a:lnTo>
                <a:lnTo>
                  <a:pt x="366261" y="78740"/>
                </a:lnTo>
                <a:lnTo>
                  <a:pt x="373597" y="76200"/>
                </a:lnTo>
                <a:lnTo>
                  <a:pt x="297021" y="76200"/>
                </a:lnTo>
                <a:lnTo>
                  <a:pt x="286923" y="74930"/>
                </a:lnTo>
                <a:lnTo>
                  <a:pt x="283122" y="74930"/>
                </a:lnTo>
                <a:lnTo>
                  <a:pt x="278776" y="73660"/>
                </a:lnTo>
                <a:lnTo>
                  <a:pt x="274965" y="73660"/>
                </a:lnTo>
                <a:lnTo>
                  <a:pt x="137482" y="58420"/>
                </a:lnTo>
                <a:lnTo>
                  <a:pt x="132048" y="57150"/>
                </a:lnTo>
                <a:lnTo>
                  <a:pt x="127158" y="54610"/>
                </a:lnTo>
                <a:lnTo>
                  <a:pt x="123357" y="50800"/>
                </a:lnTo>
                <a:lnTo>
                  <a:pt x="121619" y="48260"/>
                </a:lnTo>
                <a:close/>
              </a:path>
              <a:path w="870584" h="605789">
                <a:moveTo>
                  <a:pt x="661410" y="44450"/>
                </a:moveTo>
                <a:lnTo>
                  <a:pt x="464080" y="44450"/>
                </a:lnTo>
                <a:lnTo>
                  <a:pt x="467881" y="45720"/>
                </a:lnTo>
                <a:lnTo>
                  <a:pt x="545047" y="52070"/>
                </a:lnTo>
                <a:lnTo>
                  <a:pt x="645578" y="62230"/>
                </a:lnTo>
                <a:lnTo>
                  <a:pt x="658025" y="64770"/>
                </a:lnTo>
                <a:lnTo>
                  <a:pt x="670576" y="66040"/>
                </a:lnTo>
                <a:lnTo>
                  <a:pt x="676010" y="67310"/>
                </a:lnTo>
                <a:lnTo>
                  <a:pt x="679267" y="68580"/>
                </a:lnTo>
                <a:lnTo>
                  <a:pt x="680900" y="74930"/>
                </a:lnTo>
                <a:lnTo>
                  <a:pt x="698020" y="121920"/>
                </a:lnTo>
                <a:lnTo>
                  <a:pt x="732256" y="217170"/>
                </a:lnTo>
                <a:lnTo>
                  <a:pt x="749369" y="264160"/>
                </a:lnTo>
                <a:lnTo>
                  <a:pt x="750458" y="270510"/>
                </a:lnTo>
                <a:lnTo>
                  <a:pt x="749369" y="271780"/>
                </a:lnTo>
                <a:lnTo>
                  <a:pt x="744479" y="275590"/>
                </a:lnTo>
                <a:lnTo>
                  <a:pt x="654273" y="321310"/>
                </a:lnTo>
                <a:lnTo>
                  <a:pt x="648294" y="325120"/>
                </a:lnTo>
                <a:lnTo>
                  <a:pt x="696042" y="325120"/>
                </a:lnTo>
                <a:lnTo>
                  <a:pt x="701078" y="322580"/>
                </a:lnTo>
                <a:lnTo>
                  <a:pt x="720784" y="311150"/>
                </a:lnTo>
                <a:lnTo>
                  <a:pt x="740134" y="300990"/>
                </a:lnTo>
                <a:lnTo>
                  <a:pt x="751402" y="295910"/>
                </a:lnTo>
                <a:lnTo>
                  <a:pt x="762619" y="292100"/>
                </a:lnTo>
                <a:lnTo>
                  <a:pt x="828826" y="292100"/>
                </a:lnTo>
                <a:lnTo>
                  <a:pt x="842026" y="287020"/>
                </a:lnTo>
                <a:lnTo>
                  <a:pt x="856322" y="274320"/>
                </a:lnTo>
                <a:lnTo>
                  <a:pt x="801001" y="274320"/>
                </a:lnTo>
                <a:lnTo>
                  <a:pt x="786701" y="273050"/>
                </a:lnTo>
                <a:lnTo>
                  <a:pt x="749422" y="204470"/>
                </a:lnTo>
                <a:lnTo>
                  <a:pt x="715632" y="113030"/>
                </a:lnTo>
                <a:lnTo>
                  <a:pt x="698837" y="67310"/>
                </a:lnTo>
                <a:lnTo>
                  <a:pt x="697366" y="52070"/>
                </a:lnTo>
                <a:lnTo>
                  <a:pt x="699731" y="45720"/>
                </a:lnTo>
                <a:lnTo>
                  <a:pt x="667864" y="45720"/>
                </a:lnTo>
                <a:lnTo>
                  <a:pt x="661410" y="44450"/>
                </a:lnTo>
                <a:close/>
              </a:path>
              <a:path w="870584" h="605789">
                <a:moveTo>
                  <a:pt x="156973" y="290830"/>
                </a:moveTo>
                <a:lnTo>
                  <a:pt x="133681" y="293370"/>
                </a:lnTo>
                <a:lnTo>
                  <a:pt x="128247" y="294640"/>
                </a:lnTo>
                <a:lnTo>
                  <a:pt x="123357" y="297180"/>
                </a:lnTo>
                <a:lnTo>
                  <a:pt x="117378" y="298450"/>
                </a:lnTo>
                <a:lnTo>
                  <a:pt x="178333" y="298450"/>
                </a:lnTo>
                <a:lnTo>
                  <a:pt x="176952" y="297180"/>
                </a:lnTo>
                <a:lnTo>
                  <a:pt x="156973" y="290830"/>
                </a:lnTo>
                <a:close/>
              </a:path>
              <a:path w="870584" h="605789">
                <a:moveTo>
                  <a:pt x="828826" y="292100"/>
                </a:moveTo>
                <a:lnTo>
                  <a:pt x="774141" y="292100"/>
                </a:lnTo>
                <a:lnTo>
                  <a:pt x="786321" y="294640"/>
                </a:lnTo>
                <a:lnTo>
                  <a:pt x="790133" y="297180"/>
                </a:lnTo>
                <a:lnTo>
                  <a:pt x="799368" y="297180"/>
                </a:lnTo>
                <a:lnTo>
                  <a:pt x="822225" y="294640"/>
                </a:lnTo>
                <a:lnTo>
                  <a:pt x="828826" y="292100"/>
                </a:lnTo>
                <a:close/>
              </a:path>
              <a:path w="870584" h="605789">
                <a:moveTo>
                  <a:pt x="783609" y="20320"/>
                </a:moveTo>
                <a:lnTo>
                  <a:pt x="734339" y="20320"/>
                </a:lnTo>
                <a:lnTo>
                  <a:pt x="748413" y="22860"/>
                </a:lnTo>
                <a:lnTo>
                  <a:pt x="755348" y="25400"/>
                </a:lnTo>
                <a:lnTo>
                  <a:pt x="761872" y="27940"/>
                </a:lnTo>
                <a:lnTo>
                  <a:pt x="765128" y="31750"/>
                </a:lnTo>
                <a:lnTo>
                  <a:pt x="767850" y="38100"/>
                </a:lnTo>
                <a:lnTo>
                  <a:pt x="786274" y="86360"/>
                </a:lnTo>
                <a:lnTo>
                  <a:pt x="823330" y="182880"/>
                </a:lnTo>
                <a:lnTo>
                  <a:pt x="841754" y="231140"/>
                </a:lnTo>
                <a:lnTo>
                  <a:pt x="845013" y="246380"/>
                </a:lnTo>
                <a:lnTo>
                  <a:pt x="841344" y="259080"/>
                </a:lnTo>
                <a:lnTo>
                  <a:pt x="831360" y="269240"/>
                </a:lnTo>
                <a:lnTo>
                  <a:pt x="815671" y="274320"/>
                </a:lnTo>
                <a:lnTo>
                  <a:pt x="856322" y="274320"/>
                </a:lnTo>
                <a:lnTo>
                  <a:pt x="857751" y="273050"/>
                </a:lnTo>
                <a:lnTo>
                  <a:pt x="868381" y="252730"/>
                </a:lnTo>
                <a:lnTo>
                  <a:pt x="870015" y="247650"/>
                </a:lnTo>
                <a:lnTo>
                  <a:pt x="870015" y="243840"/>
                </a:lnTo>
                <a:lnTo>
                  <a:pt x="867837" y="238760"/>
                </a:lnTo>
                <a:lnTo>
                  <a:pt x="851152" y="195580"/>
                </a:lnTo>
                <a:lnTo>
                  <a:pt x="800839" y="64770"/>
                </a:lnTo>
                <a:lnTo>
                  <a:pt x="784154" y="21590"/>
                </a:lnTo>
                <a:lnTo>
                  <a:pt x="783609" y="20320"/>
                </a:lnTo>
                <a:close/>
              </a:path>
              <a:path w="870584" h="605789">
                <a:moveTo>
                  <a:pt x="366261" y="78740"/>
                </a:moveTo>
                <a:lnTo>
                  <a:pt x="134226" y="78740"/>
                </a:lnTo>
                <a:lnTo>
                  <a:pt x="140749" y="80010"/>
                </a:lnTo>
                <a:lnTo>
                  <a:pt x="160799" y="82550"/>
                </a:lnTo>
                <a:lnTo>
                  <a:pt x="201110" y="86360"/>
                </a:lnTo>
                <a:lnTo>
                  <a:pt x="221166" y="88900"/>
                </a:lnTo>
                <a:lnTo>
                  <a:pt x="254452" y="92710"/>
                </a:lnTo>
                <a:lnTo>
                  <a:pt x="288556" y="97790"/>
                </a:lnTo>
                <a:lnTo>
                  <a:pt x="284268" y="106680"/>
                </a:lnTo>
                <a:lnTo>
                  <a:pt x="279928" y="115570"/>
                </a:lnTo>
                <a:lnTo>
                  <a:pt x="276099" y="124460"/>
                </a:lnTo>
                <a:lnTo>
                  <a:pt x="273342" y="133350"/>
                </a:lnTo>
                <a:lnTo>
                  <a:pt x="272355" y="152400"/>
                </a:lnTo>
                <a:lnTo>
                  <a:pt x="278093" y="166370"/>
                </a:lnTo>
                <a:lnTo>
                  <a:pt x="290149" y="175260"/>
                </a:lnTo>
                <a:lnTo>
                  <a:pt x="308116" y="179070"/>
                </a:lnTo>
                <a:lnTo>
                  <a:pt x="320981" y="179070"/>
                </a:lnTo>
                <a:lnTo>
                  <a:pt x="333591" y="177800"/>
                </a:lnTo>
                <a:lnTo>
                  <a:pt x="426039" y="158750"/>
                </a:lnTo>
                <a:lnTo>
                  <a:pt x="431473" y="157480"/>
                </a:lnTo>
                <a:lnTo>
                  <a:pt x="307842" y="157480"/>
                </a:lnTo>
                <a:lnTo>
                  <a:pt x="300998" y="156210"/>
                </a:lnTo>
                <a:lnTo>
                  <a:pt x="295069" y="151130"/>
                </a:lnTo>
                <a:lnTo>
                  <a:pt x="292372" y="144780"/>
                </a:lnTo>
                <a:lnTo>
                  <a:pt x="293035" y="138430"/>
                </a:lnTo>
                <a:lnTo>
                  <a:pt x="295531" y="132080"/>
                </a:lnTo>
                <a:lnTo>
                  <a:pt x="298336" y="125730"/>
                </a:lnTo>
                <a:lnTo>
                  <a:pt x="301592" y="118110"/>
                </a:lnTo>
                <a:lnTo>
                  <a:pt x="306482" y="111760"/>
                </a:lnTo>
                <a:lnTo>
                  <a:pt x="310294" y="104140"/>
                </a:lnTo>
                <a:lnTo>
                  <a:pt x="313006" y="99060"/>
                </a:lnTo>
                <a:lnTo>
                  <a:pt x="316817" y="96520"/>
                </a:lnTo>
                <a:lnTo>
                  <a:pt x="322241" y="93980"/>
                </a:lnTo>
                <a:lnTo>
                  <a:pt x="366261" y="78740"/>
                </a:lnTo>
                <a:close/>
              </a:path>
              <a:path w="870584" h="605789">
                <a:moveTo>
                  <a:pt x="481472" y="25400"/>
                </a:moveTo>
                <a:lnTo>
                  <a:pt x="463807" y="25400"/>
                </a:lnTo>
                <a:lnTo>
                  <a:pt x="455026" y="26670"/>
                </a:lnTo>
                <a:lnTo>
                  <a:pt x="446143" y="29210"/>
                </a:lnTo>
                <a:lnTo>
                  <a:pt x="356431" y="59690"/>
                </a:lnTo>
                <a:lnTo>
                  <a:pt x="326597" y="71120"/>
                </a:lnTo>
                <a:lnTo>
                  <a:pt x="306964" y="76200"/>
                </a:lnTo>
                <a:lnTo>
                  <a:pt x="373597" y="76200"/>
                </a:lnTo>
                <a:lnTo>
                  <a:pt x="454300" y="48260"/>
                </a:lnTo>
                <a:lnTo>
                  <a:pt x="459190" y="46990"/>
                </a:lnTo>
                <a:lnTo>
                  <a:pt x="464080" y="44450"/>
                </a:lnTo>
                <a:lnTo>
                  <a:pt x="661410" y="44450"/>
                </a:lnTo>
                <a:lnTo>
                  <a:pt x="642048" y="40640"/>
                </a:lnTo>
                <a:lnTo>
                  <a:pt x="616232" y="38100"/>
                </a:lnTo>
                <a:lnTo>
                  <a:pt x="582492" y="34290"/>
                </a:lnTo>
                <a:lnTo>
                  <a:pt x="515212" y="29210"/>
                </a:lnTo>
                <a:lnTo>
                  <a:pt x="481472" y="25400"/>
                </a:lnTo>
                <a:close/>
              </a:path>
              <a:path w="870584" h="605789">
                <a:moveTo>
                  <a:pt x="721251" y="0"/>
                </a:moveTo>
                <a:lnTo>
                  <a:pt x="696543" y="12700"/>
                </a:lnTo>
                <a:lnTo>
                  <a:pt x="677644" y="40640"/>
                </a:lnTo>
                <a:lnTo>
                  <a:pt x="675466" y="45720"/>
                </a:lnTo>
                <a:lnTo>
                  <a:pt x="699731" y="45720"/>
                </a:lnTo>
                <a:lnTo>
                  <a:pt x="702570" y="38100"/>
                </a:lnTo>
                <a:lnTo>
                  <a:pt x="712973" y="26670"/>
                </a:lnTo>
                <a:lnTo>
                  <a:pt x="727098" y="21590"/>
                </a:lnTo>
                <a:lnTo>
                  <a:pt x="734339" y="20320"/>
                </a:lnTo>
                <a:lnTo>
                  <a:pt x="783609" y="20320"/>
                </a:lnTo>
                <a:lnTo>
                  <a:pt x="780887" y="13970"/>
                </a:lnTo>
                <a:lnTo>
                  <a:pt x="777086" y="11430"/>
                </a:lnTo>
                <a:lnTo>
                  <a:pt x="749016" y="1270"/>
                </a:lnTo>
                <a:lnTo>
                  <a:pt x="7212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7">
            <a:extLst>
              <a:ext uri="{FF2B5EF4-FFF2-40B4-BE49-F238E27FC236}">
                <a16:creationId xmlns:a16="http://schemas.microsoft.com/office/drawing/2014/main" id="{3E82A209-C910-4D49-A7EC-B2B4D5378B43}"/>
              </a:ext>
            </a:extLst>
          </p:cNvPr>
          <p:cNvSpPr/>
          <p:nvPr userDrawn="1"/>
        </p:nvSpPr>
        <p:spPr>
          <a:xfrm>
            <a:off x="9940810" y="2281345"/>
            <a:ext cx="469291" cy="202926"/>
          </a:xfrm>
          <a:custGeom>
            <a:avLst/>
            <a:gdLst/>
            <a:ahLst/>
            <a:cxnLst/>
            <a:rect l="l" t="t" r="r" b="b"/>
            <a:pathLst>
              <a:path w="779780" h="337185">
                <a:moveTo>
                  <a:pt x="164040" y="295915"/>
                </a:moveTo>
                <a:lnTo>
                  <a:pt x="2057" y="295915"/>
                </a:lnTo>
                <a:lnTo>
                  <a:pt x="0" y="305244"/>
                </a:lnTo>
                <a:lnTo>
                  <a:pt x="721" y="319697"/>
                </a:lnTo>
                <a:lnTo>
                  <a:pt x="8219" y="330904"/>
                </a:lnTo>
                <a:lnTo>
                  <a:pt x="20367" y="337048"/>
                </a:lnTo>
                <a:lnTo>
                  <a:pt x="35035" y="336311"/>
                </a:lnTo>
                <a:lnTo>
                  <a:pt x="164040" y="295915"/>
                </a:lnTo>
                <a:close/>
              </a:path>
              <a:path w="779780" h="337185">
                <a:moveTo>
                  <a:pt x="13780" y="295370"/>
                </a:moveTo>
                <a:lnTo>
                  <a:pt x="2177" y="295370"/>
                </a:lnTo>
                <a:lnTo>
                  <a:pt x="12041" y="295915"/>
                </a:lnTo>
                <a:lnTo>
                  <a:pt x="13780" y="295370"/>
                </a:lnTo>
                <a:close/>
              </a:path>
              <a:path w="779780" h="337185">
                <a:moveTo>
                  <a:pt x="583698" y="0"/>
                </a:moveTo>
                <a:lnTo>
                  <a:pt x="575209" y="7499"/>
                </a:lnTo>
                <a:lnTo>
                  <a:pt x="560852" y="26363"/>
                </a:lnTo>
                <a:lnTo>
                  <a:pt x="556356" y="33374"/>
                </a:lnTo>
                <a:lnTo>
                  <a:pt x="555768" y="38591"/>
                </a:lnTo>
                <a:lnTo>
                  <a:pt x="559114" y="42676"/>
                </a:lnTo>
                <a:lnTo>
                  <a:pt x="566422" y="46289"/>
                </a:lnTo>
                <a:lnTo>
                  <a:pt x="591369" y="56159"/>
                </a:lnTo>
                <a:lnTo>
                  <a:pt x="670743" y="88790"/>
                </a:lnTo>
                <a:lnTo>
                  <a:pt x="649649" y="96251"/>
                </a:lnTo>
                <a:lnTo>
                  <a:pt x="644441" y="97962"/>
                </a:lnTo>
                <a:lnTo>
                  <a:pt x="13780" y="295370"/>
                </a:lnTo>
                <a:lnTo>
                  <a:pt x="165779" y="295370"/>
                </a:lnTo>
                <a:lnTo>
                  <a:pt x="646218" y="145088"/>
                </a:lnTo>
                <a:lnTo>
                  <a:pt x="674366" y="136569"/>
                </a:lnTo>
                <a:lnTo>
                  <a:pt x="746041" y="136569"/>
                </a:lnTo>
                <a:lnTo>
                  <a:pt x="749489" y="131350"/>
                </a:lnTo>
                <a:lnTo>
                  <a:pt x="774248" y="94664"/>
                </a:lnTo>
                <a:lnTo>
                  <a:pt x="779334" y="85010"/>
                </a:lnTo>
                <a:lnTo>
                  <a:pt x="779325" y="78073"/>
                </a:lnTo>
                <a:lnTo>
                  <a:pt x="774556" y="72895"/>
                </a:lnTo>
                <a:lnTo>
                  <a:pt x="765358" y="68518"/>
                </a:lnTo>
                <a:lnTo>
                  <a:pt x="616337" y="10468"/>
                </a:lnTo>
                <a:lnTo>
                  <a:pt x="594634" y="1708"/>
                </a:lnTo>
                <a:lnTo>
                  <a:pt x="583698" y="0"/>
                </a:lnTo>
                <a:close/>
              </a:path>
              <a:path w="779780" h="337185">
                <a:moveTo>
                  <a:pt x="746041" y="136569"/>
                </a:moveTo>
                <a:lnTo>
                  <a:pt x="674366" y="136569"/>
                </a:lnTo>
                <a:lnTo>
                  <a:pt x="677277" y="147448"/>
                </a:lnTo>
                <a:lnTo>
                  <a:pt x="670597" y="152264"/>
                </a:lnTo>
                <a:lnTo>
                  <a:pt x="666817" y="157898"/>
                </a:lnTo>
                <a:lnTo>
                  <a:pt x="655469" y="174635"/>
                </a:lnTo>
                <a:lnTo>
                  <a:pt x="621122" y="224608"/>
                </a:lnTo>
                <a:lnTo>
                  <a:pt x="618462" y="228555"/>
                </a:lnTo>
                <a:lnTo>
                  <a:pt x="613499" y="231937"/>
                </a:lnTo>
                <a:lnTo>
                  <a:pt x="616777" y="238011"/>
                </a:lnTo>
                <a:lnTo>
                  <a:pt x="628279" y="247157"/>
                </a:lnTo>
                <a:lnTo>
                  <a:pt x="646226" y="251243"/>
                </a:lnTo>
                <a:lnTo>
                  <a:pt x="664384" y="249781"/>
                </a:lnTo>
                <a:lnTo>
                  <a:pt x="676523" y="242283"/>
                </a:lnTo>
                <a:lnTo>
                  <a:pt x="725091" y="168277"/>
                </a:lnTo>
                <a:lnTo>
                  <a:pt x="746041" y="1365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9">
            <a:extLst>
              <a:ext uri="{FF2B5EF4-FFF2-40B4-BE49-F238E27FC236}">
                <a16:creationId xmlns:a16="http://schemas.microsoft.com/office/drawing/2014/main" id="{08282E21-92A5-4395-A6F9-301BFA144ACB}"/>
              </a:ext>
            </a:extLst>
          </p:cNvPr>
          <p:cNvSpPr/>
          <p:nvPr userDrawn="1"/>
        </p:nvSpPr>
        <p:spPr>
          <a:xfrm>
            <a:off x="10093482" y="2209761"/>
            <a:ext cx="163946" cy="121144"/>
          </a:xfrm>
          <a:custGeom>
            <a:avLst/>
            <a:gdLst/>
            <a:ahLst/>
            <a:cxnLst/>
            <a:rect l="l" t="t" r="r" b="b"/>
            <a:pathLst>
              <a:path w="272415" h="201295">
                <a:moveTo>
                  <a:pt x="181680" y="0"/>
                </a:moveTo>
                <a:lnTo>
                  <a:pt x="0" y="196035"/>
                </a:lnTo>
                <a:lnTo>
                  <a:pt x="1528" y="199292"/>
                </a:lnTo>
                <a:lnTo>
                  <a:pt x="2261" y="200925"/>
                </a:lnTo>
                <a:lnTo>
                  <a:pt x="258955" y="178811"/>
                </a:lnTo>
                <a:lnTo>
                  <a:pt x="263782" y="178340"/>
                </a:lnTo>
                <a:lnTo>
                  <a:pt x="272131" y="178340"/>
                </a:lnTo>
                <a:lnTo>
                  <a:pt x="246853" y="135269"/>
                </a:lnTo>
                <a:lnTo>
                  <a:pt x="212894" y="120399"/>
                </a:lnTo>
                <a:lnTo>
                  <a:pt x="197384" y="104388"/>
                </a:lnTo>
                <a:lnTo>
                  <a:pt x="191066" y="84676"/>
                </a:lnTo>
                <a:lnTo>
                  <a:pt x="196590" y="64553"/>
                </a:lnTo>
                <a:lnTo>
                  <a:pt x="203048" y="48605"/>
                </a:lnTo>
                <a:lnTo>
                  <a:pt x="202191" y="34680"/>
                </a:lnTo>
                <a:lnTo>
                  <a:pt x="197060" y="21732"/>
                </a:lnTo>
                <a:lnTo>
                  <a:pt x="190695" y="8711"/>
                </a:lnTo>
                <a:lnTo>
                  <a:pt x="186915" y="272"/>
                </a:lnTo>
                <a:lnTo>
                  <a:pt x="181680" y="0"/>
                </a:lnTo>
                <a:close/>
              </a:path>
              <a:path w="272415" h="201295">
                <a:moveTo>
                  <a:pt x="272131" y="178340"/>
                </a:moveTo>
                <a:lnTo>
                  <a:pt x="263782" y="178340"/>
                </a:lnTo>
                <a:lnTo>
                  <a:pt x="272065" y="182067"/>
                </a:lnTo>
                <a:lnTo>
                  <a:pt x="272131" y="178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0">
            <a:extLst>
              <a:ext uri="{FF2B5EF4-FFF2-40B4-BE49-F238E27FC236}">
                <a16:creationId xmlns:a16="http://schemas.microsoft.com/office/drawing/2014/main" id="{35698511-6ABA-4249-BDBE-251544EA1B22}"/>
              </a:ext>
            </a:extLst>
          </p:cNvPr>
          <p:cNvSpPr/>
          <p:nvPr userDrawn="1"/>
        </p:nvSpPr>
        <p:spPr>
          <a:xfrm>
            <a:off x="10096348" y="2185767"/>
            <a:ext cx="158214" cy="119998"/>
          </a:xfrm>
          <a:custGeom>
            <a:avLst/>
            <a:gdLst/>
            <a:ahLst/>
            <a:cxnLst/>
            <a:rect l="l" t="t" r="r" b="b"/>
            <a:pathLst>
              <a:path w="262890" h="199389">
                <a:moveTo>
                  <a:pt x="0" y="16758"/>
                </a:moveTo>
                <a:lnTo>
                  <a:pt x="13976" y="53625"/>
                </a:lnTo>
                <a:lnTo>
                  <a:pt x="56350" y="81143"/>
                </a:lnTo>
                <a:lnTo>
                  <a:pt x="69449" y="95667"/>
                </a:lnTo>
                <a:lnTo>
                  <a:pt x="75285" y="113300"/>
                </a:lnTo>
                <a:lnTo>
                  <a:pt x="71777" y="131917"/>
                </a:lnTo>
                <a:lnTo>
                  <a:pt x="67005" y="148246"/>
                </a:lnTo>
                <a:lnTo>
                  <a:pt x="68195" y="162570"/>
                </a:lnTo>
                <a:lnTo>
                  <a:pt x="73066" y="175929"/>
                </a:lnTo>
                <a:lnTo>
                  <a:pt x="79337" y="189360"/>
                </a:lnTo>
                <a:lnTo>
                  <a:pt x="83154" y="196011"/>
                </a:lnTo>
                <a:lnTo>
                  <a:pt x="87198" y="198827"/>
                </a:lnTo>
                <a:lnTo>
                  <a:pt x="91883" y="197593"/>
                </a:lnTo>
                <a:lnTo>
                  <a:pt x="97620" y="192093"/>
                </a:lnTo>
                <a:lnTo>
                  <a:pt x="111953" y="175158"/>
                </a:lnTo>
                <a:lnTo>
                  <a:pt x="246592" y="19271"/>
                </a:lnTo>
                <a:lnTo>
                  <a:pt x="8889" y="19271"/>
                </a:lnTo>
                <a:lnTo>
                  <a:pt x="0" y="16758"/>
                </a:lnTo>
                <a:close/>
              </a:path>
              <a:path w="262890" h="199389">
                <a:moveTo>
                  <a:pt x="237440" y="0"/>
                </a:moveTo>
                <a:lnTo>
                  <a:pt x="213954" y="1277"/>
                </a:lnTo>
                <a:lnTo>
                  <a:pt x="169377" y="5512"/>
                </a:lnTo>
                <a:lnTo>
                  <a:pt x="130655" y="8358"/>
                </a:lnTo>
                <a:lnTo>
                  <a:pt x="8889" y="19271"/>
                </a:lnTo>
                <a:lnTo>
                  <a:pt x="246592" y="19271"/>
                </a:lnTo>
                <a:lnTo>
                  <a:pt x="262410" y="905"/>
                </a:lnTo>
                <a:lnTo>
                  <a:pt x="237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Ellipse 84"/>
          <p:cNvSpPr/>
          <p:nvPr userDrawn="1"/>
        </p:nvSpPr>
        <p:spPr>
          <a:xfrm>
            <a:off x="9965969" y="2050421"/>
            <a:ext cx="418973" cy="41897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365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901075" y="638029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E35D4E6-1867-4A82-B5EE-FFE8827D60ED}" type="slidenum">
              <a:rPr lang="de-DE" sz="1050" smtClean="0">
                <a:latin typeface="Oswald light" panose="02000303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‹Nr.›</a:t>
            </a:fld>
            <a:endParaRPr lang="de-DE" sz="1050" dirty="0">
              <a:latin typeface="Oswald light" panose="02000303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8224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2" r:id="rId3"/>
    <p:sldLayoutId id="2147483672" r:id="rId4"/>
    <p:sldLayoutId id="2147483664" r:id="rId5"/>
    <p:sldLayoutId id="2147483665" r:id="rId6"/>
    <p:sldLayoutId id="2147483679" r:id="rId7"/>
    <p:sldLayoutId id="2147483673" r:id="rId8"/>
    <p:sldLayoutId id="2147483675" r:id="rId9"/>
    <p:sldLayoutId id="2147483668" r:id="rId10"/>
    <p:sldLayoutId id="2147483678" r:id="rId11"/>
    <p:sldLayoutId id="214748366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FARBEN UND FARBCODES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40391" y="1777964"/>
            <a:ext cx="1052949" cy="1052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48329" y="1777964"/>
            <a:ext cx="1052949" cy="1052949"/>
          </a:xfrm>
          <a:prstGeom prst="rect">
            <a:avLst/>
          </a:prstGeom>
          <a:solidFill>
            <a:srgbClr val="6A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56267" y="1777964"/>
            <a:ext cx="1052949" cy="1052949"/>
          </a:xfrm>
          <a:prstGeom prst="rect">
            <a:avLst/>
          </a:prstGeom>
          <a:solidFill>
            <a:srgbClr val="949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964205" y="1777964"/>
            <a:ext cx="1052949" cy="1052949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372143" y="1777964"/>
            <a:ext cx="1052949" cy="105294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449015" y="4000165"/>
            <a:ext cx="1052949" cy="1052949"/>
          </a:xfrm>
          <a:prstGeom prst="rect">
            <a:avLst/>
          </a:prstGeom>
          <a:solidFill>
            <a:srgbClr val="BEA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685223" y="4000165"/>
            <a:ext cx="1052949" cy="1052949"/>
          </a:xfrm>
          <a:prstGeom prst="rect">
            <a:avLst/>
          </a:prstGeom>
          <a:solidFill>
            <a:srgbClr val="CBB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921431" y="4000165"/>
            <a:ext cx="1052949" cy="1052949"/>
          </a:xfrm>
          <a:prstGeom prst="rect">
            <a:avLst/>
          </a:prstGeom>
          <a:solidFill>
            <a:srgbClr val="D9C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9393847" y="4000165"/>
            <a:ext cx="1052949" cy="1052949"/>
          </a:xfrm>
          <a:prstGeom prst="rect">
            <a:avLst/>
          </a:prstGeom>
          <a:solidFill>
            <a:srgbClr val="E5D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0630057" y="4000165"/>
            <a:ext cx="1052949" cy="1052949"/>
          </a:xfrm>
          <a:prstGeom prst="rect">
            <a:avLst/>
          </a:prstGeom>
          <a:solidFill>
            <a:srgbClr val="F2E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8157639" y="4000165"/>
            <a:ext cx="1052949" cy="1052949"/>
          </a:xfrm>
          <a:prstGeom prst="rect">
            <a:avLst/>
          </a:prstGeom>
          <a:solidFill>
            <a:srgbClr val="D5C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40391" y="2899532"/>
            <a:ext cx="10775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#3c3c3b</a:t>
            </a:r>
          </a:p>
          <a:p>
            <a:r>
              <a:rPr lang="de-DE" sz="1050" dirty="0"/>
              <a:t>C0 M0 Y0 K90</a:t>
            </a:r>
          </a:p>
          <a:p>
            <a:r>
              <a:rPr lang="de-DE" sz="1050" dirty="0"/>
              <a:t>R60 G60 B59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449015" y="5149406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#bea602</a:t>
            </a:r>
          </a:p>
          <a:p>
            <a:r>
              <a:rPr lang="de-DE" sz="1000" dirty="0"/>
              <a:t>C25 M25 Y100 K10</a:t>
            </a:r>
          </a:p>
          <a:p>
            <a:r>
              <a:rPr lang="de-DE" sz="1000" dirty="0"/>
              <a:t>R190 G166 B2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086192" y="2899532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#6a6969</a:t>
            </a:r>
          </a:p>
          <a:p>
            <a:r>
              <a:rPr lang="de-DE" sz="1050" dirty="0"/>
              <a:t>C0 M1 Y1 K58</a:t>
            </a:r>
          </a:p>
          <a:p>
            <a:r>
              <a:rPr lang="de-DE" sz="1050" dirty="0"/>
              <a:t>R106 G105 B105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494173" y="2899532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#949493</a:t>
            </a:r>
          </a:p>
          <a:p>
            <a:r>
              <a:rPr lang="de-DE" sz="1050" dirty="0"/>
              <a:t>C0 M0 Y1 K42</a:t>
            </a:r>
          </a:p>
          <a:p>
            <a:r>
              <a:rPr lang="de-DE" sz="1050" dirty="0"/>
              <a:t>R148 G148 B147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918939" y="2899532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</a:t>
            </a:r>
            <a:r>
              <a:rPr lang="de-DE" sz="1600" dirty="0" err="1"/>
              <a:t>bababa</a:t>
            </a:r>
            <a:endParaRPr lang="de-DE" sz="1600" dirty="0"/>
          </a:p>
          <a:p>
            <a:r>
              <a:rPr lang="de-DE" sz="1050" dirty="0"/>
              <a:t>C0 M0 Y0 K27</a:t>
            </a:r>
          </a:p>
          <a:p>
            <a:r>
              <a:rPr lang="de-DE" sz="1050" dirty="0"/>
              <a:t>R186 G186 B186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290918" y="2899532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</a:t>
            </a:r>
            <a:r>
              <a:rPr lang="de-DE" sz="1600" dirty="0" err="1"/>
              <a:t>dddddd</a:t>
            </a:r>
            <a:endParaRPr lang="de-DE" sz="1600" dirty="0"/>
          </a:p>
          <a:p>
            <a:r>
              <a:rPr lang="de-DE" sz="1050" dirty="0"/>
              <a:t>C0 M0 Y0 K13</a:t>
            </a:r>
          </a:p>
          <a:p>
            <a:r>
              <a:rPr lang="de-DE" sz="1050" dirty="0"/>
              <a:t>R221 G221 B221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655514" y="5149406"/>
            <a:ext cx="119455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#cbb646</a:t>
            </a:r>
          </a:p>
          <a:p>
            <a:r>
              <a:rPr lang="de-DE" sz="1050" dirty="0"/>
              <a:t>C0 M10 Y66 K20</a:t>
            </a:r>
          </a:p>
          <a:p>
            <a:r>
              <a:rPr lang="de-DE" sz="1050" dirty="0"/>
              <a:t>R203 G183 B70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133570" y="5149406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#d5cb81</a:t>
            </a:r>
            <a:br>
              <a:rPr lang="de-DE" sz="1600" dirty="0"/>
            </a:br>
            <a:r>
              <a:rPr lang="de-DE" sz="1050" dirty="0"/>
              <a:t>C0 M5 Y39 K16</a:t>
            </a:r>
          </a:p>
          <a:p>
            <a:r>
              <a:rPr lang="de-DE" sz="1050" dirty="0"/>
              <a:t>R213 G203 B129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898617" y="5149406"/>
            <a:ext cx="117371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#d9c65a</a:t>
            </a:r>
          </a:p>
          <a:p>
            <a:r>
              <a:rPr lang="de-DE" sz="1050" dirty="0"/>
              <a:t>C0 M9 Y59 K15</a:t>
            </a:r>
          </a:p>
          <a:p>
            <a:r>
              <a:rPr lang="de-DE" sz="1050" dirty="0"/>
              <a:t>R217 G 198 B90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289849" y="5149406"/>
            <a:ext cx="126094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#e5d8a7</a:t>
            </a:r>
          </a:p>
          <a:p>
            <a:r>
              <a:rPr lang="de-DE" sz="1050" dirty="0"/>
              <a:t>C0 M6 Y27 K10</a:t>
            </a:r>
          </a:p>
          <a:p>
            <a:r>
              <a:rPr lang="de-DE" sz="1050" dirty="0"/>
              <a:t>R229 G216 B167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0550793" y="5149406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#f2ebd4</a:t>
            </a:r>
          </a:p>
          <a:p>
            <a:r>
              <a:rPr lang="de-DE" sz="1050" dirty="0"/>
              <a:t>C0 M3 Y12 K5</a:t>
            </a:r>
          </a:p>
          <a:p>
            <a:r>
              <a:rPr lang="de-DE" sz="1050" dirty="0"/>
              <a:t>R242 G235 B212</a:t>
            </a:r>
          </a:p>
        </p:txBody>
      </p:sp>
      <p:sp>
        <p:nvSpPr>
          <p:cNvPr id="32" name="Rechteck 31"/>
          <p:cNvSpPr/>
          <p:nvPr/>
        </p:nvSpPr>
        <p:spPr>
          <a:xfrm>
            <a:off x="1976599" y="4000165"/>
            <a:ext cx="1052949" cy="10529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212807" y="4000165"/>
            <a:ext cx="1052949" cy="105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740391" y="4000165"/>
            <a:ext cx="1052949" cy="10529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713691" y="5149406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#695d02</a:t>
            </a:r>
          </a:p>
          <a:p>
            <a:r>
              <a:rPr lang="de-DE" sz="1000" dirty="0"/>
              <a:t>C0 M11 Y98 K59</a:t>
            </a:r>
          </a:p>
          <a:p>
            <a:r>
              <a:rPr lang="de-DE" sz="1000" dirty="0"/>
              <a:t>R105 G93 B2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920190" y="5149406"/>
            <a:ext cx="119455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#8c7c02</a:t>
            </a:r>
          </a:p>
          <a:p>
            <a:r>
              <a:rPr lang="de-DE" sz="1050" dirty="0"/>
              <a:t>C0 M11 Y99 K45</a:t>
            </a:r>
          </a:p>
          <a:p>
            <a:r>
              <a:rPr lang="de-DE" sz="1050" dirty="0"/>
              <a:t>R140 G124 B2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163293" y="5149406"/>
            <a:ext cx="119455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#aa9602</a:t>
            </a:r>
          </a:p>
          <a:p>
            <a:r>
              <a:rPr lang="de-DE" sz="1050" dirty="0"/>
              <a:t>C0 M12 Y99 K33</a:t>
            </a:r>
          </a:p>
          <a:p>
            <a:r>
              <a:rPr lang="de-DE" sz="1050" dirty="0"/>
              <a:t>R170 G150 B2</a:t>
            </a: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6450">
            <a:off x="4836222" y="3812752"/>
            <a:ext cx="278534" cy="278534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7698856" y="2899532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#EEEEEE</a:t>
            </a:r>
          </a:p>
          <a:p>
            <a:r>
              <a:rPr lang="de-DE" sz="1050" dirty="0"/>
              <a:t>C0 M0 Y0 K7</a:t>
            </a:r>
          </a:p>
          <a:p>
            <a:r>
              <a:rPr lang="de-DE" sz="1050" dirty="0"/>
              <a:t>R238 G238 B238</a:t>
            </a:r>
          </a:p>
        </p:txBody>
      </p:sp>
      <p:sp>
        <p:nvSpPr>
          <p:cNvPr id="40" name="Rechteck 39"/>
          <p:cNvSpPr/>
          <p:nvPr/>
        </p:nvSpPr>
        <p:spPr>
          <a:xfrm>
            <a:off x="7780081" y="1777964"/>
            <a:ext cx="1052949" cy="10529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52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FARBEN UND FARBCODES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AI-university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40391" y="1777964"/>
            <a:ext cx="1052949" cy="1052949"/>
          </a:xfrm>
          <a:prstGeom prst="rect">
            <a:avLst/>
          </a:prstGeom>
          <a:solidFill>
            <a:srgbClr val="69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48329" y="1777964"/>
            <a:ext cx="1052949" cy="1052949"/>
          </a:xfrm>
          <a:prstGeom prst="rect">
            <a:avLst/>
          </a:prstGeom>
          <a:solidFill>
            <a:srgbClr val="DF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40391" y="2899532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#69BCC4</a:t>
            </a:r>
          </a:p>
          <a:p>
            <a:r>
              <a:rPr lang="de-DE" sz="1050" dirty="0"/>
              <a:t>C60 M6 Y25 K0</a:t>
            </a:r>
          </a:p>
          <a:p>
            <a:r>
              <a:rPr lang="de-DE" sz="1050" dirty="0"/>
              <a:t>R105 G188 B196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086192" y="2899532"/>
            <a:ext cx="12153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#DFEFF1</a:t>
            </a:r>
          </a:p>
          <a:p>
            <a:r>
              <a:rPr lang="de-DE" sz="1050" dirty="0"/>
              <a:t>C15 M1 Y7 K0</a:t>
            </a:r>
          </a:p>
          <a:p>
            <a:r>
              <a:rPr lang="de-DE" sz="1050" dirty="0"/>
              <a:t>R223 G239 B241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678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" val="tYEfdrzh"/>
  <p:tag name="TAG_BACKING_FORM_KEY" val="594438-\\mac\home\documents\präsentation_klein.pptx"/>
  <p:tag name="ARTICULATE_PRESENTER_VERSION" val="8"/>
  <p:tag name="ARTICULATE_SLIDE_THUMBNAIL_REFRESH" val="1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">
  <a:themeElements>
    <a:clrScheme name="Graduate Campus Hochschule Aalen">
      <a:dk1>
        <a:srgbClr val="000000"/>
      </a:dk1>
      <a:lt1>
        <a:sysClr val="window" lastClr="FFFFFF"/>
      </a:lt1>
      <a:dk2>
        <a:srgbClr val="3C3C3B"/>
      </a:dk2>
      <a:lt2>
        <a:srgbClr val="E7E6E6"/>
      </a:lt2>
      <a:accent1>
        <a:srgbClr val="BEA602"/>
      </a:accent1>
      <a:accent2>
        <a:srgbClr val="AA9602"/>
      </a:accent2>
      <a:accent3>
        <a:srgbClr val="8C7C02"/>
      </a:accent3>
      <a:accent4>
        <a:srgbClr val="F0D402"/>
      </a:accent4>
      <a:accent5>
        <a:srgbClr val="92D050"/>
      </a:accent5>
      <a:accent6>
        <a:srgbClr val="FF0000"/>
      </a:accent6>
      <a:hlink>
        <a:srgbClr val="BEA602"/>
      </a:hlink>
      <a:folHlink>
        <a:srgbClr val="8C7C02"/>
      </a:folHlink>
    </a:clrScheme>
    <a:fontScheme name="Hraduate Campus Hochschule Aalen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master Graduate Campus.pptx" id="{230E44D5-00D8-461A-8FE7-86854DF378F4}" vid="{5E2AC72C-D7BE-464C-8F3B-F58B239461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Graduate Campus</Template>
  <TotalTime>0</TotalTime>
  <Words>164</Words>
  <Application>Microsoft Office PowerPoint</Application>
  <PresentationFormat>Breitbild</PresentationFormat>
  <Paragraphs>53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Open Sans</vt:lpstr>
      <vt:lpstr>Oswald</vt:lpstr>
      <vt:lpstr>Oswald light</vt:lpstr>
      <vt:lpstr>Office</vt:lpstr>
      <vt:lpstr>GC FARBEN UND FARBCODES</vt:lpstr>
      <vt:lpstr>GC FARBEN UND FARBCODES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Engmann, Sina</dc:creator>
  <cp:lastModifiedBy>Engmann, Sina</cp:lastModifiedBy>
  <cp:revision>72</cp:revision>
  <dcterms:created xsi:type="dcterms:W3CDTF">2019-08-12T06:58:35Z</dcterms:created>
  <dcterms:modified xsi:type="dcterms:W3CDTF">2021-12-08T15:04:06Z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Folienmaster Graduate Campus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1B7BE21E-31AC-4269-82FF-097612772398</vt:lpwstr>
  </property>
  <property fmtid="{D5CDD505-2E9C-101B-9397-08002B2CF9AE}" pid="6" name="ArticulateProjectFull">
    <vt:lpwstr>\\Mac\Home\Documents\Powerpoint\Vorlage klein mit Bild\Präsentation_Mittwoch16x9.ppta</vt:lpwstr>
  </property>
</Properties>
</file>