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6e2971b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86e2971b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821def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821def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86e2971b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86e2971b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6e2971b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6e2971b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808e2b3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808e2b3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6e2971b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6e2971b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e2971b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e2971b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6e2971b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6e2971b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6e2971b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6e2971b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6e2971b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6e2971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ffiliate.itunes.apple.com/resources/documentation/itunes-store-web-service-search-api/" TargetMode="External"/><Relationship Id="rId4" Type="http://schemas.openxmlformats.org/officeDocument/2006/relationships/hyperlink" Target="https://itunes.apple.com/search?term=Location&amp;entity=song&amp;limit=1" TargetMode="External"/><Relationship Id="rId11" Type="http://schemas.openxmlformats.org/officeDocument/2006/relationships/image" Target="../media/image8.png"/><Relationship Id="rId10" Type="http://schemas.openxmlformats.org/officeDocument/2006/relationships/hyperlink" Target="https://search.maven.org/search?q=g:org.json%20AND%20a:json&amp;core=gav" TargetMode="External"/><Relationship Id="rId9" Type="http://schemas.openxmlformats.org/officeDocument/2006/relationships/hyperlink" Target="https://itunes.apple.com/search?term=Location&amp;entity=song&amp;limit=1" TargetMode="External"/><Relationship Id="rId5" Type="http://schemas.openxmlformats.org/officeDocument/2006/relationships/hyperlink" Target="https://itunes.apple.com/search?term=Location&amp;entity=song&amp;limit=1" TargetMode="External"/><Relationship Id="rId6" Type="http://schemas.openxmlformats.org/officeDocument/2006/relationships/hyperlink" Target="https://itunes.apple.com/search?term=Location&amp;entity=song&amp;limit=1" TargetMode="External"/><Relationship Id="rId7" Type="http://schemas.openxmlformats.org/officeDocument/2006/relationships/hyperlink" Target="https://itunes.apple.com/search?term=Location&amp;entity=song&amp;limit=1" TargetMode="External"/><Relationship Id="rId8" Type="http://schemas.openxmlformats.org/officeDocument/2006/relationships/hyperlink" Target="https://itunes.apple.com/search?term=Location&amp;entity=song&amp;limit=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JavaTunes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225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Mohamed Elgharbawy,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Eugene Kim, Vyvy Tran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45125" y="500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Feedback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45125" y="2064600"/>
            <a:ext cx="44382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a remove option for cart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an option to view account </a:t>
            </a:r>
            <a:br>
              <a:rPr lang="en"/>
            </a:br>
            <a:r>
              <a:rPr lang="en"/>
              <a:t>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Checked for duplicates in cart and </a:t>
            </a:r>
            <a:br>
              <a:rPr lang="en"/>
            </a:br>
            <a:r>
              <a:rPr lang="en"/>
              <a:t>library before adding an item to the cart</a:t>
            </a:r>
            <a:endParaRPr/>
          </a:p>
        </p:txBody>
      </p:sp>
      <p:pic>
        <p:nvPicPr>
          <p:cNvPr descr="Image result for Feedback"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600" y="2247075"/>
            <a:ext cx="3077725" cy="16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2375700" y="1071750"/>
            <a:ext cx="439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Live Demo</a:t>
            </a:r>
            <a:endParaRPr sz="6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Project overview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Char char="-"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Data set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Char char="-"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Classes/UML Diagrams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Char char="-"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Results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Char char="-"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Project Demo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799775"/>
            <a:ext cx="5040300" cy="23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Similar to an iTunes, our media store sells both music and movies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give the option to buy music, movies, and have a library of all purchased media.</a:t>
            </a:r>
            <a:endParaRPr sz="2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625" y="458025"/>
            <a:ext cx="1493476" cy="149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7804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iTunes Search API</a:t>
            </a:r>
            <a:r>
              <a:rPr lang="en"/>
              <a:t> to search for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for “Location” by Khalid: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https://itunes.apple.com/search?term=</a:t>
            </a:r>
            <a:r>
              <a:rPr lang="en" u="sng">
                <a:solidFill>
                  <a:schemeClr val="hlink"/>
                </a:solidFill>
                <a:hlinkClick r:id="rId5"/>
              </a:rPr>
              <a:t>Location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&amp;entity=</a:t>
            </a:r>
            <a:r>
              <a:rPr lang="en" u="sng">
                <a:solidFill>
                  <a:schemeClr val="hlink"/>
                </a:solidFill>
                <a:hlinkClick r:id="rId7"/>
              </a:rPr>
              <a:t>song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&amp;limit=</a:t>
            </a:r>
            <a:r>
              <a:rPr lang="en" u="sng">
                <a:solidFill>
                  <a:schemeClr val="hlink"/>
                </a:solidFill>
                <a:hlinkClick r:id="rId9"/>
              </a:rPr>
              <a:t>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returns a JSON (JavaScript Object Notation) file, which is parsed using a </a:t>
            </a:r>
            <a:r>
              <a:rPr lang="en" u="sng">
                <a:solidFill>
                  <a:schemeClr val="hlink"/>
                </a:solidFill>
                <a:hlinkClick r:id="rId10"/>
              </a:rPr>
              <a:t>third party Json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 we chose to display was: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Song: Title, Artist, Length, Price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Movie: Title, Director, Length, Price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62925" y="458025"/>
            <a:ext cx="1393175" cy="13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8075" y="1876450"/>
            <a:ext cx="19953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</a:t>
            </a:r>
            <a:br>
              <a:rPr lang="en"/>
            </a:br>
            <a:r>
              <a:rPr lang="en"/>
              <a:t>Overview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775" y="152400"/>
            <a:ext cx="6575824" cy="471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2650" y="1748700"/>
            <a:ext cx="3065400" cy="16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iTunes 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+ Movie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625" y="150575"/>
            <a:ext cx="5081100" cy="48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29175" y="1856100"/>
            <a:ext cx="3518100" cy="14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+ Cart +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+ Media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500" y="152250"/>
            <a:ext cx="4873150" cy="49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48125" y="1580850"/>
            <a:ext cx="35937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+ PremiumUser + UserList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875" y="93088"/>
            <a:ext cx="4977524" cy="49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5"/>
            <a:ext cx="43953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Feedback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 us view the account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items from cart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duplicate media in Cart and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Errors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I/O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the file incorrectly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Writing over library.txt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Incorporating Generics into the program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 to sort/search generic objects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Couldn’t use generics with</a:t>
            </a:r>
            <a:br>
              <a:rPr lang="en"/>
            </a:br>
            <a:r>
              <a:rPr lang="en"/>
              <a:t>Music &amp; Movie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java compiler error"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196" y="1144114"/>
            <a:ext cx="4176054" cy="24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