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8F5C1D2A-FBF7-4ECF-9B52-6FEE0B21673C}"/>
    <pc:docChg chg="modSld">
      <pc:chgData name="Koson Trachu" userId="8b674c4b66ffeb50" providerId="LiveId" clId="{8F5C1D2A-FBF7-4ECF-9B52-6FEE0B21673C}" dt="2024-05-27T22:24:25.768" v="7" actId="20577"/>
      <pc:docMkLst>
        <pc:docMk/>
      </pc:docMkLst>
      <pc:sldChg chg="modSp mod">
        <pc:chgData name="Koson Trachu" userId="8b674c4b66ffeb50" providerId="LiveId" clId="{8F5C1D2A-FBF7-4ECF-9B52-6FEE0B21673C}" dt="2024-05-27T22:24:25.768" v="7" actId="20577"/>
        <pc:sldMkLst>
          <pc:docMk/>
          <pc:sldMk cId="2511293797" sldId="265"/>
        </pc:sldMkLst>
        <pc:spChg chg="mod">
          <ac:chgData name="Koson Trachu" userId="8b674c4b66ffeb50" providerId="LiveId" clId="{8F5C1D2A-FBF7-4ECF-9B52-6FEE0B21673C}" dt="2024-05-27T22:24:25.768" v="7" actId="20577"/>
          <ac:spMkLst>
            <pc:docMk/>
            <pc:sldMk cId="2511293797" sldId="265"/>
            <ac:spMk id="4" creationId="{2D9FA471-17C9-9D06-D535-A8293607B6B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36.5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55 16388 0 0,'1'-5'13026'0'0,"7"4"-12695"0"0,1 0 0 0 0,-1-1 0 0 0,1 0-1 0 0,15-6 1 0 0,-14 5-330 0 0,-1 0 0 0 0,1 0 0 0 0,-1 1 0 0 0,1 0-1 0 0,11 0 1 0 0,503 2 298 0 0,-430-10-192 0 0,-61 12-127 0 0,66 12 1 0 0,-75-9 19 0 0,0-1 0 0 0,1-1 0 0 0,0-1 0 0 0,0-1 0 0 0,36-4 0 0 0,-21-4 19 0 0,-21 3-39 0 0,0 1 0 0 0,32-1 0 0 0,49 4 9 0 0,-99 0 30 0 0,-44-2-1981 0 0,31-4 385 0 0,-15-6-2541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53.7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77 116 4449 0 0,'0'0'19449'0'0,"-11"-3"-18836"0"0,1-1-436 0 0,7 2-106 0 0,-1 0 0 0 0,1 1 0 0 0,-1-1 0 0 0,1 1 0 0 0,-1 0 0 0 0,0 0-1 0 0,1 0 1 0 0,-1 1 0 0 0,0-1 0 0 0,-4 1 0 0 0,-2-5 1046 0 0,8 2-79 0 0,9 2-427 0 0,27-9-152 0 0,32 11-42 0 0,97 16-1 0 0,-19-8-316 0 0,-78-4-2 0 0,96-6 0 0 0,-56-1-19 0 0,501 2-30 0 0,-550-3-49 0 0,95-17 0 0 0,-4 0 0 0 0,-66 12-30 0 0,68-4-38 0 0,917 12 130 0 0,-921-14-48 0 0,363 14 3 0 0,64-19-49 0 0,243 19 97 0 0,-586-10 26 0 0,382 10 189 0 0,-505 10-276 0 0,112 6-63 0 0,-191-12 45 0 0,52 9 18 0 0,120-3 10 0 0,-68-1-32 0 0,158-9-16 0 0,-107-9 24 0 0,27-1 106 0 0,-87-4-71 0 0,145 14-54 0 0,-145 14-21 0 0,-64-4 37 0 0,-12-1-18 0 0,77 6 43 0 0,-10-5-53 0 0,-77-1 10 0 0,43 6 78 0 0,-13-8-55 0 0,114-4-1 0 0,-109-4-11 0 0,-5-3-103 0 0,18 0-1397 0 0,-32 14-3360 0 0,-41-2-260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04.3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 20 17292 0 0,'0'0'8389'0'0,"-7"2"-7599"0"0,-2 0-905 0 0,-8 2 1588 0 0,40-2-520 0 0,266-13 78 0 0,-198 4-781 0 0,123-4 16 0 0,-165 11-227 0 0,214 8-15 0 0,-146 2-22 0 0,-98-8-2055 0 0,29-2 6410 0 0,-30 0-6525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04.7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369 0 12843 0 0,'0'0'13644'0'0,"-46"5"-13049"0"0,-141 17-40 0 0,176-21-482 0 0,1 0 0 0 0,0 1 0 0 0,0 1 1 0 0,0-1-1 0 0,0 2 0 0 0,-11 4 1 0 0,19-6-46 0 0,0-1-1 0 0,-1 1 1 0 0,1 0 0 0 0,0 0 0 0 0,0 0 0 0 0,0 0 0 0 0,0 1 0 0 0,0-1 0 0 0,0 0 0 0 0,1 1 0 0 0,-4 4 0 0 0,0 3 20 0 0,2-4-45 0 0,0-1 0 0 0,0 2 0 0 0,0-1 0 0 0,1 0 1 0 0,0 1-1 0 0,0-1 0 0 0,1 1 0 0 0,0-1 0 0 0,0 1 1 0 0,1 0-1 0 0,-1-1 0 0 0,1 1 0 0 0,1 0 0 0 0,-1-1 0 0 0,1 1 1 0 0,0 0-1 0 0,1-1 0 0 0,0 1 0 0 0,0-1 0 0 0,0 0 0 0 0,1 1 1 0 0,0-1-1 0 0,0 0 0 0 0,0-1 0 0 0,1 1 0 0 0,0-1 0 0 0,0 1 1 0 0,5 4-1 0 0,-2-2-35 0 0,0 0 0 0 0,1-1 0 0 0,0 0-1 0 0,0 0 1 0 0,1-1 0 0 0,-1 0 0 0 0,2-1 0 0 0,-1 1 0 0 0,0-2 0 0 0,1 1 0 0 0,0-1 0 0 0,0-1 0 0 0,0 0 0 0 0,1 0-1 0 0,-1-1 1 0 0,22 1 0 0 0,-25-4-11 0 0,1 0 0 0 0,0 0 0 0 0,-1-1 0 0 0,0 0 0 0 0,1-1 0 0 0,-1 0 0 0 0,0 0 0 0 0,0 0 0 0 0,0-1 0 0 0,-1 0 0 0 0,0 0 0 0 0,1-1-1 0 0,-1 0 1 0 0,-1 0 0 0 0,1 0 0 0 0,-1-1 0 0 0,0 1 0 0 0,0-1 0 0 0,0-1 0 0 0,-1 1 0 0 0,0-1 0 0 0,0 1 0 0 0,-1-1 0 0 0,5-12 0 0 0,-5 13 37 0 0,-1-1 1 0 0,0 1 0 0 0,0-1-1 0 0,0 1 1 0 0,0-1-1 0 0,-1 1 1 0 0,0-1 0 0 0,-1 0-1 0 0,1 0 1 0 0,-1 1 0 0 0,-1-1-1 0 0,1 0 1 0 0,-1 0 0 0 0,0 1-1 0 0,-1-1 1 0 0,0 0-1 0 0,0 1 1 0 0,0 0 0 0 0,-1-1-1 0 0,1 1 1 0 0,-2 0 0 0 0,1 0-1 0 0,-1 1 1 0 0,1-1 0 0 0,-2 1-1 0 0,1 0 1 0 0,-1 0-1 0 0,-8-8 1 0 0,4 5-881 0 0,-25-18 600 0 0,17 18-3006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14.8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 3473 0 0,'1'5'21644'0'0,"491"9"-20702"0"0,-417-13-874 0 0,-31 1-33 0 0,0-2-1 0 0,83-12 1 0 0,-66 4-27 0 0,0 3-1 0 0,80 3 1 0 0,-103 2-116 0 0,42 10-248 0 0,-78-10 351 0 0,0 0 1 0 0,1 0 0 0 0,-1 1 0 0 0,0-1 0 0 0,0 1-1 0 0,0-1 1 0 0,0 1 0 0 0,0 0 0 0 0,0 0 0 0 0,-1 0 0 0 0,1 0-1 0 0,0 0 1 0 0,0 0 0 0 0,2 2 0 0 0,-2 4-81 0 0,-1-1 1 0 0,1 0 0 0 0,-1 1-1 0 0,0-1 1 0 0,0 1-1 0 0,-1-1 1 0 0,0 8-1 0 0,3 24 129 0 0,2-11 29 0 0,-1 1-1 0 0,-1-1 1 0 0,-1 1 0 0 0,-3 42 0 0 0,-22 104 508 0 0,7-66-429 0 0,5-12-181 0 0,11-95 88 0 0,1-1-41 0 0,23 2 162 0 0,1 0 0 0 0,27 6 0 0 0,-27-3 11 0 0,-1-1 0 0 0,29-1-1 0 0,99 1-43 0 0,119-4 272 0 0,-200-8-313 0 0,36-2-8 0 0,-69 8-55 0 0,57-10 0 0 0,-56 6-16 0 0,62-3 0 0 0,118-5-31 0 0,-99 4-49 0 0,-67 11 56 0 0,-21 0-3 0 0,0-1-1 0 0,-1-1 1 0 0,45-8 0 0 0,-13 5-48 0 0,-53 5 47 0 0,-1-1 0 0 0,0 0 0 0 0,1-1 0 0 0,-1 0 0 0 0,0-1 1 0 0,11-2-1 0 0,4-2-10 0 0,1 1 1 0 0,0 1 0 0 0,0 1-1 0 0,1 1 1 0 0,-1 2 0 0 0,42 3-1 0 0,5-1 53 0 0,-50-2-63 0 0,30 0 53 0 0,79 9 0 0 0,-88-5-24 0 0,1-2 1 0 0,55-4 0 0 0,-11-1-1 0 0,-74 3-6 0 0,21 0-27 0 0,1-1 0 0 0,40-7 0 0 0,-60 6 37 0 0,15-5-53 0 0,-25 6 25 0 0,0 0 1 0 0,0-1 0 0 0,0 2 0 0 0,1-1-1 0 0,-1 1 1 0 0,0 0 0 0 0,0 0 0 0 0,10 2-1 0 0,5 0-49 0 0,119-2 102 0 0,-70-10-61 0 0,-59 11 32 0 0,0-1-1 0 0,0 0 1 0 0,0-1 0 0 0,0 0-1 0 0,0-1 1 0 0,-1 0-1 0 0,1-1 1 0 0,20-7-1 0 0,-11 9 28 0 0,-19 1 162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16.9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61 0 5481 0 0,'0'0'17268'0'0,"-9"2"-16467"0"0,-3 1-539 0 0,-27-3 3140 0 0,51-5-3167 0 0,115 8 299 0 0,250 37 1 0 0,-222-21-530 0 0,299-4 0 0 0,-431-15 1 0 0,9-4-9 0 0,-31 4 38 0 0,21 6-756 0 0,-16 0 718 0 0,-1 1 0 0 0,1 0 0 0 0,-1 0 0 0 0,0 1 0 0 0,-1-1 0 0 0,0 1 0 0 0,0 0 1 0 0,-1 0-1 0 0,0 0 0 0 0,0 0 0 0 0,-1 1 0 0 0,2 11 0 0 0,3 19 75 0 0,0 59-1 0 0,-5-57-76 0 0,11 106-4 0 0,6 139-100 0 0,-19-278 115 0 0,1 1 0 0 0,0-1 0 0 0,1 1 0 0 0,0-1 0 0 0,3 11 1 0 0,5 27 34 0 0,-9-45-43 0 0,-1 0 1 0 0,1 0-1 0 0,-1 0 1 0 0,1 0 0 0 0,0-1-1 0 0,-1 1 1 0 0,1 0 0 0 0,0 0-1 0 0,0-1 1 0 0,-1 1-1 0 0,1-1 1 0 0,0 1 0 0 0,0-1-1 0 0,0 1 1 0 0,0-1-1 0 0,0 1 1 0 0,0-1 0 0 0,0 0-1 0 0,0 0 1 0 0,0 1 0 0 0,0-1-1 0 0,0 0 1 0 0,0 0-1 0 0,0 0 1 0 0,0 0 0 0 0,0 0-1 0 0,0 0 1 0 0,1 0-1 0 0,44-1 185 0 0,-31 1-151 0 0,151 14 160 0 0,-48-4-49 0 0,32 0 3 0 0,-48 0-116 0 0,26-1 25 0 0,163 5 106 0 0,-41 4-155 0 0,-142-6 7 0 0,452 2-82 0 0,-417-15 102 0 0,-14 11 74 0 0,310-10-51 0 0,-374 10-87 0 0,-12-1 28 0 0,12 1 63 0 0,53-5-69 0 0,-53 4 28 0 0,126-9-10 0 0,-190 0 6 0 0,-38 0-1502 0 0,-8 0-5934 0 0,20 0-1257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18.7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101 44 10762 0 0,'0'0'14803'0'0,"-18"-6"-14165"0"0,-53-18-141 0 0,59 16 824 0 0,23 4-931 0 0,25 2-240 0 0,-34 2-2 0 0,27 2 144 0 0,57 10 0 0 0,-13-1-68 0 0,228 39 137 0 0,5 0-374 0 0,-106-17-36 0 0,-134-22-30 0 0,-66-11 77 0 0,0 0 1 0 0,0 0-1 0 0,0 0 0 0 0,1-1 1 0 0,-1 1-1 0 0,0 0 1 0 0,0 0-1 0 0,0 0 0 0 0,0 0 1 0 0,1 0-1 0 0,-1 0 0 0 0,0 0 1 0 0,0 0-1 0 0,0 0 0 0 0,0 0 1 0 0,1 0-1 0 0,-1 0 0 0 0,0 1 1 0 0,0-1-1 0 0,0 0 1 0 0,0 0-1 0 0,1 0 0 0 0,-1 0 1 0 0,0 0-1 0 0,0 0 0 0 0,0 0 1 0 0,0 0-1 0 0,0 0 0 0 0,1 1 1 0 0,-1-1-1 0 0,0 0 0 0 0,0 0 1 0 0,0 0-1 0 0,0 0 1 0 0,0 0-1 0 0,0 1 0 0 0,0-1 1 0 0,0 0-1 0 0,0 0 0 0 0,0 0 1 0 0,1 0-1 0 0,-1 1 0 0 0,0-1 1 0 0,0 0-1 0 0,0 0 0 0 0,0 0 1 0 0,0 0-1 0 0,0 1 1 0 0,0-1-1 0 0,0 0 0 0 0,0 0 1 0 0,0 0-1 0 0,-1 0 0 0 0,1 1 1 0 0,0-1-1 0 0,0 0 0 0 0,0 0 1 0 0,0 0-1 0 0,0 0 0 0 0,0 1 1 0 0,0-1-1 0 0,0 0 1 0 0,0 0-1 0 0,0 0 0 0 0,-1 0 1 0 0,-10 12-185 0 0,6-6 123 0 0,1 22 33 0 0,1-1 1 0 0,1 1-1 0 0,2 1 1 0 0,0-1-1 0 0,9 52 1 0 0,-8-72 20 0 0,6 52-33 0 0,29 422-313 0 0,-47-311 305 0 0,3-69 50 0 0,5-36-41 0 0,3-61 26 0 0,0-1 0 0 0,0 1 0 0 0,0 0 0 0 0,1-1 0 0 0,0 1 0 0 0,0-1 0 0 0,0 1-1 0 0,0-1 1 0 0,1 1 0 0 0,-1-1 0 0 0,5 7 0 0 0,-4-8 5 0 0,0 0-1 0 0,1-1 1 0 0,-1 0-1 0 0,1 0 1 0 0,-1 0-1 0 0,1 0 1 0 0,0 0 0 0 0,0 0-1 0 0,0 0 1 0 0,0-1-1 0 0,0 0 1 0 0,1 0-1 0 0,-1 0 1 0 0,0 0 0 0 0,6 1-1 0 0,9 5 23 0 0,8 0 23 0 0,59 2 241 0 0,103 1-160 0 0,171-20 17 0 0,-118 1-161 0 0,33-6 39 0 0,-120 5-43 0 0,72 1-7 0 0,220 9-184 0 0,-259 9 273 0 0,-140-11-6 0 0,80-15-1 0 0,-32 4-93 0 0,-20 8 7 0 0,97 6-1 0 0,-54 2 67 0 0,-50-3-23 0 0,-67 0 17 0 0,37 0 150 0 0,31 14-111 0 0,6-4 364 0 0,-61-10-385 0 0,-10-1-36 0 0,1 1 1 0 0,-1 0-1 0 0,1 0 1 0 0,-1 0-1 0 0,1 1 0 0 0,-1-1 1 0 0,1 1-1 0 0,-1 0 1 0 0,1 1-1 0 0,5 2 0 0 0,15-1 949 0 0,-12-4-3975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23.0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29 147 12939 0 0,'0'0'10070'0'0,"-5"-14"-9462"0"0,-17-45-22 0 0,22 59-524 0 0,0-1 1 0 0,-1 0-1 0 0,1 1 1 0 0,0-1-1 0 0,0 0 1 0 0,0 0-1 0 0,-1 1 1 0 0,1-1 0 0 0,0 0-1 0 0,0 1 1 0 0,0-1-1 0 0,0 0 1 0 0,0 0-1 0 0,1 1 1 0 0,-1-1 0 0 0,0 0-1 0 0,0 1 1 0 0,0-1-1 0 0,1 0 1 0 0,-1 0-1 0 0,0 1 1 0 0,1-1 0 0 0,-1 1-1 0 0,0-1 1 0 0,1 0-1 0 0,-1 1 1 0 0,1-1-1 0 0,-1 1 1 0 0,1-1 0 0 0,-1 1-1 0 0,1-1 1 0 0,-1 1-1 0 0,1-1 1 0 0,0 1-1 0 0,-1 0 1 0 0,1-1 0 0 0,0 1-1 0 0,-1 0 1 0 0,1-1-1 0 0,0 1 1 0 0,-1 0-1 0 0,1 0 1 0 0,0 0 0 0 0,0 0-1 0 0,1 0 1 0 0,38 0 1 0 0,-30 1 234 0 0,44 2 112 0 0,91 16 0 0 0,-91-10-305 0 0,94 3 0 0 0,-105-10-71 0 0,0-3 0 0 0,0-1 0 0 0,0-2 0 0 0,0-2 0 0 0,79-22 0 0 0,-99 20-58 0 0,-4 2 12 0 0,0-1-1 0 0,0 0 1 0 0,19-12-1 0 0,-34 17-21 0 0,-1 1-1 0 0,1 0 0 0 0,0 0 1 0 0,0 0-1 0 0,0 1 0 0 0,0-1 1 0 0,-1 1-1 0 0,1 0 0 0 0,0 0 1 0 0,0 0-1 0 0,0 1 0 0 0,0-1 1 0 0,0 1-1 0 0,0 0 0 0 0,-1 0 1 0 0,1 0-1 0 0,0 1 0 0 0,-1-1 1 0 0,1 1-1 0 0,-1 0 0 0 0,1 0 1 0 0,4 4-1 0 0,47 24-635 0 0,-53-28 657 0 0,0-1-14 0 0,-1 0 0 0 0,1 1 0 0 0,0-1 1 0 0,0 1-1 0 0,-1 0 0 0 0,1-1 0 0 0,-1 1 0 0 0,1 0 0 0 0,-1 0 0 0 0,0 0 0 0 0,0 0 1 0 0,0 0-1 0 0,0 0 0 0 0,0 0 0 0 0,0 0 0 0 0,0 0 0 0 0,-1 1 0 0 0,1-1 1 0 0,-1 4-1 0 0,0-6 31 0 0,-31 32 212 0 0,23-15-200 0 0,1-1 1 0 0,0 1 0 0 0,2 1-1 0 0,0-1 1 0 0,0 1 0 0 0,2 0-1 0 0,-3 31 1 0 0,6 136 88 0 0,2-90 90 0 0,-2-28-164 0 0,-1 19-108 0 0,18 151-1 0 0,-14-199-14 0 0,-1-1-1 0 0,-4 49 1 0 0,-1-12-579 0 0,3-73 661 0 0,0 0 1 0 0,0 0 0 0 0,1 0-1 0 0,-1 0 1 0 0,0 0-1 0 0,0 1 1 0 0,0-1-1 0 0,1 0 1 0 0,-1 0-1 0 0,0 0 1 0 0,1-1-1 0 0,-1 1 1 0 0,1 0-1 0 0,-1 0 1 0 0,1 0-1 0 0,0 0 1 0 0,-1 0-1 0 0,1 0 1 0 0,0-1-1 0 0,0 1 1 0 0,-1 0-1 0 0,1-1 1 0 0,0 1-1 0 0,0 0 1 0 0,0-1 0 0 0,0 1-1 0 0,0-1 1 0 0,0 0-1 0 0,0 1 1 0 0,0-1-1 0 0,0 0 1 0 0,0 1-1 0 0,0-1 1 0 0,0 0-1 0 0,2 0 1 0 0,45-4 490 0 0,-24 1-344 0 0,93-16 131 0 0,-64 21-74 0 0,83 14-1 0 0,-10-8-191 0 0,-32-4 8 0 0,13 9-15 0 0,43-13 50 0 0,-43 10-302 0 0,-53 0-50 0 0,-41-10 18 0 0,-13 1 324 0 0,1-1-1 0 0,0 0 1 0 0,-1 0-1 0 0,1 1 1 0 0,0-1 0 0 0,0 0-1 0 0,0 0 1 0 0,-1 0-1 0 0,1 0 1 0 0,0 0-1 0 0,0 0 1 0 0,-1 0-1 0 0,1 0 1 0 0,0 0-1 0 0,0 0 1 0 0,-1-1-1 0 0,1 1 1 0 0,0 0-1 0 0,0 0 1 0 0,-1-1 0 0 0,1 1-1 0 0,0-1 1 0 0,-1 1-1 0 0,1 0 1 0 0,0-1-1 0 0,-1 1 1 0 0,1-1-1 0 0,-1 1 1 0 0,1-1-1 0 0,-1 0 1 0 0,1 1-1 0 0,-1-1 1 0 0,1 0-1 0 0,-1 1 1 0 0,1-1-1 0 0,-1 0 1 0 0,0 1 0 0 0,0-1-1 0 0,1 0 1 0 0,-1 0-1 0 0,0 1 1 0 0,0-1-1 0 0,0 0 1 0 0,0 0-1 0 0,0 1 1 0 0,0-1-1 0 0,0 0 1 0 0,0 0-1 0 0,0 0 1 0 0,0 1-1 0 0,0-2 1 0 0,2-50 4 0 0,12-67 0 0 0,-8 87 142 0 0,-1-1 0 0 0,-2-1 0 0 0,-2 1 0 0 0,0 0 0 0 0,-3 0-1 0 0,-7-50 1 0 0,-2 37-97 0 0,3 15-67 0 0,2 1 1 0 0,1-1-1 0 0,-3-50 1 0 0,8 76-483 0 0,-3-36 1576 0 0,-5 25-2572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29.9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148 2817 5177 0 0,'0'0'11816'0'0,"-9"-8"-10916"0"0,0 1-904 0 0,3 1 414 0 0,1 1-1 0 0,-1 0 1 0 0,0 1-1 0 0,-1-1 0 0 0,1 1 1 0 0,-1 0-1 0 0,0 1 1 0 0,0 0-1 0 0,0 0 0 0 0,0 0 1 0 0,-1 1-1 0 0,1 0 1 0 0,-1 1-1 0 0,-8-2 0 0 0,-4-5 3235 0 0,35 7-3347 0 0,291 10 173 0 0,83-26-356 0 0,-354 14-192 0 0,62 3 0 0 0,-41 1-559 0 0,-55-1 702 0 0,-1-8-112 0 0,0-1 0 0 0,0 1 0 0 0,0 0 0 0 0,1-1 0 0 0,1 1 0 0 0,-1 0-1 0 0,1 0 1 0 0,1 0 0 0 0,-1 0 0 0 0,1 0 0 0 0,5-8 0 0 0,-4 7 59 0 0,0 0 1 0 0,0-1-1 0 0,-1 1 1 0 0,0-1-1 0 0,-1 0 0 0 0,0 0 1 0 0,-1 0-1 0 0,1-10 1 0 0,-3-88 61 0 0,-2 44 7 0 0,3 41-153 0 0,1-7-48 0 0,-2 0 0 0 0,0 0 0 0 0,-3 0-1 0 0,-6-30 1 0 0,5 40 121 0 0,-28-124 120 0 0,33 50-525 0 0,0 93 382 0 0,43 1-887 0 0,-36-1 961 0 0,-1-1 1 0 0,0 1-1 0 0,0-1 0 0 0,0 0 1 0 0,0-1-1 0 0,0 1 0 0 0,0-1 1 0 0,-1 0-1 0 0,1-1 0 0 0,-1 1 1 0 0,9-9-1 0 0,-13 11 15 0 0,515-4 329 0 0,-238-14-403 0 0,-173 21-21 0 0,-39 0 21 0 0,0-2 0 0 0,90-13 0 0 0,14-2-10 0 0,17-4 18 0 0,-135 11 13 0 0,0 2 0 0 0,58 1 0 0 0,342 0-292 0 0,-415 3 306 0 0,0-2 1 0 0,48-11-1 0 0,28-4 0 0 0,-37 8-27 0 0,-51 7 6 0 0,52-4 0 0 0,51-11-191 0 0,-15 5-12 0 0,-5 4 20 0 0,143 10 262 0 0,-127-10-188 0 0,-22 1 78 0 0,134-5 62 0 0,-40 12-99 0 0,-101 3-42 0 0,93 14 378 0 0,-78-6-386 0 0,-102-8 79 0 0,-1-1-1 0 0,0 1 0 0 0,1 1 1 0 0,13 4-1 0 0,-14-4 19 0 0,1 0 0 0 0,-1 0 0 0 0,0-1 0 0 0,1 0 0 0 0,7 1 0 0 0,98 12 283 0 0,-101-14-249 0 0,-6-1-26 0 0,1 1 1 0 0,-1 0-1 0 0,1 1 1 0 0,-1 0-1 0 0,0 0 1 0 0,1 0-1 0 0,11 4 1 0 0,14-1-54 0 0,-30-4 53 0 0,1 0-1 0 0,-1 0 1 0 0,1 0 0 0 0,0 0-1 0 0,-1 1 1 0 0,1-1-1 0 0,-1 1 1 0 0,1-1-1 0 0,-1 1 1 0 0,4 2-1 0 0,3 1-8 0 0,-1-1 0 0 0,1 0 0 0 0,0 0 1 0 0,0 0-1 0 0,0-1 0 0 0,0-1 0 0 0,10 1 0 0 0,68 2 254 0 0,241-9-276 0 0,-65-4-172 0 0,-173 18 70 0 0,-32-4-53 0 0,-57-5 217 0 0,21 10-80 0 0,0-9-123 0 0,27-1-1541 0 0,-48 0 1814 0 0,0 0 1 0 0,0 0-1 0 0,0 0 0 0 0,0 0 0 0 0,0 0 1 0 0,0 0-1 0 0,0 0 0 0 0,0 0 0 0 0,0 0 1 0 0,0-1-1 0 0,0 1 0 0 0,0 0 0 0 0,0 0 1 0 0,0-1-1 0 0,-1 1 0 0 0,1-1 0 0 0,0 1 1 0 0,0-1-1 0 0,0 1 0 0 0,-1-1 0 0 0,1 0 0 0 0,0 1 1 0 0,0-1-1 0 0,-1 0 0 0 0,1 0 0 0 0,-1 1 1 0 0,2-3-1 0 0,3-106 633 0 0,-3 82-760 0 0,1-1 0 0 0,1 0 0 0 0,10-31 0 0 0,1-12-95 0 0,2-9-11 0 0,-9 50 210 0 0,-2-2 0 0 0,-1 1 1 0 0,2-41-1 0 0,-5 22-130 0 0,17-91-1 0 0,-10 91-227 0 0,4-94 0 0 0,3-1 695 0 0,-15 128-467 0 0,1-1 1 0 0,1 0-1 0 0,1 1 0 0 0,7-23 1 0 0,-5 23 46 0 0,-2 0 0 0 0,0 0 1 0 0,-1 0-1 0 0,2-24 1 0 0,0-118 348 0 0,6-31 668 0 0,-11 164-517 0 0,0 24-477 0 0,0 2-32 0 0,0-4-2 0 0,0 4 15 0 0,-6-13 28 0 0,2 0-2949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30.9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53 10 15755 0 0,'0'0'11982'0'0,"-11"-1"-11842"0"0,4 0-109 0 0,-25-3-18 0 0,30 2 64 0 0,24 1 131 0 0,576 44 795 0 0,-555-34-1289 0 0,20 1-3793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31.6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 51 8794 0 0,'0'0'15255'0'0,"-7"-10"-15519"0"0,-22-30 319 0 0,29 40-48 0 0,0 0 1 0 0,0 0-1 0 0,0 0 1 0 0,0 0-1 0 0,0 0 1 0 0,0 0-1 0 0,0 0 1 0 0,0 0-1 0 0,0 1 1 0 0,0-1-1 0 0,0 0 1 0 0,0 0-1 0 0,0 0 0 0 0,0 0 1 0 0,0 0-1 0 0,0 0 1 0 0,0 0-1 0 0,0 0 1 0 0,0 1-1 0 0,0-1 1 0 0,0 0-1 0 0,0 0 1 0 0,0 0-1 0 0,0 0 1 0 0,0 0-1 0 0,0 0 1 0 0,0 0-1 0 0,-1 0 1 0 0,1 0-1 0 0,0 0 1 0 0,0 1-1 0 0,0-1 1 0 0,0 0-1 0 0,0 0 1 0 0,0 0-1 0 0,0 0 1 0 0,0 0-1 0 0,0 0 0 0 0,0 0 1 0 0,-1 0-1 0 0,1 0 1 0 0,0 0-1 0 0,0 0 1 0 0,0 0-1 0 0,0 0 1 0 0,0 0-1 0 0,0 0 1 0 0,0 0-1 0 0,-1 0 1 0 0,1 0-1 0 0,0 0 1 0 0,0 0-1 0 0,0 0 1 0 0,0 0-1 0 0,0 0 1 0 0,0 0-1 0 0,0 0 1 0 0,0 0-1 0 0,0 0 1 0 0,-1 0-1 0 0,1 0 1 0 0,0-1-1 0 0,0 1 1 0 0,0 0-1 0 0,0 0 0 0 0,0 0 1 0 0,0 0-1 0 0,0 0 1 0 0,-1 16 315 0 0,4 15 54 0 0,17 92 369 0 0,8 235-1 0 0,-44-300-1010 0 0,16-57 151 0 0,6-34-717 0 0,31-68 475 0 0,-29 69 468 0 0,-1 0-1 0 0,3-37 1 0 0,-9 55 250 0 0,-1 0 1 0 0,-1 1-1 0 0,0-1 1 0 0,-1 0-1 0 0,0 0 0 0 0,-1 1 1 0 0,-9-26-1 0 0,11 38-307 0 0,1 0 0 0 0,-1 0 0 0 0,1 0-1 0 0,0 0 1 0 0,-1 0 0 0 0,1-1-1 0 0,0 1 1 0 0,0 0 0 0 0,0 0 0 0 0,-1 0-1 0 0,1 0 1 0 0,1-1 0 0 0,-1 1 0 0 0,0 0-1 0 0,0 0 1 0 0,0 0 0 0 0,1 0 0 0 0,-1-1-1 0 0,0 1 1 0 0,1 0 0 0 0,-1 0-1 0 0,1 0 1 0 0,0 0 0 0 0,-1 0 0 0 0,1 0-1 0 0,0 0 1 0 0,0-1 0 0 0,2 1-20 0 0,-1-1-1 0 0,0 1 1 0 0,0 0 0 0 0,1 0 0 0 0,-1 0 0 0 0,0 0-1 0 0,1 0 1 0 0,-1 0 0 0 0,1 1 0 0 0,-1-1 0 0 0,1 1-1 0 0,3-1 1 0 0,4 1-40 0 0,-1 0 1 0 0,1 1-1 0 0,-1 0 0 0 0,1 0 1 0 0,-1 1-1 0 0,0 0 0 0 0,11 4 0 0 0,22 9-18 0 0,-27-10 14 0 0,-1 0 0 0 0,1 0-1 0 0,-1 2 1 0 0,-1-1 0 0 0,1 2 0 0 0,-1 0-1 0 0,12 10 1 0 0,-12-9-32 0 0,15 16-164 0 0,-27-24 202 0 0,-1 0 0 0 0,1 0-1 0 0,-1 0 1 0 0,1 0 0 0 0,-1 0 0 0 0,1 0 0 0 0,-1 0-1 0 0,0 1 1 0 0,0-1 0 0 0,1 0 0 0 0,-1 0 0 0 0,0 0-1 0 0,0 0 1 0 0,0 1 0 0 0,0-1 0 0 0,-1 0 0 0 0,1 0-1 0 0,0 0 1 0 0,0 0 0 0 0,-1 1 0 0 0,1-1 0 0 0,0 0-1 0 0,-1 0 1 0 0,1 0 0 0 0,-1 0 0 0 0,0 0 0 0 0,1 0-1 0 0,-1 0 1 0 0,0 0 0 0 0,-1 1 0 0 0,-17 17 53 0 0,-1-1 0 0 0,0-1 1 0 0,-1-1-1 0 0,-1 0 0 0 0,0-2 1 0 0,-36 17-1 0 0,28-15-1105 0 0,0 2 1 0 0,1 1-1 0 0,-31 26 1 0 0,46-34-964 0 0,-4 4-4532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32.9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99 1 14691 0 0,'0'0'12296'0'0,"-12"7"-12720"0"0,12-6 424 0 0,-6 1-7 0 0,1 1 1 0 0,0 0 0 0 0,0 1 0 0 0,1-1-1 0 0,-1 1 1 0 0,1 0 0 0 0,0 0-1 0 0,0 1 1 0 0,0-1 0 0 0,0 1 0 0 0,1 0-1 0 0,0 0 1 0 0,0 0 0 0 0,0 0 0 0 0,1 1-1 0 0,-1-1 1 0 0,-2 12 0 0 0,-1 24-385 0 0,1 0-1 0 0,2 0 1 0 0,2 0 0 0 0,9 78 0 0 0,5-24-4456 0 0,6-1-5533 0 0,-8-42 1113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45.1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48 8274 0 0,'0'0'17097'0'0,"-4"-2"-16612"0"0,-8-7-142 0 0,18 3 1 0 0,38 0 213 0 0,-33 5-471 0 0,477-23 1700 0 0,204 57-1168 0 0,-549-23-580 0 0,569-5 66 0 0,-698-6-93 0 0,0 0 0 0 0,-1-1 0 0 0,1 0 0 0 0,0-1 0 0 0,0-1 0 0 0,15-6 0 0 0,-23 9 102 0 0,11 26-10189 0 0,-8-6 3173 0 0,-4 17 10296 0 0,-8 2 5351 0 0,0-13-6134 0 0,1-7-5755 0 0,-56 456 6947 0 0,20-67-2888 0 0,36-388-1078 0 0,1 0 0 0 0,1 30 0 0 0,3-32-3230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35.6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73 8882 0 0,'-5'0'14938'0'0,"164"-15"-11974"0"0,-57 16-2440 0 0,151 22-1 0 0,-107-8-275 0 0,209-6-1 0 0,-336-9-198 0 0,120-12 332 0 0,-93 6-365 0 0,48 0-1 0 0,-83 6-13 0 0,353-15-33 0 0,-356 14 33 0 0,1-1 1 0 0,-1 0-1 0 0,0-1 0 0 0,0 0 1 0 0,8-4-1 0 0,20-7 3 0 0,-17 10-18 0 0,-1 1 1 0 0,1 1-1 0 0,0 0 1 0 0,0 2-1 0 0,37 2 1 0 0,-35 0-1 0 0,-1-1 1 0 0,1-1-1 0 0,0-1 0 0 0,-1-1 1 0 0,22-4-1 0 0,31-2 56 0 0,-12 2 91 0 0,-32 3-135 0 0,1 1-1 0 0,-1 1 0 0 0,32 4 0 0 0,8-1-28 0 0,-30-2 24 0 0,-21-1 2 0 0,0 0 1 0 0,1 2 0 0 0,-1 0-1 0 0,0 1 1 0 0,18 5-1 0 0,15-1 47 0 0,-39-3-33 0 0,1 0 0 0 0,0-1 0 0 0,17 1 0 0 0,-4-1-25 0 0,-17-1-1398 0 0,17 2 4252 0 0,-11-2-5445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36.9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58 8338 0 0,'0'0'15632'0'0,"3"-4"-15446"0"0,0-1-84 0 0,1 1 1 0 0,0-1 0 0 0,1 1-1 0 0,-1 0 1 0 0,1 1-1 0 0,0-1 1 0 0,-1 1-1 0 0,2 0 1 0 0,-1 0-1 0 0,0 0 1 0 0,1 1 0 0 0,-1 0-1 0 0,1 0 1 0 0,-1 0-1 0 0,1 1 1 0 0,0 0-1 0 0,0 0 1 0 0,0 0-1 0 0,0 1 1 0 0,0 0 0 0 0,8 0-1 0 0,18 3 438 0 0,0 0 0 0 0,60 16 1 0 0,-30-6-395 0 0,-20-6-82 0 0,82 15 174 0 0,247 11 0 0 0,-221-32-205 0 0,439-21 380 0 0,-485 12-427 0 0,136 8 0 0 0,-95 3-14 0 0,122-24-23 0 0,-196 12 34 0 0,258 0-99 0 0,-230 9 152 0 0,320-4 63 0 0,-362-8-76 0 0,-28 4-20 0 0,-14 4-19 0 0,0 2 0 0 0,1 0-1 0 0,18 1 1 0 0,-33 1 7 0 0,-35 0-3592 0 0,31-1 3042 0 0,2 1 321 0 0,1 0 0 0 0,-1 0 0 0 0,0 0 1 0 0,0 0-1 0 0,0-1 0 0 0,1 1 1 0 0,-1 0-1 0 0,0 0 0 0 0,0 0 0 0 0,0 1 1 0 0,1-1-1 0 0,-1 0 0 0 0,0 0 1 0 0,0 0-1 0 0,0 1 0 0 0,1-1 0 0 0,-1 0 1 0 0,0 1-1 0 0,0-1 0 0 0,1 0 1 0 0,-1 1-1 0 0,0-1 0 0 0,1 1 0 0 0,-1-1 1 0 0,1 1-1 0 0,-2 0 0 0 0,1 27-7457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38.1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121 66 14299 0 0,'0'0'11208'0'0,"-23"-11"-11332"0"0,-68-34-91 0 0,91 45 210 0 0,-1 0 1 0 0,1 0-1 0 0,0 0 0 0 0,0 0 1 0 0,-1 0-1 0 0,1 0 1 0 0,0 0-1 0 0,0 0 0 0 0,0 0 1 0 0,-1 0-1 0 0,1 0 0 0 0,0 0 1 0 0,0 0-1 0 0,-1 0 0 0 0,1-1 1 0 0,0 1-1 0 0,0 0 0 0 0,0 0 1 0 0,-1 0-1 0 0,1 0 1 0 0,0 0-1 0 0,0 0 0 0 0,0-1 1 0 0,0 1-1 0 0,-1 0 0 0 0,1 0 1 0 0,0 0-1 0 0,0 0 0 0 0,0-1 1 0 0,0 1-1 0 0,0 0 0 0 0,0 0 1 0 0,-1 0-1 0 0,1-1 0 0 0,0 1 1 0 0,0 0-1 0 0,0 0 1 0 0,0-1-1 0 0,0 1 0 0 0,0 0 1 0 0,0 0-1 0 0,0 0 0 0 0,0-1 1 0 0,0 1-1 0 0,0 0 0 0 0,0 0 1 0 0,0-1-1 0 0,0 1 0 0 0,0 0 1 0 0,0 0-1 0 0,1 0 1 0 0,-1-1-1 0 0,16-1 101 0 0,25 5 307 0 0,1123 118 2405 0 0,-555-107-2839 0 0,-377-28-593 0 0,-232 43 548 0 0,-27 601 2248 0 0,11-53-1276 0 0,16-523-837 0 0,4 52-376 0 0,4 0-1 0 0,27 129 1 0 0,-33-220-1156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38.8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 59 18460 0 0,'0'0'6613'0'0,"-5"-6"-5744"0"0,2 3-524 0 0,1 1-115 0 0,-1 0-1 0 0,1 0 1 0 0,0-1 0 0 0,0 1 0 0 0,0-1 0 0 0,0 0-1 0 0,0 1 1 0 0,1-1 0 0 0,-1 0 0 0 0,1 0 0 0 0,0 0-1 0 0,-2-5 1 0 0,38 7 580 0 0,58-6-1118 0 0,0 4 0 0 0,0 5 1 0 0,145 20-1 0 0,-201-21-131 0 0,-31-1 172 0 0,1 0 1 0 0,-1 0-1 0 0,0 0 1 0 0,1 1-1 0 0,-1 0 1 0 0,1 1-1 0 0,8 2 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39.1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48 241 8402 0 0,'0'0'15806'0'0,"5"-38"-15217"0"0,12-117-89 0 0,-12 108 86 0 0,-5 47-509 0 0,1 16-221 0 0,4 43 929 0 0,-2 0 1 0 0,-5 66-1 0 0,0-31-374 0 0,-15 380 648 0 0,15-453-1354 0 0,-1 0 1 0 0,-1-1-1 0 0,-1 0 0 0 0,0 0 0 0 0,-2 0 0 0 0,0-1 0 0 0,-1 1 0 0 0,-13 20 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39.5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18 143 11450 0 0,'0'0'8344'0'0,"11"-20"-7887"0"0,2-4-239 0 0,-3 4 346 0 0,1 1 1 0 0,25-32-1 0 0,-30 42 796 0 0,-8 14-467 0 0,-13 28-391 0 0,-18 135 1680 0 0,-19 313 0 0 0,49-400-1893 0 0,4-1 1 0 0,14 103-1 0 0,-7-100-804 0 0,-3 100 0 0 0,-5-170 193 0 0,0-11-144 0 0,-20-27-6879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39.9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18052 0 0,'0'0'11194'0'0,"11"2"-11102"0"0,58 10 3 0 0,114 4 0 0 0,85-13-4640 0 0,-216-3 1800 0 0,-35 4-1513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40.8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135 188 7650 0 0,'0'0'11367'0'0,"-2"-32"-10713"0"0,-1-5-501 0 0,-3-81 218 0 0,-21 510 4337 0 0,22-342-4587 0 0,-8 37 150 0 0,-4 0 0 0 0,-30 90 1 0 0,33-129-254 0 0,14-48 3 0 0,0 1 0 0 0,0-1 0 0 0,0 1 0 0 0,0-1 1 0 0,0 0-1 0 0,0 1 0 0 0,0-1 0 0 0,-1 0 0 0 0,1 1 0 0 0,0-1 0 0 0,0 0 0 0 0,0 1 0 0 0,0-1 0 0 0,1 1 0 0 0,-1-1 0 0 0,0 0 0 0 0,0 1 0 0 0,0-1 0 0 0,0 0 1 0 0,0 1-1 0 0,0-1 0 0 0,0 0 0 0 0,1 1 0 0 0,-1-1 0 0 0,0 0 0 0 0,0 1 0 0 0,1-1 0 0 0,-1 0 0 0 0,0 1 0 0 0,0-1 0 0 0,1 0 0 0 0,-1 0 0 0 0,0 0 0 0 0,1 1 0 0 0,-1-1 1 0 0,0 0-1 0 0,1 0 0 0 0,0 1 0 0 0,19-2 409 0 0,31-17-216 0 0,-43 15-193 0 0,60-24-520 0 0,65-20-2520 0 0,-118 43 245 0 0,1 1 0 0 0,-1 0-1 0 0,29 0 1 0 0,-13 3-6153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41.2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243 108 10658 0 0,'0'0'9369'0'0,"-11"-16"-9201"0"0,-33-49 41 0 0,43 64-191 0 0,0-1 0 0 0,0 1 0 0 0,-1 0-1 0 0,1-1 1 0 0,0 1 0 0 0,-1 0 0 0 0,1 0-1 0 0,0 0 1 0 0,-1 0 0 0 0,1 0 0 0 0,-1 0-1 0 0,0 0 1 0 0,1 0 0 0 0,-1 1 0 0 0,0-1-1 0 0,1 0 1 0 0,-1 1 0 0 0,0 0 0 0 0,0-1-1 0 0,0 1 1 0 0,1 0 0 0 0,-1 0 0 0 0,0 0-1 0 0,0 0 1 0 0,0 0 0 0 0,1 0-1 0 0,-1 1 1 0 0,-3 0 0 0 0,-3 0 129 0 0,2-1 8 0 0,0 0 0 0 0,-1 0-1 0 0,1 1 1 0 0,0 0 0 0 0,-1 0 0 0 0,1 0 0 0 0,0 1 0 0 0,0 0 0 0 0,0 0-1 0 0,-7 4 1 0 0,9-3-73 0 0,0-1-1 0 0,1 1 1 0 0,-1 0-1 0 0,1 1 0 0 0,0-1 1 0 0,0 0-1 0 0,0 1 1 0 0,0 0-1 0 0,1 0 0 0 0,0 0 1 0 0,-1 0-1 0 0,1 0 1 0 0,1 0-1 0 0,-3 8 0 0 0,1-3-29 0 0,1 0-1 0 0,0 0 0 0 0,0 0 0 0 0,1 0 0 0 0,0 0 0 0 0,1 0 1 0 0,0 0-1 0 0,0 0 0 0 0,1 0 0 0 0,0 0 0 0 0,3 9 0 0 0,-3-13-30 0 0,1 0 0 0 0,-1 0 0 0 0,1 0 0 0 0,0 0 0 0 0,1 0 0 0 0,-1-1 0 0 0,1 0 0 0 0,0 1 0 0 0,0-1 0 0 0,0 0 0 0 0,1 0 0 0 0,-1 0 0 0 0,1-1-1 0 0,0 1 1 0 0,0-1 0 0 0,1 0 0 0 0,-1 0 0 0 0,0-1 0 0 0,1 1 0 0 0,8 3 0 0 0,0-2 33 0 0,1 0 0 0 0,-1 0 0 0 0,1-2 0 0 0,-1 1 0 0 0,1-2 1 0 0,0 0-1 0 0,22-1 0 0 0,-33 0-44 0 0,1 0 0 0 0,-1 0 0 0 0,0-1 0 0 0,1 1 0 0 0,-1-1 0 0 0,0 0 0 0 0,1 0 0 0 0,-1 0 0 0 0,0 0 0 0 0,0-1 0 0 0,0 1 0 0 0,0-1 1 0 0,0 0-1 0 0,-1 0 0 0 0,1 0 0 0 0,0 0 0 0 0,-1 0 0 0 0,0-1 0 0 0,1 1 0 0 0,-1-1 0 0 0,0 1 0 0 0,0-1 0 0 0,0 0 0 0 0,-1 0 0 0 0,1 0 0 0 0,-1 0 0 0 0,0 0 0 0 0,1 0 0 0 0,-1-1 1 0 0,-1 1-1 0 0,1 0 0 0 0,0 0 0 0 0,-1-1 0 0 0,0 1 0 0 0,0-7 0 0 0,1 3-65 0 0,-1 0 0 0 0,1 0-1 0 0,-2 0 1 0 0,1 0 0 0 0,-1 0 0 0 0,0 0 0 0 0,-1 0 0 0 0,1 1 0 0 0,-1-1 0 0 0,-1 0 0 0 0,1 1-1 0 0,-1-1 1 0 0,0 1 0 0 0,-6-9 0 0 0,-17-26-580 0 0,23 33 121 0 0,-1 0 0 0 0,0 1 0 0 0,-1 0-1 0 0,0 0 1 0 0,0 0 0 0 0,0 1 0 0 0,-1-1 0 0 0,-13-10 0 0 0,8 15-2972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41.6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397 142 13747 0 0,'0'0'8850'0'0,"-8"-21"-8865"0"0,-26-63-86 0 0,33 81 99 0 0,0 1 0 0 0,0 0 1 0 0,0 0-1 0 0,0 0 0 0 0,-1 0 0 0 0,1 0 1 0 0,0 0-1 0 0,-1 0 0 0 0,1 1 1 0 0,-1-1-1 0 0,-3-2 0 0 0,-10 3 0 0 0,5 1 91 0 0,0-2-30 0 0,0-1-1 0 0,0 2 0 0 0,0-1 1 0 0,1 1-1 0 0,-2 1 0 0 0,1 0 0 0 0,0 0 1 0 0,0 1-1 0 0,0 0 0 0 0,1 1 0 0 0,-1 0 1 0 0,0 1-1 0 0,1 0 0 0 0,-1 0 0 0 0,1 1 1 0 0,0 0-1 0 0,0 1 0 0 0,-15 10 0 0 0,11-6-184 0 0,0 0-1 0 0,-23 22 0 0 0,31-26 113 0 0,1-1-1 0 0,0 2 1 0 0,1-1-1 0 0,-1 0 1 0 0,1 1 0 0 0,0-1-1 0 0,0 1 1 0 0,1 0-1 0 0,-1 0 1 0 0,-1 9 0 0 0,1-4 2 0 0,0 1 0 0 0,1-1 0 0 0,0 1 0 0 0,1 0 0 0 0,1 0 0 0 0,-1 0 0 0 0,4 22 0 0 0,-2-30 39 0 0,0 0 0 0 0,0 1 0 0 0,1-1 0 0 0,-1 0-1 0 0,1 0 1 0 0,0 0 0 0 0,1-1 0 0 0,-1 1 0 0 0,0 0-1 0 0,1-1 1 0 0,0 1 0 0 0,0-1 0 0 0,0 0 0 0 0,0 0-1 0 0,0 0 1 0 0,1-1 0 0 0,0 1 0 0 0,-1-1 0 0 0,1 0-1 0 0,0 0 1 0 0,0 0 0 0 0,0 0 0 0 0,0 0 0 0 0,7 1-1 0 0,-5-2-30 0 0,0 1-1 0 0,0-1 1 0 0,1 0-1 0 0,-1 0 0 0 0,0 0 1 0 0,1-1-1 0 0,-1 0 1 0 0,0 0-1 0 0,1-1 0 0 0,-1 0 1 0 0,0 0-1 0 0,0 0 1 0 0,0-1-1 0 0,0 0 1 0 0,0 0-1 0 0,0-1 0 0 0,0 1 1 0 0,-1-1-1 0 0,1 0 1 0 0,-1-1-1 0 0,0 0 0 0 0,0 1 1 0 0,0-2-1 0 0,0 1 1 0 0,-1 0-1 0 0,8-11 0 0 0,2-4 68 0 0,-1-1-1 0 0,-1-1 0 0 0,0 0 0 0 0,-2-1 1 0 0,12-35-1 0 0,-22 57-67 0 0,0 0 0 0 0,0 0 0 0 0,0 0 1 0 0,0 1-1 0 0,0-1 0 0 0,0 0 0 0 0,0 0 1 0 0,0 0-1 0 0,0 0 0 0 0,0 0 0 0 0,0 0 0 0 0,0 0 1 0 0,1 0-1 0 0,-1 0 0 0 0,0 0 0 0 0,0 1 1 0 0,0-1-1 0 0,0 0 0 0 0,0 0 0 0 0,0 0 1 0 0,0 0-1 0 0,0 0 0 0 0,0 0 0 0 0,0 0 0 0 0,0 0 1 0 0,1 0-1 0 0,-1 0 0 0 0,0 0 0 0 0,0 0 1 0 0,0 0-1 0 0,0 0 0 0 0,0 0 0 0 0,0 0 0 0 0,0 0 1 0 0,0 0-1 0 0,1 0 0 0 0,-1 0 0 0 0,0 0 1 0 0,0 0-1 0 0,0 0 0 0 0,0 0 0 0 0,0 0 0 0 0,0 0 1 0 0,0 0-1 0 0,0 0 0 0 0,0 0 0 0 0,1 0 1 0 0,-1 0-1 0 0,0 0 0 0 0,0 0 0 0 0,0-1 0 0 0,0 1 1 0 0,0 0-1 0 0,0 0 0 0 0,0 0 0 0 0,0 0 1 0 0,0 0-1 0 0,0 0 0 0 0,0 0 0 0 0,0 0 0 0 0,0 0 1 0 0,0 0-1 0 0,0-1 0 0 0,0 1 0 0 0,0 0 1 0 0,0 0-1 0 0,0 0 0 0 0,0 0 0 0 0,6 16-61 0 0,8 41-41 0 0,1 7-1696 0 0,-11-54 762 0 0,9 24-1967 0 0,3-14-4283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45.7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170 63 12571 0 0,'0'0'13353'0'0,"-35"-3"-12597"0"0,20 2-512 0 0,-80-5-142 0 0,71 2 400 0 0,51 3 944 0 0,430-22-712 0 0,-140 4-388 0 0,-107 13-7282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42.1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226 528 16035 0 0,'0'0'6283'0'0,"-29"2"-6032"0"0,-91 9 126 0 0,117-10-345 0 0,0 0 0 0 0,0 0 0 0 0,0 0 0 0 0,0 0 0 0 0,0 1 0 0 0,0-1 0 0 0,1 1-1 0 0,-1-1 1 0 0,1 1 0 0 0,-1 0 0 0 0,1 0 0 0 0,-1 0 0 0 0,1 1 0 0 0,0-1 0 0 0,0 0 0 0 0,0 1-1 0 0,1-1 1 0 0,-1 1 0 0 0,0 0 0 0 0,1 0 0 0 0,0-1 0 0 0,0 1 0 0 0,-1 0 0 0 0,2 0 0 0 0,-1 0 0 0 0,0 0-1 0 0,1 0 1 0 0,-1 1 0 0 0,1 2 0 0 0,-3 9 155 0 0,-3 9-23 0 0,2 1-1 0 0,0 1 1 0 0,2-1-1 0 0,2 48 1 0 0,0-46-133 0 0,0-24-29 0 0,0 0 0 0 0,1 0 1 0 0,0 0-1 0 0,-1-1 0 0 0,1 1 1 0 0,0 0-1 0 0,0 0 0 0 0,0-1 1 0 0,1 1-1 0 0,-1-1 0 0 0,1 1 1 0 0,-1-1-1 0 0,1 0 0 0 0,0 1 1 0 0,0-1-1 0 0,0 0 0 0 0,0 0 1 0 0,0 0-1 0 0,1 0 0 0 0,-1-1 1 0 0,0 1-1 0 0,1-1 0 0 0,0 1 1 0 0,-1-1-1 0 0,1 0 0 0 0,0 0 1 0 0,-1 0-1 0 0,1 0 0 0 0,0-1 1 0 0,0 1-1 0 0,0-1 0 0 0,0 1 0 0 0,0-1 1 0 0,-1 0-1 0 0,1 0 0 0 0,0-1 1 0 0,0 1-1 0 0,0-1 0 0 0,0 1 1 0 0,0-1-1 0 0,-1 0 0 0 0,1 0 1 0 0,0 0-1 0 0,0 0 0 0 0,-1 0 1 0 0,1-1-1 0 0,-1 1 0 0 0,0-1 1 0 0,1 0-1 0 0,2-3 0 0 0,9-8-206 0 0,-1-2-1 0 0,-1 1 0 0 0,-1-2 0 0 0,0 0 0 0 0,-1 0 0 0 0,0-1 1 0 0,-1 0-1 0 0,-1 0 0 0 0,-1-1 0 0 0,-1 0 0 0 0,8-36 1 0 0,0-17-2311 0 0,7-133 0 0 0,-15 129 1441 0 0,-1-134 2953 0 0,-5 163 1068 0 0,-7 17-1021 0 0,0 26-1024 0 0,0 18-457 0 0,-4 31-23 0 0,3 1 0 0 0,1 1 1 0 0,3-1-1 0 0,2 1 1 0 0,2-1-1 0 0,2 1 1 0 0,12 74-1 0 0,-7-90-499 0 0,2 0-1 0 0,0 0 1 0 0,2-1-1 0 0,20 39 1 0 0,-22-53-465 0 0,1 0 0 0 0,1-1-1 0 0,17 21 1 0 0,-20-28-451 0 0,1 0-1 0 0,0 0 1 0 0,1-1-1 0 0,0 0 1 0 0,21 12-1 0 0,-11-9-4651 0 0,10-2-4462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42.9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209 0 12075 0 0,'0'0'13110'0'0,"-11"32"-12499"0"0,-33 104-37 0 0,37-104-285 0 0,0 1 1 0 0,2-1-1 0 0,2 1 1 0 0,1 0-1 0 0,2 35 1 0 0,-1 5-54 0 0,-2 74 196 0 0,2-40-310 0 0,-4 0-1 0 0,-24 131 1 0 0,24-217-489 0 0,-2-1 0 0 0,0 0 0 0 0,-1 0 0 0 0,-1-1 0 0 0,-1 0 0 0 0,-18 27 0 0 0,25-42-129 0 0,1 0-1 0 0,0 0 1 0 0,1 0-1 0 0,-1 0 1 0 0,1 0-1 0 0,-1 0 1 0 0,1 0 0 0 0,-1 7-1 0 0,1 4-3558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44.0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0 728 13099 0 0,'0'0'12273'0'0,"7"-8"-12230"0"0,-1 3-7 0 0,0 0 1 0 0,0 1-1 0 0,1-1 0 0 0,-1 1 1 0 0,1 1-1 0 0,0-1 1 0 0,0 1-1 0 0,0 0 1 0 0,1 1-1 0 0,8-3 0 0 0,3 1 57 0 0,0 1 0 0 0,0 0 0 0 0,33 1 0 0 0,165 0 607 0 0,15-1-22 0 0,230 27-1 0 0,-316-11-514 0 0,46 6 2 0 0,-9-2 94 0 0,-13-2-106 0 0,255 33-358 0 0,-260-31 91 0 0,-32-15 57 0 0,-77-3 25 0 0,-53 0 5 0 0,-1 0 0 0 0,1-1-1 0 0,0 1 1 0 0,-1-1 0 0 0,1 1 0 0 0,-1-1-1 0 0,0 0 1 0 0,0 0 0 0 0,3-3 0 0 0,-1 1 18 0 0,-3 3 383 0 0,-2-37-416 0 0,-7 14-96 0 0,1-1 0 0 0,2 0 1 0 0,0 0-1 0 0,-2-44 0 0 0,6-109-346 0 0,3 86-416 0 0,0 50-437 0 0,12-70 0 0 0,-5 54-1954 0 0,-3-1-3812 0 0,-5 17-756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46.1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27 111 8234 0 0,'0'0'14506'0'0,"0"-7"-13877"0"0,1-1-465 0 0,-1 6-123 0 0,1-1 0 0 0,-1 1 1 0 0,0-1-1 0 0,0 1 1 0 0,0-1-1 0 0,0 1 0 0 0,-1-1 1 0 0,1 1-1 0 0,-1-1 0 0 0,1 1 1 0 0,-1 0-1 0 0,0-1 0 0 0,-1-2 1 0 0,-10-4 865 0 0,12 8-883 0 0,-1 1-1 0 0,0 0 0 0 0,1-1 1 0 0,-1 1-1 0 0,1 0 0 0 0,-1-1 0 0 0,1 1 1 0 0,-1 0-1 0 0,1-1 0 0 0,-1 1 1 0 0,1-1-1 0 0,-1 1 0 0 0,1-1 0 0 0,-1 0 1 0 0,1 1-1 0 0,0-1 0 0 0,-1 1 1 0 0,1-1-1 0 0,0 0 0 0 0,-1 1 0 0 0,1-1 1 0 0,0 1-1 0 0,0-1 0 0 0,0 0 1 0 0,0 1-1 0 0,0-2 0 0 0,0 1-34 0 0,8 1-277 0 0,0 1 295 0 0,1 1 0 0 0,-1-1 0 0 0,0 1 1 0 0,9 4-1 0 0,-9-3 109 0 0,1-1 1 0 0,-1 0 0 0 0,1 0-1 0 0,-1-1 1 0 0,10 1-1 0 0,222 7 468 0 0,-194-8-473 0 0,215-10 314 0 0,24 5-391 0 0,-151 7 3 0 0,-33-2-1 0 0,-1 0-29 0 0,107-11 0 0 0,-142 5-45 0 0,90 6 1 0 0,-55 1-3 0 0,110 8 41 0 0,-191-10-25 0 0,0 1 20 0 0,0-2 0 0 0,-1 0-1 0 0,34-6 1 0 0,24-3 2 0 0,-39 3-39 0 0,2 2 0 0 0,-1 2 0 0 0,66 2 0 0 0,-69 1-15 0 0,43 0-121 0 0,132-17 0 0 0,-169 12 130 0 0,0 3 1 0 0,67 4 0 0 0,-23 1-29 0 0,495-3-530 0 0,-453 10 694 0 0,271-10-273 0 0,-339 9 65 0 0,-51-8 99 0 0,1 0 0 0 0,-1 0 0 0 0,1 1 0 0 0,-1 1 0 0 0,0-1 0 0 0,11 6 0 0 0,-12-5 20 0 0,1 0 0 0 0,0-1 1 0 0,-1 0-1 0 0,1 0 0 0 0,0 0 0 0 0,10 0 1 0 0,2-1-9 0 0,0 1 1 0 0,29 7-1 0 0,13 2 37 0 0,340 1 254 0 0,-272-13-143 0 0,3-9 124 0 0,-156 12-5374 0 0,1 6-3463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49.0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14 219 9906 0 0,'0'0'14822'0'0,"-4"-4"-14126"0"0,-6-9-179 0 0,14 5 211 0 0,32 0 309 0 0,-12 5-1232 0 0,31-11 285 0 0,12-2-50 0 0,754-34 380 0 0,-226 45-510 0 0,-558 3 65 0 0,-1-2 1 0 0,0-1-1 0 0,41-12 0 0 0,37-6-41 0 0,0 13-162 0 0,186 7 1 0 0,-149 5 18 0 0,-29-12 73 0 0,-94 9 119 0 0,48-10 0 0 0,-46 6-38 0 0,51-2 1 0 0,38 5-6 0 0,136 5-255 0 0,406 8-49 0 0,-404-13 267 0 0,-217 1 55 0 0,-3 0-88 0 0,1 2 0 0 0,0 1-1 0 0,45 9 1 0 0,-59-7 147 0 0,0-2 1 0 0,0-1-1 0 0,47-4 0 0 0,-10 1-38 0 0,277 2-75 0 0,-326 1 91 0 0,0 1 1 0 0,0 0-1 0 0,0 0 0 0 0,19 8 0 0 0,35 6 72 0 0,-17-10-21 0 0,132 8 64 0 0,-149-15-118 0 0,-17 1 2 0 0,0-1 0 0 0,0 2 0 0 0,0 0 1 0 0,0 1-1 0 0,18 4 0 0 0,47 4 338 0 0,-43-5-284 0 0,1-1 0 0 0,57-2-1 0 0,-89-2-50 0 0,248 0 357 0 0,-249 0-314 0 0,-1 1 1 0 0,1 0-1 0 0,-1 0 1 0 0,1 0-1 0 0,-1 0 0 0 0,0 1 1 0 0,6 3-1 0 0,-5-3-14 0 0,-1 0-1 0 0,0-1 0 0 0,1 1 0 0 0,-1-1 0 0 0,1 1 1 0 0,0-2-1 0 0,6 2 0 0 0,114 17 296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51.0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14 213 11434 0 0,'0'0'11480'0'0,"-4"-2"-11305"0"0,-5-3-179 0 0,9 2 174 0 0,22 3 504 0 0,13-1 306 0 0,6-5-501 0 0,0 2-1 0 0,1 3 1 0 0,42 2 0 0 0,-4 1-1016 0 0,-79-2 722 0 0,36 14-401 0 0,91 33-1307 0 0,-106-40 1521 0 0,-37-12 1362 0 0,9 0-1391 0 0,0 1 0 0 0,0-1 0 0 0,0-1 0 0 0,0 1 0 0 0,1-1 0 0 0,-5-6 0 0 0,1-2-118 0 0,5 9 195 0 0,0 0 1 0 0,1 0-1 0 0,0 0 0 0 0,0 0 0 0 0,1 0 0 0 0,-1-1 1 0 0,-2-9-1 0 0,5 13-50 0 0,0 0-1 0 0,0 0 1 0 0,0-1 0 0 0,0 1 0 0 0,0 0-1 0 0,0 0 1 0 0,1 0 0 0 0,-1-1 0 0 0,1 1-1 0 0,0 0 1 0 0,0 0 0 0 0,0 0 0 0 0,0 0-1 0 0,0 0 1 0 0,0 0 0 0 0,0 0 0 0 0,0 0-1 0 0,1 1 1 0 0,-1-1 0 0 0,1 0 0 0 0,0 1-1 0 0,-1-1 1 0 0,1 1 0 0 0,0 0 0 0 0,3-3-1 0 0,16-8-15 0 0,0 1-1 0 0,0 0 1 0 0,32-10-1 0 0,-3 0 47 0 0,-36 16-22 0 0,1 1-1 0 0,0 0 0 0 0,0 1 1 0 0,0 1-1 0 0,0 0 0 0 0,0 1 1 0 0,29 2-1 0 0,-26-1 46 0 0,-6 2-26 0 0,0-1 0 0 0,0 2 0 0 0,0 0 0 0 0,-1 0-1 0 0,1 1 1 0 0,-1 1 0 0 0,0 0 0 0 0,0 0 0 0 0,19 14 0 0 0,12 4 60 0 0,-34-19-31 0 0,0 1 0 0 0,0 0-1 0 0,0 0 1 0 0,-1 0 0 0 0,0 1-1 0 0,0 0 1 0 0,-1 0 0 0 0,1 1 0 0 0,-1 0-1 0 0,-1 0 1 0 0,1 1 0 0 0,-1-1-1 0 0,-1 1 1 0 0,1 0 0 0 0,-1 1-1 0 0,-1-1 1 0 0,0 0 0 0 0,0 1-1 0 0,0 0 1 0 0,-1 0 0 0 0,-1 0 0 0 0,1 0-1 0 0,-1 0 1 0 0,-1 15 0 0 0,1 20-54 0 0,0-19-4 0 0,-1-1 1 0 0,-1 1 0 0 0,-1 0 0 0 0,-7 34 0 0 0,3-26 305 0 0,54-76 378 0 0,-38 35-671 0 0,0 1 0 0 0,0 0 0 0 0,1 1 0 0 0,0 0-1 0 0,0 0 1 0 0,0 1 0 0 0,1 1 0 0 0,15-5 0 0 0,15-1 50 0 0,45-5 1 0 0,-71 13-48 0 0,161-18 238 0 0,-103 10-270 0 0,0 4-1 0 0,132 5 0 0 0,-93 3 61 0 0,-97-2-30 0 0,-1-1 1 0 0,0 0 0 0 0,0-1 0 0 0,0 0-1 0 0,0-1 1 0 0,16-6 0 0 0,-6 3-31 0 0,0 1 1 0 0,0 1-1 0 0,0 1 0 0 0,1 1 1 0 0,-1 2-1 0 0,34 3 1 0 0,6-2 9 0 0,-56-1 2 0 0,-1 0-1 0 0,1 1 0 0 0,0 0 0 0 0,-1 0 1 0 0,1 1-1 0 0,-1 0 0 0 0,11 4 1 0 0,-16-5 9 0 0,1 0-1 0 0,-1 0 1 0 0,1 0 0 0 0,0 0 0 0 0,-1 0 0 0 0,1-1-1 0 0,-1 0 1 0 0,1 0 0 0 0,5 0 0 0 0,26 4-6 0 0,-28-3 5 0 0,0 1 1 0 0,0-1-1 0 0,0 0 0 0 0,0 0 0 0 0,1-1 0 0 0,-1 0 1 0 0,0-1-1 0 0,10-1 0 0 0,22 0-3 0 0,-20 2 82 0 0,-6 1-61 0 0,1-1 1 0 0,0-1-1 0 0,-1 0 0 0 0,26-6 0 0 0,13-3-33 0 0,-42 6-80 0 0,-1 1-1 0 0,1 0 1 0 0,0 1-1 0 0,0 0 1 0 0,0 1-1 0 0,0 0 1 0 0,12 1-1 0 0,18 0-4880 0 0,-14 0-3113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9:07.11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4369 0 0,'0'0'8786'0'0,"2"58"-7754"0"0,8 184 304 0 0,10 122 3947 0 0,-18-111-3267 0 0,-3-138-1313 0 0,-12 59-141 0 0,0 6-120 0 0,13-121-292 0 0,12 90-1 0 0,-9-115-108 0 0,-1 1 0 0 0,-2-1 1 0 0,-5 52-1 0 0,-1 15-69 0 0,6 43 104 0 0,1-140-130 0 0,1-10-314 0 0,2-19-1538 0 0,-1-26-1750 0 0,2 14-1998 0 0,0-25-7749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25.7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7362 0 0,'0'0'12161'0'0,"22"1"-10379"0"0,-14 2-1423 0 0,0 0 0 0 0,0 0 0 0 0,0-1 1 0 0,0 0-1 0 0,0-1 0 0 0,0 0 0 0 0,1 0 0 0 0,14-1 1 0 0,1 1 98 0 0,276 18 1156 0 0,-156-6-1525 0 0,136 4-25 0 0,75-17-20 0 0,-341 1-48 0 0,0 1 1 0 0,0 0-1 0 0,24 7 0 0 0,-24-5 1 0 0,-1 0 0 0 0,1-2-1 0 0,26 3 1 0 0,-17-4 1 0 0,0 1 0 0 0,24 7 0 0 0,-23-5-1 0 0,0 0 1 0 0,28 0 0 0 0,302-4-48 0 0,-114 10-52 0 0,137-25 4 0 0,-191-4 169 0 0,-137 11-39 0 0,-17 1-52 0 0,30-3-8 0 0,-32 5-17 0 0,0 1-1 0 0,30-1 0 0 0,97 1 94 0 0,-12-16-163 0 0,192 30 230 0 0,-224 0 459 0 0,-99-10-378 0 0,-10 0-141 0 0,1 0 0 0 0,0 0 0 0 0,-1 0 0 0 0,1 0 1 0 0,0-1-1 0 0,-1 1 0 0 0,1-1 0 0 0,-1-1 0 0 0,1 1 0 0 0,6-3 0 0 0,0-1-66 0 0,2 1 0 0 0,-1 1 0 0 0,0 0 1 0 0,1 1-1 0 0,-1 0 0 0 0,1 1 0 0 0,23 1 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20.1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28 17404 0 0,'0'0'8690'0'0,"-2"-3"-8453"0"0,1 3-231 0 0,1-1-1 0 0,0 1 1 0 0,-1 0-1 0 0,1 0 1 0 0,-1 0 0 0 0,1-1-1 0 0,0 1 1 0 0,0 0-1 0 0,-1 0 1 0 0,1-1 0 0 0,0 1-1 0 0,-1 0 1 0 0,1-1-1 0 0,0 1 1 0 0,0 0-1 0 0,0-1 1 0 0,-1 1 0 0 0,1-1-1 0 0,0 1 1 0 0,0 0-1 0 0,0-1 1 0 0,0 1 0 0 0,0-1-1 0 0,0 1 1 0 0,0 0-1 0 0,0-1 1 0 0,0 1 0 0 0,0-1-1 0 0,0 1 1 0 0,0 0-1 0 0,0-1 1 0 0,0 1 0 0 0,0-1-1 0 0,0 1 1 0 0,0 0-1 0 0,0-1 1 0 0,0 1 0 0 0,1-1-1 0 0,-1 1 1 0 0,0-1-1 0 0,23 0 533 0 0,-10 1-262 0 0,314 0 1788 0 0,24 0-3529 0 0,-327-5 1274 0 0,-15 1-2742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20.8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58 1 15403 0 0,'0'0'7307'0'0,"-2"3"-7651"0"0,0 0 438 0 0,0 0-1 0 0,1 0 1 0 0,0 1 0 0 0,-1-1-1 0 0,1 0 1 0 0,1 1 0 0 0,-1-1-1 0 0,0 0 1 0 0,1 1 0 0 0,0-1-1 0 0,0 1 1 0 0,0-1 0 0 0,0 1-1 0 0,1 4 1 0 0,12 67 878 0 0,-4-22-487 0 0,-8-16-442 0 0,-1 1-1 0 0,-2-1 1 0 0,-2 1 0 0 0,-1-1-1 0 0,-2 0 1 0 0,-17 52 0 0 0,-3 9-239 0 0,63-263-174 0 0,-26 122 507 0 0,-1 0-1 0 0,3-52 1 0 0,0 3 506 0 0,-6 44 463 0 0,-5 48-1107 0 0,0 0 0 0 0,0 0 0 0 0,0 0 0 0 0,0 0 0 0 0,0 0 1 0 0,0 1-1 0 0,0-1 0 0 0,0 0 0 0 0,0 0 0 0 0,0 1 0 0 0,0-1 0 0 0,0 0 0 0 0,-1 1 0 0 0,1-1 0 0 0,0 1 0 0 0,0-1 0 0 0,0 1 0 0 0,0 0 0 0 0,-1-1 0 0 0,2 2 0 0 0,-1-1 88 0 0,78 57 303 0 0,-64-48-369 0 0,0 0 0 0 0,0 1-1 0 0,-1 0 1 0 0,0 1 0 0 0,-1 0-1 0 0,0 1 1 0 0,-1 1 0 0 0,12 18-1 0 0,-22-29-7 0 0,0 1-1 0 0,-1-1 0 0 0,1 1 0 0 0,-1-1 0 0 0,0 1 1 0 0,0 0-1 0 0,0 0 0 0 0,0-1 0 0 0,-1 1 1 0 0,1 0-1 0 0,-1 0 0 0 0,0 0 0 0 0,0 0 1 0 0,0 0-1 0 0,-1-1 0 0 0,0 1 0 0 0,1 0 1 0 0,-1 0-1 0 0,-1-1 0 0 0,1 1 0 0 0,0 0 1 0 0,-1-1-1 0 0,0 1 0 0 0,0-1 0 0 0,0 0 1 0 0,0 0-1 0 0,-4 5 0 0 0,-6 4 2 0 0,0 1-1 0 0,-1-2 1 0 0,-1 0-1 0 0,-26 17 1 0 0,23-17-46 0 0,5-3-284 0 0,0 0 0 0 0,-1-2 1 0 0,0 0-1 0 0,0 0 0 0 0,0-1 0 0 0,-1 0 0 0 0,-26 4 1 0 0,9-5-4301 0 0,1-3-3792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46.1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43 10034 0 0,'0'0'13103'0'0,"1"-10"-13408"0"0,-1 2 394 0 0,3-16 198 0 0,0 23-38 0 0,2 17 119 0 0,18 106 1739 0 0,12 194 1 0 0,-25 130-944 0 0,-6-222-559 0 0,-8 240-710 0 0,-1-426 40 0 0,-1 0-1 0 0,-2-1 1 0 0,-1 0 0 0 0,-2-1 0 0 0,-19 43 0 0 0,29-76-82 0 0,0 0 1 0 0,0 0-1 0 0,0 0 1 0 0,0 0-1 0 0,1 0 0 0 0,-1 0 1 0 0,1 0-1 0 0,0 0 1 0 0,0 3-1 0 0,0-3-237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54.4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285 102 10730 0 0,'0'0'7685'0'0,"-3"-12"-6968"0"0,-8-36-63 0 0,11 47-585 0 0,0-1-1 0 0,-1 1 1 0 0,1 0 0 0 0,0 0 0 0 0,-1 0 0 0 0,1 0 0 0 0,-1 0 0 0 0,0 0 0 0 0,1 0 0 0 0,-1 0 0 0 0,0 0 0 0 0,1 1 0 0 0,-1-1 0 0 0,0 0 0 0 0,0 0 0 0 0,0 1 0 0 0,0-1 0 0 0,0 0 0 0 0,0 1 0 0 0,0-1 0 0 0,0 1 0 0 0,0-1 0 0 0,-1 0 0 0 0,-4-2 557 0 0,3 1-610 0 0,0 0-1 0 0,1 0 0 0 0,-1 1 0 0 0,-1-1 0 0 0,1 1 0 0 0,0-1 1 0 0,0 1-1 0 0,-1 0 0 0 0,1 0 0 0 0,0 0 0 0 0,-1 1 0 0 0,1-1 0 0 0,-1 1 1 0 0,1 0-1 0 0,-1 0 0 0 0,1 0 0 0 0,-1 0 0 0 0,1 1 0 0 0,-1-1 1 0 0,1 1-1 0 0,0 0 0 0 0,-1 0 0 0 0,1 0 0 0 0,0 1 0 0 0,0-1 1 0 0,-6 4-1 0 0,0 0-68 0 0,1 0-1 0 0,0 1 1 0 0,0 0 0 0 0,0 0 0 0 0,1 0 0 0 0,-1 1-1 0 0,2 1 1 0 0,-10 12 0 0 0,6-6 97 0 0,1 0 0 0 0,0 1 0 0 0,1 1 0 0 0,1 0 0 0 0,1-1 0 0 0,0 2 0 0 0,1-1 0 0 0,1 1 0 0 0,0 0 0 0 0,1 0 0 0 0,1 0 0 0 0,0 25 0 0 0,3-39-25 0 0,-1 1-1 0 0,1-1 1 0 0,0 0-1 0 0,-1 1 1 0 0,1-1 0 0 0,1 0-1 0 0,-1 0 1 0 0,0 0-1 0 0,1 0 1 0 0,0 0-1 0 0,-1 0 1 0 0,1 0 0 0 0,1-1-1 0 0,-1 1 1 0 0,0-1-1 0 0,0 1 1 0 0,1-1-1 0 0,0 0 1 0 0,-1 0 0 0 0,1 0-1 0 0,0 0 1 0 0,0 0-1 0 0,0-1 1 0 0,0 1-1 0 0,0-1 1 0 0,0 0 0 0 0,0 0-1 0 0,6 1 1 0 0,-2 0 10 0 0,0 0 1 0 0,0-1 0 0 0,0 0-1 0 0,0 0 1 0 0,0-1 0 0 0,0 0-1 0 0,0 0 1 0 0,0-1 0 0 0,0 1-1 0 0,0-2 1 0 0,0 1 0 0 0,11-4-1 0 0,-9 0-64 0 0,0 0-1 0 0,0 0 1 0 0,0-1-1 0 0,0-1 0 0 0,-1 1 1 0 0,0-1-1 0 0,-1-1 1 0 0,1 1-1 0 0,-1-1 0 0 0,-1-1 1 0 0,0 1-1 0 0,0-1 0 0 0,0 0 1 0 0,-1 0-1 0 0,-1-1 1 0 0,5-13-1 0 0,-6 16-1 0 0,-1 0 0 0 0,0 0 0 0 0,0-1 0 0 0,-1 1-1 0 0,0-1 1 0 0,0 1 0 0 0,-1-1 0 0 0,0 1 0 0 0,0-1 0 0 0,-1 1 0 0 0,0-1 0 0 0,0 1-1 0 0,-1-1 1 0 0,0 1 0 0 0,0 0 0 0 0,-1 0 0 0 0,0 0 0 0 0,0 0 0 0 0,-1 0 0 0 0,1 1-1 0 0,-1-1 1 0 0,-1 1 0 0 0,-6-8 0 0 0,1 3-272 0 0,9 9 181 0 0,0 0 0 0 0,0 0 1 0 0,-1 1-1 0 0,1-1 1 0 0,-1 0-1 0 0,1 1 0 0 0,-1 0 1 0 0,1-1-1 0 0,-1 1 1 0 0,0 0-1 0 0,1 0 0 0 0,-1 0 1 0 0,0 0-1 0 0,0 0 1 0 0,0 0-1 0 0,0 0 0 0 0,0 1 1 0 0,-2-1-1 0 0,-5-6-826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54.8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1 1 7778 0 0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55.1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 1 7778 0 0,'-27'120'3668'0'0,"36"-120"116"0"0,15 0-2843 0 0,-20 0-430 0 0,404 0 5225 0 0,-409 1-5718 0 0,0 0 1 0 0,-1 0-1 0 0,1 0 0 0 0,0 1 0 0 0,0-1 0 0 0,0 0 1 0 0,0 1-1 0 0,0-1 0 0 0,1 0 0 0 0,-1 1 1 0 0,0-1-1 0 0,1 1 0 0 0,-1-1 0 0 0,1 1 0 0 0,-1-1 1 0 0,1 1-1 0 0,0-1 0 0 0,-1 1 0 0 0,1 0 0 0 0,0-1 1 0 0,0 3-1 0 0,-1 43 608 0 0,1-41-461 0 0,11 225 1116 0 0,-1 0-1104 0 0,-11-183-178 0 0,0-25-973 0 0,1 1 0 0 0,3 29 0 0 0,4-40-3726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56.1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62 62 8634 0 0,'0'0'12096'0'0,"-9"-2"-11732"0"0,-27-8 3 0 0,37 10-363 0 0,-1 0 0 0 0,0 0 1 0 0,1 0-1 0 0,-1 0 1 0 0,0-1-1 0 0,0 1 1 0 0,1 0-1 0 0,-1 0 1 0 0,0 0-1 0 0,0-1 1 0 0,0 1-1 0 0,1 0 1 0 0,-1 0-1 0 0,0-1 0 0 0,0 1 1 0 0,0 0-1 0 0,1-1 1 0 0,-1 1-1 0 0,0 0 1 0 0,0 0-1 0 0,0-1 1 0 0,0 1-1 0 0,0 0 1 0 0,0-1-1 0 0,0 1 0 0 0,0 0 1 0 0,0-1-1 0 0,0 1 1 0 0,0 0-1 0 0,0-1 1 0 0,0 1-1 0 0,0 0 1 0 0,0-1-1 0 0,0 1 1 0 0,0 0-1 0 0,0-1 0 0 0,0 1 1 0 0,-1 0-1 0 0,1 0 1 0 0,0-1-1 0 0,0 1 1 0 0,0 0-1 0 0,-1 0 1 0 0,1-1-1 0 0,0 1 1 0 0,0 0-1 0 0,0 0 0 0 0,-1-1 1 0 0,1 1-1 0 0,0 0 1 0 0,-1 0-1 0 0,1 0 1 0 0,0 0-1 0 0,0-1 1 0 0,-1 1-1 0 0,1 0 1 0 0,0 0-1 0 0,-1 0 0 0 0,1 0 1 0 0,0 0-1 0 0,-1 0 1 0 0,1 0-1 0 0,0 0 1 0 0,-1 0-1 0 0,1 0 1 0 0,-1 0-1 0 0,17-7-38 0 0,-10 3 87 0 0,1 0 1 0 0,-1 1-1 0 0,1-1 1 0 0,0 2-1 0 0,0-1 1 0 0,0 1-1 0 0,0 0 1 0 0,0 0 0 0 0,0 1-1 0 0,1 0 1 0 0,-1 1-1 0 0,1-1 1 0 0,-1 1-1 0 0,0 1 1 0 0,1-1-1 0 0,-1 1 1 0 0,0 0-1 0 0,1 1 1 0 0,-1 0-1 0 0,0 0 1 0 0,0 1 0 0 0,0 0-1 0 0,-1 0 1 0 0,1 0-1 0 0,-1 1 1 0 0,0 0-1 0 0,0 0 1 0 0,0 1-1 0 0,0-1 1 0 0,-1 1-1 0 0,1 1 1 0 0,-1-1-1 0 0,-1 1 1 0 0,1 0 0 0 0,-1 0-1 0 0,0 0 1 0 0,0 0-1 0 0,-1 1 1 0 0,0 0-1 0 0,0-1 1 0 0,0 1-1 0 0,-1 0 1 0 0,0 1-1 0 0,-1-1 1 0 0,1 0-1 0 0,-1 0 1 0 0,0 13 0 0 0,-2-11-24 0 0,0 1 1 0 0,0 0-1 0 0,-1-1 1 0 0,-1 1 0 0 0,1-1-1 0 0,-1 0 1 0 0,-1 0-1 0 0,0 0 1 0 0,0 0 0 0 0,-1-1-1 0 0,0 1 1 0 0,0-1-1 0 0,-1 0 1 0 0,-11 12 0 0 0,-2-1-15 0 0,-1 0 0 0 0,0-2 1 0 0,-1 0-1 0 0,-29 16 1 0 0,45-30-33 0 0,0 0-1 0 0,-1-1 1 0 0,0 0-1 0 0,1 0 1 0 0,-1-1 0 0 0,0 0-1 0 0,0 0 1 0 0,0 0 0 0 0,0-1-1 0 0,0 1 1 0 0,-11-2-1 0 0,5 1-37 0 0,12 0 48 0 0,0 0-1 0 0,-1 0 1 0 0,1 0-1 0 0,0 0 0 0 0,0 0 1 0 0,-1 0-1 0 0,1 0 1 0 0,0 0-1 0 0,-1-1 1 0 0,1 1-1 0 0,0 0 1 0 0,-1 0-1 0 0,1 0 0 0 0,0 0 1 0 0,0 0-1 0 0,-1 0 1 0 0,1-1-1 0 0,0 1 1 0 0,0 0-1 0 0,-1 0 0 0 0,1 0 1 0 0,0-1-1 0 0,0 1 1 0 0,0 0-1 0 0,-1 0 1 0 0,1-1-1 0 0,0 1 1 0 0,0 0-1 0 0,0-1 0 0 0,0 1 1 0 0,0 0-1 0 0,0 0 1 0 0,0-1-1 0 0,-1 1 1 0 0,1 0-1 0 0,0-1 0 0 0,0 1 1 0 0,0 0-1 0 0,0-1 1 0 0,0 1-1 0 0,6-19-302 0 0,13-12 62 0 0,-12 25 243 0 0,0 1 0 0 0,0-1 0 0 0,0 1 0 0 0,1 1 0 0 0,0 0 0 0 0,0 0 1 0 0,0 0-1 0 0,0 1 0 0 0,0 0 0 0 0,1 1 0 0 0,-1-1 0 0 0,13 0 0 0 0,15-6-37 0 0,-28 7 79 0 0,0 1 0 0 0,1 0 0 0 0,-1 1 0 0 0,0 0 0 0 0,1 0 0 0 0,-1 1 0 0 0,0 0 0 0 0,1 0 0 0 0,-1 1 0 0 0,0 0 0 0 0,0 0 0 0 0,0 1 0 0 0,0 0 0 0 0,-1 0 0 0 0,1 1 0 0 0,-1 0 0 0 0,0 1 1 0 0,10 6-1 0 0,-12-5-22 0 0,1 0 1 0 0,-1 0-1 0 0,-1 1 1 0 0,1 0-1 0 0,-1-1 1 0 0,0 1-1 0 0,0 1 1 0 0,-1-1-1 0 0,0 0 1 0 0,0 1-1 0 0,-1 0 1 0 0,0-1-1 0 0,1 10 0 0 0,-2-12 9 0 0,0 0-1 0 0,-1 0 0 0 0,0-1 0 0 0,1 1 1 0 0,-2 0-1 0 0,1 0 0 0 0,0 0 0 0 0,-1 0 1 0 0,0-1-1 0 0,0 1 0 0 0,-1 0 0 0 0,1-1 0 0 0,-1 1 1 0 0,0-1-1 0 0,0 1 0 0 0,0-1 0 0 0,-1 0 1 0 0,0 0-1 0 0,0 0 0 0 0,0 0 0 0 0,0-1 1 0 0,-7 7-1 0 0,-20 13 25 0 0,17-12-27 0 0,-2 0 1 0 0,1-1-1 0 0,-1 0 1 0 0,-1-1-1 0 0,0-1 1 0 0,-21 8-1 0 0,8-5-6 0 0,20-7 17 0 0,-1-1 1 0 0,1 0-1 0 0,-1 0 0 0 0,0-1 1 0 0,0 0-1 0 0,-20 1 1 0 0,29-3-38 0 0,1 0 0 0 0,-1-1 0 0 0,1 1 0 0 0,-1-1 0 0 0,1 1 0 0 0,-1-1-1 0 0,1 1 1 0 0,-1-1 0 0 0,1 1 0 0 0,-1-1 0 0 0,1 0 0 0 0,0 1 0 0 0,-1-1 0 0 0,1 0 0 0 0,0 1 0 0 0,-1-1 0 0 0,1 0 0 0 0,0 1 0 0 0,0-1 0 0 0,0 0 0 0 0,0 1 0 0 0,0-1 0 0 0,0 0 0 0 0,0 0 0 0 0,0 1 0 0 0,0-1-1 0 0,0 0 1 0 0,0 0 0 0 0,0 1 0 0 0,0-1 0 0 0,0 0 0 0 0,1 1 0 0 0,-1-2 0 0 0,6-21-634 0 0,0 15 604 0 0,0 1 1 0 0,1 1 0 0 0,0-1 0 0 0,0 1 0 0 0,0 0-1 0 0,1 1 1 0 0,0 0 0 0 0,0 0 0 0 0,0 1 0 0 0,1 0-1 0 0,-1 0 1 0 0,1 1 0 0 0,0 0 0 0 0,0 0 0 0 0,0 1-1 0 0,18-2 1 0 0,-22 4 56 0 0,0 0 1 0 0,-1 0-1 0 0,1 0 0 0 0,0 0 1 0 0,0 1-1 0 0,-1 0 0 0 0,1 0 1 0 0,0 0-1 0 0,-1 1 0 0 0,1-1 1 0 0,-1 1-1 0 0,0 0 0 0 0,0 0 1 0 0,1 1-1 0 0,-1-1 0 0 0,-1 1 0 0 0,1 0 1 0 0,0 0-1 0 0,-1 0 0 0 0,1 0 1 0 0,-1 1-1 0 0,0 0 0 0 0,0-1 1 0 0,0 1-1 0 0,-1 0 0 0 0,1 0 1 0 0,-1 1-1 0 0,0-1 0 0 0,0 0 1 0 0,-1 1-1 0 0,1-1 0 0 0,-1 1 0 0 0,0 0 1 0 0,0-1-1 0 0,0 6 0 0 0,-1-4-9 0 0,0 0 0 0 0,-1 0 0 0 0,1 0 0 0 0,-1-1 0 0 0,0 1 0 0 0,0 0 0 0 0,-1-1 0 0 0,0 1 0 0 0,0-1 0 0 0,0 0 0 0 0,-1 1 0 0 0,0-1 0 0 0,0 0 0 0 0,0-1 0 0 0,0 1 0 0 0,-1 0 0 0 0,0-1 0 0 0,1 0 0 0 0,-2 0 0 0 0,1 0 0 0 0,-7 4 0 0 0,-6 6-102 0 0,-1-1-1 0 0,0-1 1 0 0,-1-1 0 0 0,-27 12 0 0 0,45-22 62 0 0,0-1-1 0 0,0 1 1 0 0,0-1 0 0 0,0 1 0 0 0,0-1-1 0 0,0 1 1 0 0,0-1 0 0 0,0 1-1 0 0,0-1 1 0 0,0 0 0 0 0,0 0-1 0 0,0 1 1 0 0,0-1 0 0 0,0 0 0 0 0,0 0-1 0 0,0 0 1 0 0,0 0 0 0 0,-1-1-1 0 0,1 1 1 0 0,0 0 0 0 0,0 0-1 0 0,0 0 1 0 0,0-1 0 0 0,0 1 0 0 0,-1-1-1 0 0,2 0-37 0 0,0 0 1 0 0,-1 0-1 0 0,1 0 0 0 0,0 0 0 0 0,0 0 0 0 0,0 0 0 0 0,0 0 0 0 0,0 0 0 0 0,0 1 0 0 0,0-1 1 0 0,0 0-1 0 0,0 0 0 0 0,0 0 0 0 0,1 0 0 0 0,-1 0 0 0 0,0 0 0 0 0,1 0 0 0 0,-1 0 1 0 0,1 1-1 0 0,-1-1 0 0 0,1-1 0 0 0,1-1-48 0 0,-1 0 0 0 0,1 0 0 0 0,0 1 1 0 0,-1-1-1 0 0,1 1 0 0 0,1-1 0 0 0,-1 1 0 0 0,0 0 0 0 0,0 0 0 0 0,1 0 1 0 0,-1 0-1 0 0,1 0 0 0 0,0 0 0 0 0,-1 1 0 0 0,1-1 0 0 0,0 1 1 0 0,5-2-1 0 0,-4 3 190 0 0,0 0 0 0 0,1 0 1 0 0,-1 0-1 0 0,0 1 1 0 0,0-1-1 0 0,0 1 0 0 0,0 0 1 0 0,0 0-1 0 0,0 1 0 0 0,0-1 1 0 0,0 1-1 0 0,-1 0 0 0 0,1 0 1 0 0,0 0-1 0 0,-1 0 0 0 0,0 0 1 0 0,1 1-1 0 0,-1 0 0 0 0,0 0 1 0 0,0 0-1 0 0,-1 0 0 0 0,1 0 1 0 0,-1 0-1 0 0,1 1 0 0 0,-1-1 1 0 0,0 1-1 0 0,0 0 0 0 0,-1-1 1 0 0,1 1-1 0 0,1 7 0 0 0,4 15 20 0 0,-2 0 0 0 0,-1 0 0 0 0,-1 1 1 0 0,-1-1-1 0 0,-1 1 0 0 0,-4 35 0 0 0,1 1 98 0 0,-1 18-32 0 0,1-53-78 0 0,1 0 0 0 0,1-1 1 0 0,1 1-1 0 0,9 45 0 0 0,33 90 189 0 0,-42-148-486 0 0,2 4-77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56.9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271 114 5681 0 0,'0'0'13763'0'0,"-7"-14"-12939"0"0,-19-45-93 0 0,26 58-689 0 0,-1-1 0 0 0,1 1 0 0 0,-1-1 0 0 0,0 1 0 0 0,1-1 0 0 0,-1 1-1 0 0,0 0 1 0 0,0 0 0 0 0,0-1 0 0 0,0 1 0 0 0,0 0 0 0 0,0 0 0 0 0,0 0 0 0 0,-1 0 0 0 0,1 0-1 0 0,0 0 1 0 0,-1 1 0 0 0,1-1 0 0 0,0 0 0 0 0,-1 1 0 0 0,1-1 0 0 0,-1 1 0 0 0,1-1 0 0 0,-1 1-1 0 0,1 0 1 0 0,-1-1 0 0 0,1 1 0 0 0,-1 0 0 0 0,1 0 0 0 0,-1 0 0 0 0,0 0 0 0 0,1 0 0 0 0,-3 1 0 0 0,-12-1-95 0 0,8-2 118 0 0,0 0 0 0 0,0 0-1 0 0,0 1 1 0 0,0 0 0 0 0,-1 0-1 0 0,-14 2 1 0 0,19-1-40 0 0,1 1 0 0 0,-1-1 0 0 0,1 1 1 0 0,0 0-1 0 0,-1 0 0 0 0,1 0 0 0 0,0 0 0 0 0,0 0 0 0 0,0 1 1 0 0,0 0-1 0 0,0 0 0 0 0,0 0 0 0 0,0 0 0 0 0,0 0 1 0 0,1 0-1 0 0,-1 0 0 0 0,1 1 0 0 0,0 0 0 0 0,-3 3 1 0 0,4-5-20 0 0,-6 10 136 0 0,0 0 1 0 0,1 0-1 0 0,0 1 0 0 0,-8 24 0 0 0,13-33-111 0 0,0 1-1 0 0,0-1 0 0 0,1 1 0 0 0,0 0 1 0 0,-1-1-1 0 0,1 1 0 0 0,0 0 0 0 0,1-1 1 0 0,-1 1-1 0 0,1 0 0 0 0,-1-1 1 0 0,1 1-1 0 0,0-1 0 0 0,1 1 0 0 0,-1-1 1 0 0,1 1-1 0 0,-1-1 0 0 0,1 0 1 0 0,0 0-1 0 0,0 0 0 0 0,0 0 0 0 0,1 0 1 0 0,2 2-1 0 0,0 0 2 0 0,0 0 0 0 0,1-1 0 0 0,0 1 0 0 0,0-2-1 0 0,0 1 1 0 0,0-1 0 0 0,1 0 0 0 0,-1 0 0 0 0,1 0 0 0 0,0-1 0 0 0,0 0 0 0 0,14 2 0 0 0,-6-2-24 0 0,0-1 0 0 0,0-1 0 0 0,0 0 1 0 0,0-1-1 0 0,22-4 0 0 0,-29 2-30 0 0,-1 1-1 0 0,1-1 1 0 0,-1-1 0 0 0,0 0-1 0 0,0 0 1 0 0,0 0 0 0 0,0-1-1 0 0,-1 0 1 0 0,0 0 0 0 0,0 0-1 0 0,0-1 1 0 0,-1 0 0 0 0,0 0 0 0 0,0-1-1 0 0,0 0 1 0 0,-1 1 0 0 0,0-1-1 0 0,0-1 1 0 0,-1 1 0 0 0,0 0-1 0 0,0-1 1 0 0,2-9 0 0 0,-5 15-38 0 0,1-1 0 0 0,-1 0 0 0 0,0 0 0 0 0,0 0 0 0 0,0 0 0 0 0,0 0 0 0 0,-1 0 0 0 0,1 0 0 0 0,-1 0 0 0 0,0 0 0 0 0,0 0 1 0 0,0 1-1 0 0,0-1 0 0 0,0 0 0 0 0,-1 1 0 0 0,1-1 0 0 0,-1 1 0 0 0,0-1 0 0 0,1 1 0 0 0,-1 0 0 0 0,0 0 0 0 0,-3-3 0 0 0,-4-2-537 0 0,0 1 0 0 0,0 0-1 0 0,0 1 1 0 0,-17-7 0 0 0,-5-4-3201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57.3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1 0 15091 0 0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57.6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63 15091 0 0,'38'0'-6'0'0,"65"0"7062"0"0,-93 0-6797 0 0,53 1 756 0 0,0-3 1 0 0,88-15 0 0 0,-11-4 151 0 0,-44 17-1247 0 0,-75 4-243 0 0,-20 0 228 0 0,0 0 0 0 0,0-1 0 0 0,0 1 0 0 0,0 0 0 0 0,-1 0 0 0 0,1 0 0 0 0,0-1 0 0 0,0 1 0 0 0,0 0 0 0 0,-1-1 0 0 0,1 1 0 0 0,0-1 0 0 0,0 1 0 0 0,-1-1 0 0 0,1 1 0 0 0,0-1 0 0 0,-1 0 0 0 0,2-1 0 0 0,-1 1-13 0 0,-1 1-1 0 0,1-1 1 0 0,0 0-1 0 0,0 0 1 0 0,0 0-1 0 0,0 0 1 0 0,0 1-1 0 0,0-1 1 0 0,0 1-1 0 0,1-1 1 0 0,-1 0 0 0 0,0 1-1 0 0,0 0 1 0 0,0-1-1 0 0,1 1 1 0 0,-1 0-1 0 0,0 0 1 0 0,0 0-1 0 0,3-1 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58.1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1 9194 0 0,'0'0'9833'0'0,"-2"44"-8600"0"0,-4 141-318 0 0,5-162-695 0 0,1 1 0 0 0,1-1-1 0 0,1 0 1 0 0,10 43 0 0 0,-2-14-107 0 0,45 406-33 0 0,-54-387-36 0 0,1 2-943 0 0,6-28-4915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58.4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12531 0 0,'0'0'11319'0'0,"11"16"-10272"0"0,-4-7-903 0 0,3 4 21 0 0,-1 0-1 0 0,0 1 0 0 0,-1 0 1 0 0,0 1-1 0 0,-1-1 1 0 0,-1 1-1 0 0,5 17 0 0 0,27 129 274 0 0,26 243-1 0 0,-42-167-2547 0 0,-17-216-852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59.2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1 10362 0 0,'0'0'14097'0'0,"-5"1"-13883"0"0,4 1-190 0 0,-1-1 0 0 0,1 0 1 0 0,-1 1-1 0 0,1 0 0 0 0,-1-1 0 0 0,1 1 0 0 0,0 0 0 0 0,0-1 0 0 0,0 1 0 0 0,0 0 0 0 0,0 0 0 0 0,0 0 1 0 0,1 0-1 0 0,-1 0 0 0 0,1 0 0 0 0,-1 0 0 0 0,1 0 0 0 0,0 0 0 0 0,-1 0 0 0 0,1 0 0 0 0,0 0 0 0 0,1 0 0 0 0,-1 0 1 0 0,0 1-1 0 0,1 2 0 0 0,13 79 362 0 0,-6-38-226 0 0,0 36-1341 0 0,20 178 3682 0 0,-17-174-7785 0 0,2 1-7203 0 0,-9-68 5212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46.7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167 194 2000 0 0,'0'0'21294'0'0,"-7"-24"-20612"0"0,-2-13-421 0 0,2 9 342 0 0,-18-51 0 0 0,24 76-530 0 0,0 1 0 0 0,0 0 0 0 0,0 0 0 0 0,0 0 0 0 0,0 0 1 0 0,0 0-1 0 0,0 0 0 0 0,-1 0 0 0 0,1 0 0 0 0,-4-3 0 0 0,-4 6 47 0 0,2 16-157 0 0,-8 40 729 0 0,0-1-238 0 0,3-1 0 0 0,-5 61-1 0 0,-11 918 1992 0 0,29-844-2448 0 0,2-152 636 0 0,0-6-2634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00.3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222 22 7354 0 0,'0'0'11641'0'0,"-14"-2"-10970"0"0,-63-14 143 0 0,63 14-511 0 0,1 1-1 0 0,-1 0 0 0 0,-24 3 1 0 0,3-1 270 0 0,34-1-564 0 0,0 1-1 0 0,0-1 1 0 0,0 1-1 0 0,0-1 1 0 0,0 1-1 0 0,1-1 0 0 0,-1 1 1 0 0,0-1-1 0 0,0 1 1 0 0,0 0-1 0 0,1-1 1 0 0,-1 1-1 0 0,0 0 0 0 0,1 0 1 0 0,-1 0-1 0 0,1 0 1 0 0,-1-1-1 0 0,1 1 1 0 0,-1 0-1 0 0,1 0 0 0 0,-1 0 1 0 0,1 0-1 0 0,0 0 1 0 0,0 0-1 0 0,-1 0 1 0 0,1 0-1 0 0,0 0 0 0 0,0 0 1 0 0,0 0-1 0 0,0 0 1 0 0,1 2-1 0 0,-1 42 89 0 0,1-33-86 0 0,-1-5 16 0 0,1 0 1 0 0,1-1 0 0 0,-1 1-1 0 0,1-1 1 0 0,0 0-1 0 0,0 1 1 0 0,1-1-1 0 0,-1 0 1 0 0,2 0-1 0 0,-1 0 1 0 0,1-1 0 0 0,-1 1-1 0 0,1-1 1 0 0,1 0-1 0 0,-1 0 1 0 0,1 0-1 0 0,0-1 1 0 0,10 8-1 0 0,-5-4 56 0 0,1-1 0 0 0,1 0-1 0 0,-1-1 1 0 0,1 0-1 0 0,0 0 1 0 0,0-2 0 0 0,1 1-1 0 0,20 3 1 0 0,60 4 259 0 0,-85-11-283 0 0,1-1 0 0 0,0-1-1 0 0,0 1 1 0 0,-1-1 0 0 0,1-1 0 0 0,-1 0-1 0 0,1 0 1 0 0,11-5 0 0 0,-39 4 197 0 0,-1 2 1 0 0,-32 0-1 0 0,39 4-271 0 0,1 1 0 0 0,-1 0-1 0 0,1 1 1 0 0,0 0 0 0 0,0 0 0 0 0,0 2-1 0 0,1-1 1 0 0,0 2 0 0 0,0-1-1 0 0,1 2 1 0 0,0-1 0 0 0,1 1 0 0 0,-1 1-1 0 0,2-1 1 0 0,-1 2 0 0 0,2-1 0 0 0,-1 1-1 0 0,1 0 1 0 0,-10 24 0 0 0,11-21 7 0 0,2 1-1 0 0,0-1 1 0 0,1 1 0 0 0,0-1 0 0 0,1 1 0 0 0,1 0 0 0 0,0 0 0 0 0,1 0 0 0 0,0 0 0 0 0,4 18-1 0 0,-3-29 23 0 0,1 0 1 0 0,-1 0-1 0 0,1 0 0 0 0,0 0 0 0 0,1 0 0 0 0,-1 0 0 0 0,0-1 0 0 0,1 1 0 0 0,0-1 1 0 0,0 0-1 0 0,0 0 0 0 0,0 0 0 0 0,1 0 0 0 0,-1 0 0 0 0,1-1 0 0 0,6 5 0 0 0,7 1 102 0 0,-1 0 0 0 0,29 9-1 0 0,-31-13-76 0 0,0 0 19 0 0,0-1-1 0 0,0-1 1 0 0,0 0 0 0 0,0-1 0 0 0,0-1-1 0 0,19-1 1 0 0,-2 0 7 0 0,21-9 2 0 0,-50 10-50 0 0,-1 0 0 0 0,1-1 1 0 0,0 1-1 0 0,-1-1 0 0 0,1 1 1 0 0,-1-1-1 0 0,1 0 0 0 0,-1 0 1 0 0,1 1-1 0 0,-1-1 1 0 0,1 0-1 0 0,-1-1 0 0 0,0 1 1 0 0,0 0-1 0 0,1 0 0 0 0,-1 0 1 0 0,0-1-1 0 0,0 1 0 0 0,0-1 1 0 0,0 1-1 0 0,1-4 434 0 0,-49-1-488 0 0,44 4 21 0 0,0 1 0 0 0,-1 0 0 0 0,1 0 0 0 0,-1 1 0 0 0,1-1 0 0 0,-1 0 0 0 0,1 1 0 0 0,-1 0 1 0 0,1 0-1 0 0,-1 0 0 0 0,1 1 0 0 0,-1-1 0 0 0,0 1 0 0 0,1-1 0 0 0,0 1 0 0 0,-1 0 0 0 0,1 1 0 0 0,0-1 0 0 0,-1 1 0 0 0,1-1 1 0 0,0 1-1 0 0,0 0 0 0 0,0 0 0 0 0,0 0 0 0 0,1 0 0 0 0,-5 5 0 0 0,3-3-10 0 0,0 0-1 0 0,0 0 1 0 0,1 1 0 0 0,-1 0-1 0 0,1-1 1 0 0,0 1 0 0 0,0 0-1 0 0,1 0 1 0 0,-1 1 0 0 0,1-1-1 0 0,0 0 1 0 0,1 1 0 0 0,-1 0 0 0 0,1-1-1 0 0,0 1 1 0 0,0 0 0 0 0,1-1-1 0 0,0 11 1 0 0,0-7 4 0 0,1-1 1 0 0,-1 0-1 0 0,2 0 1 0 0,-1 0-1 0 0,1 0 1 0 0,0 0-1 0 0,0 0 1 0 0,1 0-1 0 0,0-1 1 0 0,1 1-1 0 0,5 8 1 0 0,-6-12 11 0 0,0 0-1 0 0,0 0 1 0 0,0-1 0 0 0,0 0 0 0 0,1 1 0 0 0,-1-1 0 0 0,1 0 0 0 0,0 0 0 0 0,0-1 0 0 0,0 1 0 0 0,0-1 0 0 0,0 0 0 0 0,1 0 0 0 0,-1-1 0 0 0,0 1 0 0 0,1-1 0 0 0,0 0 0 0 0,-1 0 0 0 0,1 0 0 0 0,0-1 0 0 0,6 1 0 0 0,7 0 87 0 0,-13-1-69 0 0,-1 1 1 0 0,1-1-1 0 0,-1 0 0 0 0,1 0 1 0 0,-1 0-1 0 0,1 0 0 0 0,-1-1 0 0 0,1 0 1 0 0,-1 0-1 0 0,8-2 0 0 0,-12 2-2 0 0,0 1-1 0 0,1 0 1 0 0,-1 0-1 0 0,0 0 1 0 0,0-1 0 0 0,1 1-1 0 0,-1 0 1 0 0,0-1-1 0 0,0 1 1 0 0,0 0-1 0 0,1 0 1 0 0,-1-1-1 0 0,0 1 1 0 0,0 0-1 0 0,0-1 1 0 0,0 1 0 0 0,0 0-1 0 0,0-1 1 0 0,0 1-1 0 0,0 0 1 0 0,0-1-1 0 0,0 1 1 0 0,0-1-1 0 0,0 1 1 0 0,0 0 0 0 0,0-1-1 0 0,0 1 1 0 0,0 0-1 0 0,0-1 1 0 0,0 1-1 0 0,0 0 1 0 0,0-1-1 0 0,0 1 1 0 0,-1 0 0 0 0,1 0-1 0 0,0-1 1 0 0,0 1-1 0 0,0 0 1 0 0,-1-1-1 0 0,1 1 1 0 0,0 0-1 0 0,0 0 1 0 0,-1-1 0 0 0,1 1-1 0 0,0 0 1 0 0,-1 0-1 0 0,1 0 1 0 0,0 0-1 0 0,-1-1 1 0 0,1 1-1 0 0,-1 0 1 0 0,-18-5-572 0 0,17 8 502 0 0,-1 1-1 0 0,1 0 1 0 0,0 0 0 0 0,0 0 0 0 0,1 1-1 0 0,-1-1 1 0 0,-1 8 0 0 0,-1 1-1 0 0,-5 15 145 0 0,1-1 1 0 0,2 2-1 0 0,1-1 0 0 0,-3 46 0 0 0,6 122 745 0 0,2-44-272 0 0,-25 424 782 0 0,25-564-1310 0 0,-4 35-6 0 0,3 1 0 0 0,6 63-1 0 0,-4-107-62 0 0,0 1-1 0 0,0 0 0 0 0,0-1 1 0 0,1 1-1 0 0,-1-1 0 0 0,1 0 1 0 0,0 1-1 0 0,1-1 0 0 0,-1 0 1 0 0,1 0-1 0 0,3 5 0 0 0,-5-9-275 0 0,-1-17-4051 0 0,1 8 3160 0 0,-1-9-2273 0 0,-2 1-2170 0 0,-2-13-2096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01.1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 12 6945 0 0,'0'0'19002'0'0,"-7"-2"-18683"0"0,-13-5-216 0 0,29 4 197 0 0,52 4 500 0 0,-27 0-451 0 0,454 27 1229 0 0,-405-21-1384 0 0,151 12-142 0 0,-195-16-64 0 0,0 1 0 0 0,-1 3-1 0 0,41 10 1 0 0,-58-15 17 0 0,-20-3-15 0 0,0 1 0 0 0,0 0 0 0 0,1 0 1 0 0,-1 0-1 0 0,0 0 0 0 0,0 0 0 0 0,0 0 1 0 0,0 0-1 0 0,0 0 0 0 0,1 0 1 0 0,-1 1-1 0 0,0-1 0 0 0,0 0 0 0 0,0 1 1 0 0,0-1-1 0 0,0 1 0 0 0,0-1 0 0 0,0 1 1 0 0,0-1-1 0 0,0 1 0 0 0,0 0 0 0 0,0 0 1 0 0,-1-1-1 0 0,2 2 0 0 0,-1 0-184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01.8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184 79 8010 0 0,'0'0'13156'0'0,"-1"-8"-12377"0"0,-3-20-84 0 0,3 26-550 0 0,-1 1 1 0 0,1-1-1 0 0,-1 1 1 0 0,1 0-1 0 0,-1-1 1 0 0,0 1 0 0 0,0 0-1 0 0,1 0 1 0 0,-1 1-1 0 0,0-1 1 0 0,0 0-1 0 0,0 0 1 0 0,0 1 0 0 0,0-1-1 0 0,0 1 1 0 0,-4-1-1 0 0,-3-1 141 0 0,3-1-177 0 0,-1 0 0 0 0,1 0 1 0 0,-1 1-1 0 0,1 0 0 0 0,-1 0 0 0 0,0 1 0 0 0,0 0 0 0 0,0 0 0 0 0,0 0 1 0 0,0 1-1 0 0,0 0 0 0 0,-14 2 0 0 0,19-1-103 0 0,0 0 1 0 0,0 1-1 0 0,0-1 0 0 0,0 0 1 0 0,0 1-1 0 0,1-1 0 0 0,-1 1 1 0 0,0 0-1 0 0,1-1 0 0 0,-1 1 1 0 0,1 0-1 0 0,-1 0 0 0 0,1 0 1 0 0,0 0-1 0 0,0 0 0 0 0,0 0 1 0 0,0 1-1 0 0,0-1 0 0 0,1 0 1 0 0,-1 0-1 0 0,1 1 0 0 0,-1-1 1 0 0,1 0-1 0 0,0 4 0 0 0,-1 2 7 0 0,0 1-1 0 0,1-1 0 0 0,0 1 1 0 0,0-1-1 0 0,3 15 0 0 0,-1-17-4 0 0,0 1 0 0 0,0-1 0 0 0,1 0-1 0 0,0 0 1 0 0,0-1 0 0 0,1 1 0 0 0,0 0 0 0 0,-1-1-1 0 0,2 0 1 0 0,-1 0 0 0 0,1 0 0 0 0,0-1 0 0 0,0 0 0 0 0,0 1-1 0 0,0-2 1 0 0,1 1 0 0 0,-1-1 0 0 0,1 1 0 0 0,0-2-1 0 0,0 1 1 0 0,11 3 0 0 0,2 0-43 0 0,1-1-1 0 0,0-1 1 0 0,0 0 0 0 0,0-2-1 0 0,37 1 1 0 0,-49-3 7 0 0,0 0 0 0 0,0-1 0 0 0,0 0 0 0 0,0 0 1 0 0,0-1-1 0 0,-1 0 0 0 0,1 0 0 0 0,0-1 0 0 0,-1 0 0 0 0,14-7 0 0 0,-18 8 31 0 0,0-1 0 0 0,0 1 0 0 0,0-1 0 0 0,0 1 0 0 0,-1-1 0 0 0,1 0 0 0 0,-1 0 0 0 0,1 0 0 0 0,-1 0 0 0 0,0 0 0 0 0,-1-1 0 0 0,1 1 0 0 0,0-1 0 0 0,-1 1 0 0 0,0-1 0 0 0,0 0 0 0 0,0 1 0 0 0,0-1 0 0 0,0 0 0 0 0,-1 0 0 0 0,0 0 0 0 0,0 1 0 0 0,0-1 0 0 0,0 0 0 0 0,-2-6 0 0 0,0 5-10 0 0,0-1 0 0 0,0 1 1 0 0,-1 0-1 0 0,0 0 0 0 0,0 1 1 0 0,0-1-1 0 0,0 1 0 0 0,-1-1 1 0 0,0 1-1 0 0,0 0 0 0 0,0 1 1 0 0,0-1-1 0 0,-1 1 0 0 0,-9-6 1 0 0,-3-3-519 0 0,-1 2 1 0 0,-35-16-1 0 0,15 13-2391 0 0,21 10-3561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03.1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71 58 1144 0 0,'-3'-2'16229'0'0,"-1"0"-15604"0"0,0 0-1 0 0,0 0 1 0 0,0 0-1 0 0,0 1 1 0 0,0 0 0 0 0,-1 0-1 0 0,1 0 1 0 0,0 0-1 0 0,-1 1 1 0 0,1 0-1 0 0,-1 0 1 0 0,-11 1 2344 0 0,54-1-1858 0 0,60-10-438 0 0,82-3-63 0 0,-30 1-334 0 0,-71 9-238 0 0,-4-1-45 0 0,0 3-1 0 0,82 10 1 0 0,-141-7-3 0 0,1 0 0 0 0,-1 1 0 0 0,0 1 0 0 0,0 1 1 0 0,26 11-1 0 0,-32-13 599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03.5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381 34 7626 0 0,'0'0'16614'0'0,"-12"-5"-16231"0"0,0 0-215 0 0,0 0 1 0 0,1 1-1 0 0,-2 0 1 0 0,1 1-1 0 0,0 0 1 0 0,0 1-1 0 0,-22 0 1 0 0,13 1 142 0 0,-1 2 0 0 0,0 0 0 0 0,1 1 0 0 0,-1 2 0 0 0,-32 8 0 0 0,49-10-293 0 0,0 0 1 0 0,0 0-1 0 0,0 0 0 0 0,1 0 1 0 0,-1 1-1 0 0,1-1 0 0 0,-1 1 1 0 0,1 0-1 0 0,0 1 0 0 0,0-1 1 0 0,0 1-1 0 0,1 0 0 0 0,-1 0 1 0 0,1 0-1 0 0,0 0 0 0 0,0 1 1 0 0,0-1-1 0 0,1 1 0 0 0,-1-1 1 0 0,1 1-1 0 0,0 0 0 0 0,1 0 1 0 0,-1 0-1 0 0,1 0 0 0 0,0 0 1 0 0,0 1-1 0 0,1-1 0 0 0,-1 10 1 0 0,2-9-15 0 0,0 1 1 0 0,0-1 0 0 0,1 0 0 0 0,0 1-1 0 0,0-1 1 0 0,0 0 0 0 0,1 0-1 0 0,0 0 1 0 0,0-1 0 0 0,0 1 0 0 0,1-1-1 0 0,0 1 1 0 0,0-1 0 0 0,0 0-1 0 0,1-1 1 0 0,0 1 0 0 0,0-1 0 0 0,0 0-1 0 0,0 0 1 0 0,1 0 0 0 0,-1-1-1 0 0,12 5 1 0 0,-3-1-8 0 0,0 0 0 0 0,1-1-1 0 0,-1-1 1 0 0,1-1 0 0 0,1 0-1 0 0,-1-1 1 0 0,0 0 0 0 0,26 1-1 0 0,-28-4-57 0 0,2 0-17 0 0,0 0 0 0 0,0-1 0 0 0,0 0 0 0 0,29-7 0 0 0,-41 7 79 0 0,0 0-1 0 0,0 0 1 0 0,0 0-1 0 0,-1 0 1 0 0,1-1-1 0 0,0 1 1 0 0,0-1-1 0 0,-1 1 1 0 0,1-1-1 0 0,-1 0 1 0 0,1 0 0 0 0,-1-1-1 0 0,0 1 1 0 0,0 0-1 0 0,0-1 1 0 0,0 1-1 0 0,0-1 1 0 0,-1 0-1 0 0,1 1 1 0 0,-1-1-1 0 0,1 0 1 0 0,-1 0-1 0 0,0 0 1 0 0,0 0-1 0 0,-1 0 1 0 0,1 0 0 0 0,-1 0-1 0 0,1 0 1 0 0,-1 0-1 0 0,0-4 1 0 0,-1-3-166 0 0,0 1 1 0 0,0-1-1 0 0,-1 0 1 0 0,0 1 0 0 0,-1-1-1 0 0,0 1 1 0 0,0 0-1 0 0,-1 0 1 0 0,0 0-1 0 0,-1 1 1 0 0,0-1 0 0 0,0 1-1 0 0,-1 0 1 0 0,0 0-1 0 0,-1 1 1 0 0,-10-10-1 0 0,-6-11-2963 0 0,15 18-100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04.3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 20 17292 0 0,'0'0'8389'0'0,"-7"2"-7599"0"0,-2 0-905 0 0,-8 2 1588 0 0,40-2-520 0 0,266-13 78 0 0,-198 4-781 0 0,123-4 16 0 0,-165 11-227 0 0,214 8-15 0 0,-146 2-22 0 0,-98-8-2055 0 0,29-2 6410 0 0,-30 0-6525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04.7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369 0 12843 0 0,'0'0'13644'0'0,"-46"5"-13049"0"0,-141 17-40 0 0,176-21-482 0 0,1 0 0 0 0,0 1 0 0 0,0 1 1 0 0,0-1-1 0 0,0 2 0 0 0,-11 4 1 0 0,19-6-46 0 0,0-1-1 0 0,-1 1 1 0 0,1 0 0 0 0,0 0 0 0 0,0 0 0 0 0,0 0 0 0 0,0 1 0 0 0,0-1 0 0 0,0 0 0 0 0,1 1 0 0 0,-4 4 0 0 0,0 3 20 0 0,2-4-45 0 0,0-1 0 0 0,0 2 0 0 0,0-1 0 0 0,1 0 1 0 0,0 1-1 0 0,0-1 0 0 0,1 1 0 0 0,0-1 0 0 0,0 1 1 0 0,1 0-1 0 0,-1-1 0 0 0,1 1 0 0 0,1 0 0 0 0,-1-1 0 0 0,1 1 1 0 0,0 0-1 0 0,1-1 0 0 0,0 1 0 0 0,0-1 0 0 0,0 0 0 0 0,1 1 1 0 0,0-1-1 0 0,0 0 0 0 0,0-1 0 0 0,1 1 0 0 0,0-1 0 0 0,0 1 1 0 0,5 4-1 0 0,-2-2-35 0 0,0 0 0 0 0,1-1 0 0 0,0 0-1 0 0,0 0 1 0 0,1-1 0 0 0,-1 0 0 0 0,2-1 0 0 0,-1 1 0 0 0,0-2 0 0 0,1 1 0 0 0,0-1 0 0 0,0-1 0 0 0,0 0 0 0 0,1 0-1 0 0,-1-1 1 0 0,22 1 0 0 0,-25-4-11 0 0,1 0 0 0 0,0 0 0 0 0,-1-1 0 0 0,0 0 0 0 0,1-1 0 0 0,-1 0 0 0 0,0 0 0 0 0,0 0 0 0 0,0-1 0 0 0,-1 0 0 0 0,0 0 0 0 0,1-1-1 0 0,-1 0 1 0 0,-1 0 0 0 0,1 0 0 0 0,-1-1 0 0 0,0 1 0 0 0,0-1 0 0 0,0-1 0 0 0,-1 1 0 0 0,0-1 0 0 0,0 1 0 0 0,-1-1 0 0 0,5-12 0 0 0,-5 13 37 0 0,-1-1 1 0 0,0 1 0 0 0,0-1-1 0 0,0 1 1 0 0,0-1-1 0 0,-1 1 1 0 0,0-1 0 0 0,-1 0-1 0 0,1 0 1 0 0,-1 1 0 0 0,-1-1-1 0 0,1 0 1 0 0,-1 0 0 0 0,0 1-1 0 0,-1-1 1 0 0,0 0-1 0 0,0 1 1 0 0,0 0 0 0 0,-1-1-1 0 0,1 1 1 0 0,-2 0 0 0 0,1 0-1 0 0,-1 1 1 0 0,1-1 0 0 0,-2 1-1 0 0,1 0 1 0 0,-1 0-1 0 0,-8-8 1 0 0,4 5-881 0 0,-25-18 600 0 0,17 18-3006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14.8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 3473 0 0,'1'5'21644'0'0,"491"9"-20702"0"0,-417-13-874 0 0,-31 1-33 0 0,0-2-1 0 0,83-12 1 0 0,-66 4-27 0 0,0 3-1 0 0,80 3 1 0 0,-103 2-116 0 0,42 10-248 0 0,-78-10 351 0 0,0 0 1 0 0,1 0 0 0 0,-1 1 0 0 0,0-1 0 0 0,0 1-1 0 0,0-1 1 0 0,0 1 0 0 0,0 0 0 0 0,0 0 0 0 0,-1 0 0 0 0,1 0-1 0 0,0 0 1 0 0,0 0 0 0 0,2 2 0 0 0,-2 4-81 0 0,-1-1 1 0 0,1 0 0 0 0,-1 1-1 0 0,0-1 1 0 0,0 1-1 0 0,-1-1 1 0 0,0 8-1 0 0,3 24 129 0 0,2-11 29 0 0,-1 1-1 0 0,-1-1 1 0 0,-1 1 0 0 0,-3 42 0 0 0,-22 104 508 0 0,7-66-429 0 0,5-12-181 0 0,11-95 88 0 0,1-1-41 0 0,23 2 162 0 0,1 0 0 0 0,27 6 0 0 0,-27-3 11 0 0,-1-1 0 0 0,29-1-1 0 0,99 1-43 0 0,119-4 272 0 0,-200-8-313 0 0,36-2-8 0 0,-69 8-55 0 0,57-10 0 0 0,-56 6-16 0 0,62-3 0 0 0,118-5-31 0 0,-99 4-49 0 0,-67 11 56 0 0,-21 0-3 0 0,0-1-1 0 0,-1-1 1 0 0,45-8 0 0 0,-13 5-48 0 0,-53 5 47 0 0,-1-1 0 0 0,0 0 0 0 0,1-1 0 0 0,-1 0 0 0 0,0-1 1 0 0,11-2-1 0 0,4-2-10 0 0,1 1 1 0 0,0 1 0 0 0,0 1-1 0 0,1 1 1 0 0,-1 2 0 0 0,42 3-1 0 0,5-1 53 0 0,-50-2-63 0 0,30 0 53 0 0,79 9 0 0 0,-88-5-24 0 0,1-2 1 0 0,55-4 0 0 0,-11-1-1 0 0,-74 3-6 0 0,21 0-27 0 0,1-1 0 0 0,40-7 0 0 0,-60 6 37 0 0,15-5-53 0 0,-25 6 25 0 0,0 0 1 0 0,0-1 0 0 0,0 2 0 0 0,1-1-1 0 0,-1 1 1 0 0,0 0 0 0 0,0 0 0 0 0,10 2-1 0 0,5 0-49 0 0,119-2 102 0 0,-70-10-61 0 0,-59 11 32 0 0,0-1-1 0 0,0 0 1 0 0,0-1 0 0 0,0 0-1 0 0,0-1 1 0 0,-1 0-1 0 0,1-1 1 0 0,20-7-1 0 0,-11 9 28 0 0,-19 1 162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16.9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61 0 5481 0 0,'0'0'17268'0'0,"-9"2"-16467"0"0,-3 1-539 0 0,-27-3 3140 0 0,51-5-3167 0 0,115 8 299 0 0,250 37 1 0 0,-222-21-530 0 0,299-4 0 0 0,-431-15 1 0 0,9-4-9 0 0,-31 4 38 0 0,21 6-756 0 0,-16 0 718 0 0,-1 1 0 0 0,1 0 0 0 0,-1 0 0 0 0,0 1 0 0 0,-1-1 0 0 0,0 1 0 0 0,0 0 1 0 0,-1 0-1 0 0,0 0 0 0 0,0 0 0 0 0,-1 1 0 0 0,2 11 0 0 0,3 19 75 0 0,0 59-1 0 0,-5-57-76 0 0,11 106-4 0 0,6 139-100 0 0,-19-278 115 0 0,1 1 0 0 0,0-1 0 0 0,1 1 0 0 0,0-1 0 0 0,3 11 1 0 0,5 27 34 0 0,-9-45-43 0 0,-1 0 1 0 0,1 0-1 0 0,-1 0 1 0 0,1 0 0 0 0,0-1-1 0 0,-1 1 1 0 0,1 0 0 0 0,0 0-1 0 0,0-1 1 0 0,-1 1-1 0 0,1-1 1 0 0,0 1 0 0 0,0-1-1 0 0,0 1 1 0 0,0-1-1 0 0,0 1 1 0 0,0-1 0 0 0,0 0-1 0 0,0 0 1 0 0,0 1 0 0 0,0-1-1 0 0,0 0 1 0 0,0 0-1 0 0,0 0 1 0 0,0 0 0 0 0,0 0-1 0 0,0 0 1 0 0,1 0-1 0 0,44-1 185 0 0,-31 1-151 0 0,151 14 160 0 0,-48-4-49 0 0,32 0 3 0 0,-48 0-116 0 0,26-1 25 0 0,163 5 106 0 0,-41 4-155 0 0,-142-6 7 0 0,452 2-82 0 0,-417-15 102 0 0,-14 11 74 0 0,310-10-51 0 0,-374 10-87 0 0,-12-1 28 0 0,12 1 63 0 0,53-5-69 0 0,-53 4 28 0 0,126-9-10 0 0,-190 0 6 0 0,-38 0-1502 0 0,-8 0-5934 0 0,20 0-1257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18.7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101 44 10762 0 0,'0'0'14803'0'0,"-18"-6"-14165"0"0,-53-18-141 0 0,59 16 824 0 0,23 4-931 0 0,25 2-240 0 0,-34 2-2 0 0,27 2 144 0 0,57 10 0 0 0,-13-1-68 0 0,228 39 137 0 0,5 0-374 0 0,-106-17-36 0 0,-134-22-30 0 0,-66-11 77 0 0,0 0 1 0 0,0 0-1 0 0,0 0 0 0 0,1-1 1 0 0,-1 1-1 0 0,0 0 1 0 0,0 0-1 0 0,0 0 0 0 0,0 0 1 0 0,1 0-1 0 0,-1 0 0 0 0,0 0 1 0 0,0 0-1 0 0,0 0 0 0 0,0 0 1 0 0,1 0-1 0 0,-1 0 0 0 0,0 1 1 0 0,0-1-1 0 0,0 0 1 0 0,0 0-1 0 0,1 0 0 0 0,-1 0 1 0 0,0 0-1 0 0,0 0 0 0 0,0 0 1 0 0,0 0-1 0 0,0 0 0 0 0,1 1 1 0 0,-1-1-1 0 0,0 0 0 0 0,0 0 1 0 0,0 0-1 0 0,0 0 1 0 0,0 0-1 0 0,0 1 0 0 0,0-1 1 0 0,0 0-1 0 0,0 0 0 0 0,0 0 1 0 0,1 0-1 0 0,-1 1 0 0 0,0-1 1 0 0,0 0-1 0 0,0 0 0 0 0,0 0 1 0 0,0 0-1 0 0,0 1 1 0 0,0-1-1 0 0,0 0 0 0 0,0 0 1 0 0,0 0-1 0 0,-1 0 0 0 0,1 1 1 0 0,0-1-1 0 0,0 0 0 0 0,0 0 1 0 0,0 0-1 0 0,0 0 0 0 0,0 1 1 0 0,0-1-1 0 0,0 0 1 0 0,0 0-1 0 0,0 0 0 0 0,-1 0 1 0 0,-10 12-185 0 0,6-6 123 0 0,1 22 33 0 0,1-1 1 0 0,1 1-1 0 0,2 1 1 0 0,0-1-1 0 0,9 52 1 0 0,-8-72 20 0 0,6 52-33 0 0,29 422-313 0 0,-47-311 305 0 0,3-69 50 0 0,5-36-41 0 0,3-61 26 0 0,0-1 0 0 0,0 1 0 0 0,0 0 0 0 0,1-1 0 0 0,0 1 0 0 0,0-1 0 0 0,0 1-1 0 0,0-1 1 0 0,1 1 0 0 0,-1-1 0 0 0,5 7 0 0 0,-4-8 5 0 0,0 0-1 0 0,1-1 1 0 0,-1 0-1 0 0,1 0 1 0 0,-1 0-1 0 0,1 0 1 0 0,0 0 0 0 0,0 0-1 0 0,0 0 1 0 0,0-1-1 0 0,0 0 1 0 0,1 0-1 0 0,-1 0 1 0 0,0 0 0 0 0,6 1-1 0 0,9 5 23 0 0,8 0 23 0 0,59 2 241 0 0,103 1-160 0 0,171-20 17 0 0,-118 1-161 0 0,33-6 39 0 0,-120 5-43 0 0,72 1-7 0 0,220 9-184 0 0,-259 9 273 0 0,-140-11-6 0 0,80-15-1 0 0,-32 4-93 0 0,-20 8 7 0 0,97 6-1 0 0,-54 2 67 0 0,-50-3-23 0 0,-67 0 17 0 0,37 0 150 0 0,31 14-111 0 0,6-4 364 0 0,-61-10-385 0 0,-10-1-36 0 0,1 1 1 0 0,-1 0-1 0 0,1 0 1 0 0,-1 0-1 0 0,1 1 0 0 0,-1-1 1 0 0,1 1-1 0 0,-1 0 1 0 0,1 1-1 0 0,5 2 0 0 0,15-1 949 0 0,-12-4-3975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47.3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 13187 0 0,'0'0'14656'0'0,"10"-2"-14224"0"0,53-6 144 0 0,1 4-1 0 0,92 4 0 0 0,139 22 246 0 0,-287-22-783 0 0,126 15 139 0 0,67 6 11 0 0,-66-3-234 0 0,-134-18-100 0 0,-20-2-4466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23.0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29 147 12939 0 0,'0'0'10070'0'0,"-5"-14"-9462"0"0,-17-45-22 0 0,22 59-524 0 0,0-1 1 0 0,-1 0-1 0 0,1 1 1 0 0,0-1-1 0 0,0 0 1 0 0,0 0-1 0 0,-1 1 1 0 0,1-1 0 0 0,0 0-1 0 0,0 1 1 0 0,0-1-1 0 0,0 0 1 0 0,0 0-1 0 0,1 1 1 0 0,-1-1 0 0 0,0 0-1 0 0,0 1 1 0 0,0-1-1 0 0,1 0 1 0 0,-1 0-1 0 0,0 1 1 0 0,1-1 0 0 0,-1 1-1 0 0,0-1 1 0 0,1 0-1 0 0,-1 1 1 0 0,1-1-1 0 0,-1 1 1 0 0,1-1 0 0 0,-1 1-1 0 0,1-1 1 0 0,-1 1-1 0 0,1-1 1 0 0,0 1-1 0 0,-1 0 1 0 0,1-1 0 0 0,0 1-1 0 0,-1 0 1 0 0,1-1-1 0 0,0 1 1 0 0,-1 0-1 0 0,1 0 1 0 0,0 0 0 0 0,0 0-1 0 0,1 0 1 0 0,38 0 1 0 0,-30 1 234 0 0,44 2 112 0 0,91 16 0 0 0,-91-10-305 0 0,94 3 0 0 0,-105-10-71 0 0,0-3 0 0 0,0-1 0 0 0,0-2 0 0 0,0-2 0 0 0,79-22 0 0 0,-99 20-58 0 0,-4 2 12 0 0,0-1-1 0 0,0 0 1 0 0,19-12-1 0 0,-34 17-21 0 0,-1 1-1 0 0,1 0 0 0 0,0 0 1 0 0,0 0-1 0 0,0 1 0 0 0,0-1 1 0 0,-1 1-1 0 0,1 0 0 0 0,0 0 1 0 0,0 0-1 0 0,0 1 0 0 0,0-1 1 0 0,0 1-1 0 0,0 0 0 0 0,-1 0 1 0 0,1 0-1 0 0,0 1 0 0 0,-1-1 1 0 0,1 1-1 0 0,-1 0 0 0 0,1 0 1 0 0,4 4-1 0 0,47 24-635 0 0,-53-28 657 0 0,0-1-14 0 0,-1 0 0 0 0,1 1 0 0 0,0-1 1 0 0,0 1-1 0 0,-1 0 0 0 0,1-1 0 0 0,-1 1 0 0 0,1 0 0 0 0,-1 0 0 0 0,0 0 0 0 0,0 0 1 0 0,0 0-1 0 0,0 0 0 0 0,0 0 0 0 0,0 0 0 0 0,0 0 0 0 0,-1 1 0 0 0,1-1 1 0 0,-1 4-1 0 0,0-6 31 0 0,-31 32 212 0 0,23-15-200 0 0,1-1 1 0 0,0 1 0 0 0,2 1-1 0 0,0-1 1 0 0,0 1 0 0 0,2 0-1 0 0,-3 31 1 0 0,6 136 88 0 0,2-90 90 0 0,-2-28-164 0 0,-1 19-108 0 0,18 151-1 0 0,-14-199-14 0 0,-1-1-1 0 0,-4 49 1 0 0,-1-12-579 0 0,3-73 661 0 0,0 0 1 0 0,0 0 0 0 0,1 0-1 0 0,-1 0 1 0 0,0 0-1 0 0,0 1 1 0 0,0-1-1 0 0,1 0 1 0 0,-1 0-1 0 0,0 0 1 0 0,1-1-1 0 0,-1 1 1 0 0,1 0-1 0 0,-1 0 1 0 0,1 0-1 0 0,0 0 1 0 0,-1 0-1 0 0,1 0 1 0 0,0-1-1 0 0,0 1 1 0 0,-1 0-1 0 0,1-1 1 0 0,0 1-1 0 0,0 0 1 0 0,0-1 0 0 0,0 1-1 0 0,0-1 1 0 0,0 0-1 0 0,0 1 1 0 0,0-1-1 0 0,0 0 1 0 0,0 1-1 0 0,0-1 1 0 0,0 0-1 0 0,2 0 1 0 0,45-4 490 0 0,-24 1-344 0 0,93-16 131 0 0,-64 21-74 0 0,83 14-1 0 0,-10-8-191 0 0,-32-4 8 0 0,13 9-15 0 0,43-13 50 0 0,-43 10-302 0 0,-53 0-50 0 0,-41-10 18 0 0,-13 1 324 0 0,1-1-1 0 0,0 0 1 0 0,-1 0-1 0 0,1 1 1 0 0,0-1 0 0 0,0 0-1 0 0,0 0 1 0 0,-1 0-1 0 0,1 0 1 0 0,0 0-1 0 0,0 0 1 0 0,-1 0-1 0 0,1 0 1 0 0,0 0-1 0 0,0 0 1 0 0,-1-1-1 0 0,1 1 1 0 0,0 0-1 0 0,0 0 1 0 0,-1-1 0 0 0,1 1-1 0 0,0-1 1 0 0,-1 1-1 0 0,1 0 1 0 0,0-1-1 0 0,-1 1 1 0 0,1-1-1 0 0,-1 1 1 0 0,1-1-1 0 0,-1 0 1 0 0,1 1-1 0 0,-1-1 1 0 0,1 0-1 0 0,-1 1 1 0 0,1-1-1 0 0,-1 0 1 0 0,0 1 0 0 0,0-1-1 0 0,1 0 1 0 0,-1 0-1 0 0,0 1 1 0 0,0-1-1 0 0,0 0 1 0 0,0 0-1 0 0,0 1 1 0 0,0-1-1 0 0,0 0 1 0 0,0 0-1 0 0,0 0 1 0 0,0 1-1 0 0,0-2 1 0 0,2-50 4 0 0,12-67 0 0 0,-8 87 142 0 0,-1-1 0 0 0,-2-1 0 0 0,-2 1 0 0 0,0 0 0 0 0,-3 0-1 0 0,-7-50 1 0 0,-2 37-97 0 0,3 15-67 0 0,2 1 1 0 0,1-1-1 0 0,-3-50 1 0 0,8 76-483 0 0,-3-36 1576 0 0,-5 25-2572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29.9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148 2817 5177 0 0,'0'0'11816'0'0,"-9"-8"-10916"0"0,0 1-904 0 0,3 1 414 0 0,1 1-1 0 0,-1 0 1 0 0,0 1-1 0 0,-1-1 0 0 0,1 1 1 0 0,-1 0-1 0 0,0 1 1 0 0,0 0-1 0 0,0 0 0 0 0,0 0 1 0 0,-1 1-1 0 0,1 0 1 0 0,-1 1-1 0 0,-8-2 0 0 0,-4-5 3235 0 0,35 7-3347 0 0,291 10 173 0 0,83-26-356 0 0,-354 14-192 0 0,62 3 0 0 0,-41 1-559 0 0,-55-1 702 0 0,-1-8-112 0 0,0-1 0 0 0,0 1 0 0 0,0 0 0 0 0,1-1 0 0 0,1 1 0 0 0,-1 0-1 0 0,1 0 1 0 0,1 0 0 0 0,-1 0 0 0 0,1 0 0 0 0,5-8 0 0 0,-4 7 59 0 0,0 0 1 0 0,0-1-1 0 0,-1 1 1 0 0,0-1-1 0 0,-1 0 0 0 0,0 0 1 0 0,-1 0-1 0 0,1-10 1 0 0,-3-88 61 0 0,-2 44 7 0 0,3 41-153 0 0,1-7-48 0 0,-2 0 0 0 0,0 0 0 0 0,-3 0-1 0 0,-6-30 1 0 0,5 40 121 0 0,-28-124 120 0 0,33 50-525 0 0,0 93 382 0 0,43 1-887 0 0,-36-1 961 0 0,-1-1 1 0 0,0 1-1 0 0,0-1 0 0 0,0 0 1 0 0,0-1-1 0 0,0 1 0 0 0,0-1 1 0 0,-1 0-1 0 0,1-1 0 0 0,-1 1 1 0 0,9-9-1 0 0,-13 11 15 0 0,515-4 329 0 0,-238-14-403 0 0,-173 21-21 0 0,-39 0 21 0 0,0-2 0 0 0,90-13 0 0 0,14-2-10 0 0,17-4 18 0 0,-135 11 13 0 0,0 2 0 0 0,58 1 0 0 0,342 0-292 0 0,-415 3 306 0 0,0-2 1 0 0,48-11-1 0 0,28-4 0 0 0,-37 8-27 0 0,-51 7 6 0 0,52-4 0 0 0,51-11-191 0 0,-15 5-12 0 0,-5 4 20 0 0,143 10 262 0 0,-127-10-188 0 0,-22 1 78 0 0,134-5 62 0 0,-40 12-99 0 0,-101 3-42 0 0,93 14 378 0 0,-78-6-386 0 0,-102-8 79 0 0,-1-1-1 0 0,0 1 0 0 0,1 1 1 0 0,13 4-1 0 0,-14-4 19 0 0,1 0 0 0 0,-1 0 0 0 0,0-1 0 0 0,1 0 0 0 0,7 1 0 0 0,98 12 283 0 0,-101-14-249 0 0,-6-1-26 0 0,1 1 1 0 0,-1 0-1 0 0,1 1 1 0 0,-1 0-1 0 0,0 0 1 0 0,1 0-1 0 0,11 4 1 0 0,14-1-54 0 0,-30-4 53 0 0,1 0-1 0 0,-1 0 1 0 0,1 0 0 0 0,0 0-1 0 0,-1 1 1 0 0,1-1-1 0 0,-1 1 1 0 0,1-1-1 0 0,-1 1 1 0 0,4 2-1 0 0,3 1-8 0 0,-1-1 0 0 0,1 0 0 0 0,0 0 1 0 0,0 0-1 0 0,0-1 0 0 0,0-1 0 0 0,10 1 0 0 0,68 2 254 0 0,241-9-276 0 0,-65-4-172 0 0,-173 18 70 0 0,-32-4-53 0 0,-57-5 217 0 0,21 10-80 0 0,0-9-123 0 0,27-1-1541 0 0,-48 0 1814 0 0,0 0 1 0 0,0 0-1 0 0,0 0 0 0 0,0 0 0 0 0,0 0 1 0 0,0 0-1 0 0,0 0 0 0 0,0 0 0 0 0,0 0 1 0 0,0-1-1 0 0,0 1 0 0 0,0 0 0 0 0,0 0 1 0 0,0-1-1 0 0,-1 1 0 0 0,1-1 0 0 0,0 1 1 0 0,0-1-1 0 0,0 1 0 0 0,-1-1 0 0 0,1 0 0 0 0,0 1 1 0 0,0-1-1 0 0,-1 0 0 0 0,1 0 0 0 0,-1 1 1 0 0,2-3-1 0 0,3-106 633 0 0,-3 82-760 0 0,1-1 0 0 0,1 0 0 0 0,10-31 0 0 0,1-12-95 0 0,2-9-11 0 0,-9 50 210 0 0,-2-2 0 0 0,-1 1 1 0 0,2-41-1 0 0,-5 22-130 0 0,17-91-1 0 0,-10 91-227 0 0,4-94 0 0 0,3-1 695 0 0,-15 128-467 0 0,1-1 1 0 0,1 0-1 0 0,1 1 0 0 0,7-23 1 0 0,-5 23 46 0 0,-2 0 0 0 0,0 0 1 0 0,-1 0-1 0 0,2-24 1 0 0,0-118 348 0 0,6-31 668 0 0,-11 164-517 0 0,0 24-477 0 0,0 2-32 0 0,0-4-2 0 0,0 4 15 0 0,-6-13 28 0 0,2 0-2949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30.9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53 10 15755 0 0,'0'0'11982'0'0,"-11"-1"-11842"0"0,4 0-109 0 0,-25-3-18 0 0,30 2 64 0 0,24 1 131 0 0,576 44 795 0 0,-555-34-1289 0 0,20 1-3793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31.6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 51 8794 0 0,'0'0'15255'0'0,"-7"-10"-15519"0"0,-22-30 319 0 0,29 40-48 0 0,0 0 1 0 0,0 0-1 0 0,0 0 1 0 0,0 0-1 0 0,0 0 1 0 0,0 0-1 0 0,0 0 1 0 0,0 0-1 0 0,0 1 1 0 0,0-1-1 0 0,0 0 1 0 0,0 0-1 0 0,0 0 0 0 0,0 0 1 0 0,0 0-1 0 0,0 0 1 0 0,0 0-1 0 0,0 0 1 0 0,0 1-1 0 0,0-1 1 0 0,0 0-1 0 0,0 0 1 0 0,0 0-1 0 0,0 0 1 0 0,0 0-1 0 0,0 0 1 0 0,0 0-1 0 0,-1 0 1 0 0,1 0-1 0 0,0 0 1 0 0,0 1-1 0 0,0-1 1 0 0,0 0-1 0 0,0 0 1 0 0,0 0-1 0 0,0 0 1 0 0,0 0-1 0 0,0 0 0 0 0,0 0 1 0 0,-1 0-1 0 0,1 0 1 0 0,0 0-1 0 0,0 0 1 0 0,0 0-1 0 0,0 0 1 0 0,0 0-1 0 0,0 0 1 0 0,0 0-1 0 0,-1 0 1 0 0,1 0-1 0 0,0 0 1 0 0,0 0-1 0 0,0 0 1 0 0,0 0-1 0 0,0 0 1 0 0,0 0-1 0 0,0 0 1 0 0,0 0-1 0 0,0 0 1 0 0,-1 0-1 0 0,1 0 1 0 0,0-1-1 0 0,0 1 1 0 0,0 0-1 0 0,0 0 0 0 0,0 0 1 0 0,0 0-1 0 0,0 0 1 0 0,-1 16 315 0 0,4 15 54 0 0,17 92 369 0 0,8 235-1 0 0,-44-300-1010 0 0,16-57 151 0 0,6-34-717 0 0,31-68 475 0 0,-29 69 468 0 0,-1 0-1 0 0,3-37 1 0 0,-9 55 250 0 0,-1 0 1 0 0,-1 1-1 0 0,0-1 1 0 0,-1 0-1 0 0,0 0 0 0 0,-1 1 1 0 0,-9-26-1 0 0,11 38-307 0 0,1 0 0 0 0,-1 0 0 0 0,1 0-1 0 0,0 0 1 0 0,-1 0 0 0 0,1-1-1 0 0,0 1 1 0 0,0 0 0 0 0,0 0 0 0 0,-1 0-1 0 0,1 0 1 0 0,1-1 0 0 0,-1 1 0 0 0,0 0-1 0 0,0 0 1 0 0,0 0 0 0 0,1 0 0 0 0,-1-1-1 0 0,0 1 1 0 0,1 0 0 0 0,-1 0-1 0 0,1 0 1 0 0,0 0 0 0 0,-1 0 0 0 0,1 0-1 0 0,0 0 1 0 0,0-1 0 0 0,2 1-20 0 0,-1-1-1 0 0,0 1 1 0 0,0 0 0 0 0,1 0 0 0 0,-1 0 0 0 0,0 0-1 0 0,1 0 1 0 0,-1 0 0 0 0,1 1 0 0 0,-1-1 0 0 0,1 1-1 0 0,3-1 1 0 0,4 1-40 0 0,-1 0 1 0 0,1 1-1 0 0,-1 0 0 0 0,1 0 1 0 0,-1 1-1 0 0,0 0 0 0 0,11 4 0 0 0,22 9-18 0 0,-27-10 14 0 0,-1 0 0 0 0,1 0-1 0 0,-1 2 1 0 0,-1-1 0 0 0,1 2 0 0 0,-1 0-1 0 0,12 10 1 0 0,-12-9-32 0 0,15 16-164 0 0,-27-24 202 0 0,-1 0 0 0 0,1 0-1 0 0,-1 0 1 0 0,1 0 0 0 0,-1 0 0 0 0,1 0 0 0 0,-1 0-1 0 0,0 1 1 0 0,0-1 0 0 0,1 0 0 0 0,-1 0 0 0 0,0 0-1 0 0,0 0 1 0 0,0 1 0 0 0,0-1 0 0 0,-1 0 0 0 0,1 0-1 0 0,0 0 1 0 0,0 0 0 0 0,-1 1 0 0 0,1-1 0 0 0,0 0-1 0 0,-1 0 1 0 0,1 0 0 0 0,-1 0 0 0 0,0 0 0 0 0,1 0-1 0 0,-1 0 1 0 0,0 0 0 0 0,-1 1 0 0 0,-17 17 53 0 0,-1-1 0 0 0,0-1 1 0 0,-1-1-1 0 0,-1 0 0 0 0,0-2 1 0 0,-36 17-1 0 0,28-15-1105 0 0,0 2 1 0 0,1 1-1 0 0,-31 26 1 0 0,46-34-964 0 0,-4 4-4532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32.9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99 1 14691 0 0,'0'0'12296'0'0,"-12"7"-12720"0"0,12-6 424 0 0,-6 1-7 0 0,1 1 1 0 0,0 0 0 0 0,0 1 0 0 0,1-1-1 0 0,-1 1 1 0 0,1 0 0 0 0,0 0-1 0 0,0 1 1 0 0,0-1 0 0 0,0 1 0 0 0,1 0-1 0 0,0 0 1 0 0,0 0 0 0 0,0 0 0 0 0,1 1-1 0 0,-1-1 1 0 0,-2 12 0 0 0,-1 24-385 0 0,1 0-1 0 0,2 0 1 0 0,2 0 0 0 0,9 78 0 0 0,5-24-4456 0 0,6-1-5533 0 0,-8-42 1113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35.6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73 8882 0 0,'-5'0'14938'0'0,"164"-15"-11974"0"0,-57 16-2440 0 0,151 22-1 0 0,-107-8-275 0 0,209-6-1 0 0,-336-9-198 0 0,120-12 332 0 0,-93 6-365 0 0,48 0-1 0 0,-83 6-13 0 0,353-15-33 0 0,-356 14 33 0 0,1-1 1 0 0,-1 0-1 0 0,0-1 0 0 0,0 0 1 0 0,8-4-1 0 0,20-7 3 0 0,-17 10-18 0 0,-1 1 1 0 0,1 1-1 0 0,0 0 1 0 0,0 2-1 0 0,37 2 1 0 0,-35 0-1 0 0,-1-1 1 0 0,1-1-1 0 0,0-1 0 0 0,-1-1 1 0 0,22-4-1 0 0,31-2 56 0 0,-12 2 91 0 0,-32 3-135 0 0,1 1-1 0 0,-1 1 0 0 0,32 4 0 0 0,8-1-28 0 0,-30-2 24 0 0,-21-1 2 0 0,0 0 1 0 0,1 2 0 0 0,-1 0-1 0 0,0 1 1 0 0,18 5-1 0 0,15-1 47 0 0,-39-3-33 0 0,1 0 0 0 0,0-1 0 0 0,17 1 0 0 0,-4-1-25 0 0,-17-1-1398 0 0,17 2 4252 0 0,-11-2-5445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36.9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58 8338 0 0,'0'0'15632'0'0,"3"-4"-15446"0"0,0-1-84 0 0,1 1 1 0 0,0-1 0 0 0,1 1-1 0 0,-1 0 1 0 0,1 1-1 0 0,0-1 1 0 0,-1 1-1 0 0,2 0 1 0 0,-1 0-1 0 0,0 0 1 0 0,1 1 0 0 0,-1 0-1 0 0,1 0 1 0 0,-1 0-1 0 0,1 1 1 0 0,0 0-1 0 0,0 0 1 0 0,0 0-1 0 0,0 1 1 0 0,0 0 0 0 0,8 0-1 0 0,18 3 438 0 0,0 0 0 0 0,60 16 1 0 0,-30-6-395 0 0,-20-6-82 0 0,82 15 174 0 0,247 11 0 0 0,-221-32-205 0 0,439-21 380 0 0,-485 12-427 0 0,136 8 0 0 0,-95 3-14 0 0,122-24-23 0 0,-196 12 34 0 0,258 0-99 0 0,-230 9 152 0 0,320-4 63 0 0,-362-8-76 0 0,-28 4-20 0 0,-14 4-19 0 0,0 2 0 0 0,1 0-1 0 0,18 1 1 0 0,-33 1 7 0 0,-35 0-3592 0 0,31-1 3042 0 0,2 1 321 0 0,1 0 0 0 0,-1 0 0 0 0,0 0 1 0 0,0 0-1 0 0,0-1 0 0 0,1 1 1 0 0,-1 0-1 0 0,0 0 0 0 0,0 0 0 0 0,0 1 1 0 0,1-1-1 0 0,-1 0 0 0 0,0 0 1 0 0,0 0-1 0 0,0 1 0 0 0,1-1 0 0 0,-1 0 1 0 0,0 1-1 0 0,0-1 0 0 0,1 0 1 0 0,-1 1-1 0 0,0-1 0 0 0,1 1 0 0 0,-1-1 1 0 0,1 1-1 0 0,-2 0 0 0 0,1 27-7457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38.1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121 66 14299 0 0,'0'0'11208'0'0,"-23"-11"-11332"0"0,-68-34-91 0 0,91 45 210 0 0,-1 0 1 0 0,1 0-1 0 0,0 0 0 0 0,0 0 1 0 0,-1 0-1 0 0,1 0 1 0 0,0 0-1 0 0,0 0 0 0 0,0 0 1 0 0,-1 0-1 0 0,1 0 0 0 0,0 0 1 0 0,0 0-1 0 0,-1 0 0 0 0,1-1 1 0 0,0 1-1 0 0,0 0 0 0 0,0 0 1 0 0,-1 0-1 0 0,1 0 1 0 0,0 0-1 0 0,0 0 0 0 0,0-1 1 0 0,0 1-1 0 0,-1 0 0 0 0,1 0 1 0 0,0 0-1 0 0,0 0 0 0 0,0-1 1 0 0,0 1-1 0 0,0 0 0 0 0,0 0 1 0 0,-1 0-1 0 0,1-1 0 0 0,0 1 1 0 0,0 0-1 0 0,0 0 1 0 0,0-1-1 0 0,0 1 0 0 0,0 0 1 0 0,0 0-1 0 0,0 0 0 0 0,0-1 1 0 0,0 1-1 0 0,0 0 0 0 0,0 0 1 0 0,0-1-1 0 0,0 1 0 0 0,0 0 1 0 0,0 0-1 0 0,1 0 1 0 0,-1-1-1 0 0,16-1 101 0 0,25 5 307 0 0,1123 118 2405 0 0,-555-107-2839 0 0,-377-28-593 0 0,-232 43 548 0 0,-27 601 2248 0 0,11-53-1276 0 0,16-523-837 0 0,4 52-376 0 0,4 0-1 0 0,27 129 1 0 0,-33-220-1156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38.8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 59 18460 0 0,'0'0'6613'0'0,"-5"-6"-5744"0"0,2 3-524 0 0,1 1-115 0 0,-1 0-1 0 0,1 0 1 0 0,0-1 0 0 0,0 1 0 0 0,0-1 0 0 0,0 0-1 0 0,0 1 1 0 0,1-1 0 0 0,-1 0 0 0 0,1 0 0 0 0,0 0-1 0 0,-2-5 1 0 0,38 7 580 0 0,58-6-1118 0 0,0 4 0 0 0,0 5 1 0 0,145 20-1 0 0,-201-21-131 0 0,-31-1 172 0 0,1 0 1 0 0,-1 0-1 0 0,0 0 1 0 0,1 1-1 0 0,-1 0 1 0 0,1 1-1 0 0,8 2 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39.1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48 241 8402 0 0,'0'0'15806'0'0,"5"-38"-15217"0"0,12-117-89 0 0,-12 108 86 0 0,-5 47-509 0 0,1 16-221 0 0,4 43 929 0 0,-2 0 1 0 0,-5 66-1 0 0,0-31-374 0 0,-15 380 648 0 0,15-453-1354 0 0,-1 0 1 0 0,-1-1-1 0 0,-1 0 0 0 0,0 0 0 0 0,-2 0 0 0 0,0-1 0 0 0,-1 1 0 0 0,-13 20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47.9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54 1 18780 0 0,'0'0'8412'0'0,"-3"18"-7866"0"0,-23 475 2010 0 0,22-282-2003 0 0,3 104 277 0 0,-9 148-719 0 0,10-456-136 0 0,-10 161-697 0 0,16-159 338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39.5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18 143 11450 0 0,'0'0'8344'0'0,"11"-20"-7887"0"0,2-4-239 0 0,-3 4 346 0 0,1 1 1 0 0,25-32-1 0 0,-30 42 796 0 0,-8 14-467 0 0,-13 28-391 0 0,-18 135 1680 0 0,-19 313 0 0 0,49-400-1893 0 0,4-1 1 0 0,14 103-1 0 0,-7-100-804 0 0,-3 100 0 0 0,-5-170 193 0 0,0-11-144 0 0,-20-27-6879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39.9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18052 0 0,'0'0'11194'0'0,"11"2"-11102"0"0,58 10 3 0 0,114 4 0 0 0,85-13-4640 0 0,-216-3 1800 0 0,-35 4-1513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40.8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135 188 7650 0 0,'0'0'11367'0'0,"-2"-32"-10713"0"0,-1-5-501 0 0,-3-81 218 0 0,-21 510 4337 0 0,22-342-4587 0 0,-8 37 150 0 0,-4 0 0 0 0,-30 90 1 0 0,33-129-254 0 0,14-48 3 0 0,0 1 0 0 0,0-1 0 0 0,0 1 0 0 0,0-1 1 0 0,0 0-1 0 0,0 1 0 0 0,0-1 0 0 0,-1 0 0 0 0,1 1 0 0 0,0-1 0 0 0,0 0 0 0 0,0 1 0 0 0,0-1 0 0 0,1 1 0 0 0,-1-1 0 0 0,0 0 0 0 0,0 1 0 0 0,0-1 0 0 0,0 0 1 0 0,0 1-1 0 0,0-1 0 0 0,0 0 0 0 0,1 1 0 0 0,-1-1 0 0 0,0 0 0 0 0,0 1 0 0 0,1-1 0 0 0,-1 0 0 0 0,0 1 0 0 0,0-1 0 0 0,1 0 0 0 0,-1 0 0 0 0,0 0 0 0 0,1 1 0 0 0,-1-1 1 0 0,0 0-1 0 0,1 0 0 0 0,0 1 0 0 0,19-2 409 0 0,31-17-216 0 0,-43 15-193 0 0,60-24-520 0 0,65-20-2520 0 0,-118 43 245 0 0,1 1 0 0 0,-1 0-1 0 0,29 0 1 0 0,-13 3-6153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41.2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243 108 10658 0 0,'0'0'9369'0'0,"-11"-16"-9201"0"0,-33-49 41 0 0,43 64-191 0 0,0-1 0 0 0,0 1 0 0 0,-1 0-1 0 0,1-1 1 0 0,0 1 0 0 0,-1 0 0 0 0,1 0-1 0 0,0 0 1 0 0,-1 0 0 0 0,1 0 0 0 0,-1 0-1 0 0,0 0 1 0 0,1 0 0 0 0,-1 1 0 0 0,0-1-1 0 0,1 0 1 0 0,-1 1 0 0 0,0 0 0 0 0,0-1-1 0 0,0 1 1 0 0,1 0 0 0 0,-1 0 0 0 0,0 0-1 0 0,0 0 1 0 0,0 0 0 0 0,1 0-1 0 0,-1 1 1 0 0,-3 0 0 0 0,-3 0 129 0 0,2-1 8 0 0,0 0 0 0 0,-1 0-1 0 0,1 1 1 0 0,0 0 0 0 0,-1 0 0 0 0,1 0 0 0 0,0 1 0 0 0,0 0 0 0 0,0 0-1 0 0,-7 4 1 0 0,9-3-73 0 0,0-1-1 0 0,1 1 1 0 0,-1 0-1 0 0,1 1 0 0 0,0-1 1 0 0,0 0-1 0 0,0 1 1 0 0,0 0-1 0 0,1 0 0 0 0,0 0 1 0 0,-1 0-1 0 0,1 0 1 0 0,1 0-1 0 0,-3 8 0 0 0,1-3-29 0 0,1 0-1 0 0,0 0 0 0 0,0 0 0 0 0,1 0 0 0 0,0 0 0 0 0,1 0 1 0 0,0 0-1 0 0,0 0 0 0 0,1 0 0 0 0,0 0 0 0 0,3 9 0 0 0,-3-13-30 0 0,1 0 0 0 0,-1 0 0 0 0,1 0 0 0 0,0 0 0 0 0,1 0 0 0 0,-1-1 0 0 0,1 0 0 0 0,0 1 0 0 0,0-1 0 0 0,0 0 0 0 0,1 0 0 0 0,-1 0 0 0 0,1-1-1 0 0,0 1 1 0 0,0-1 0 0 0,1 0 0 0 0,-1 0 0 0 0,0-1 0 0 0,1 1 0 0 0,8 3 0 0 0,0-2 33 0 0,1 0 0 0 0,-1 0 0 0 0,1-2 0 0 0,-1 1 0 0 0,1-2 1 0 0,0 0-1 0 0,22-1 0 0 0,-33 0-44 0 0,1 0 0 0 0,-1 0 0 0 0,0-1 0 0 0,1 1 0 0 0,-1-1 0 0 0,0 0 0 0 0,1 0 0 0 0,-1 0 0 0 0,0 0 0 0 0,0-1 0 0 0,0 1 0 0 0,0-1 1 0 0,0 0-1 0 0,-1 0 0 0 0,1 0 0 0 0,0 0 0 0 0,-1 0 0 0 0,0-1 0 0 0,1 1 0 0 0,-1-1 0 0 0,0 1 0 0 0,0-1 0 0 0,0 0 0 0 0,-1 0 0 0 0,1 0 0 0 0,-1 0 0 0 0,0 0 0 0 0,1 0 0 0 0,-1-1 1 0 0,-1 1-1 0 0,1 0 0 0 0,0 0 0 0 0,-1-1 0 0 0,0 1 0 0 0,0-7 0 0 0,1 3-65 0 0,-1 0 0 0 0,1 0-1 0 0,-2 0 1 0 0,1 0 0 0 0,-1 0 0 0 0,0 0 0 0 0,-1 0 0 0 0,1 1 0 0 0,-1-1 0 0 0,-1 0 0 0 0,1 1-1 0 0,-1-1 1 0 0,0 1 0 0 0,-6-9 0 0 0,-17-26-580 0 0,23 33 121 0 0,-1 0 0 0 0,0 1 0 0 0,-1 0-1 0 0,0 0 1 0 0,0 0 0 0 0,0 1 0 0 0,-1-1 0 0 0,-13-10 0 0 0,8 15-2972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41.6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397 142 13747 0 0,'0'0'8850'0'0,"-8"-21"-8865"0"0,-26-63-86 0 0,33 81 99 0 0,0 1 0 0 0,0 0 1 0 0,0 0-1 0 0,0 0 0 0 0,-1 0 0 0 0,1 0 1 0 0,0 0-1 0 0,-1 0 0 0 0,1 1 1 0 0,-1-1-1 0 0,-3-2 0 0 0,-10 3 0 0 0,5 1 91 0 0,0-2-30 0 0,0-1-1 0 0,0 2 0 0 0,0-1 1 0 0,1 1-1 0 0,-2 1 0 0 0,1 0 0 0 0,0 0 1 0 0,0 1-1 0 0,0 0 0 0 0,1 1 0 0 0,-1 0 1 0 0,0 1-1 0 0,1 0 0 0 0,-1 0 0 0 0,1 1 1 0 0,0 0-1 0 0,0 1 0 0 0,-15 10 0 0 0,11-6-184 0 0,0 0-1 0 0,-23 22 0 0 0,31-26 113 0 0,1-1-1 0 0,0 2 1 0 0,1-1-1 0 0,-1 0 1 0 0,1 1 0 0 0,0-1-1 0 0,0 1 1 0 0,1 0-1 0 0,-1 0 1 0 0,-1 9 0 0 0,1-4 2 0 0,0 1 0 0 0,1-1 0 0 0,0 1 0 0 0,1 0 0 0 0,1 0 0 0 0,-1 0 0 0 0,4 22 0 0 0,-2-30 39 0 0,0 0 0 0 0,0 1 0 0 0,1-1 0 0 0,-1 0-1 0 0,1 0 1 0 0,0 0 0 0 0,1-1 0 0 0,-1 1 0 0 0,0 0-1 0 0,1-1 1 0 0,0 1 0 0 0,0-1 0 0 0,0 0 0 0 0,0 0-1 0 0,0 0 1 0 0,1-1 0 0 0,0 1 0 0 0,-1-1 0 0 0,1 0-1 0 0,0 0 1 0 0,0 0 0 0 0,0 0 0 0 0,0 0 0 0 0,7 1-1 0 0,-5-2-30 0 0,0 1-1 0 0,0-1 1 0 0,1 0-1 0 0,-1 0 0 0 0,0 0 1 0 0,1-1-1 0 0,-1 0 1 0 0,0 0-1 0 0,1-1 0 0 0,-1 0 1 0 0,0 0-1 0 0,0 0 1 0 0,0-1-1 0 0,0 0 1 0 0,0 0-1 0 0,0-1 0 0 0,0 1 1 0 0,-1-1-1 0 0,1 0 1 0 0,-1-1-1 0 0,0 0 0 0 0,0 1 1 0 0,0-2-1 0 0,0 1 1 0 0,-1 0-1 0 0,8-11 0 0 0,2-4 68 0 0,-1-1-1 0 0,-1-1 0 0 0,0 0 0 0 0,-2-1 1 0 0,12-35-1 0 0,-22 57-67 0 0,0 0 0 0 0,0 0 0 0 0,0 0 1 0 0,0 1-1 0 0,0-1 0 0 0,0 0 0 0 0,0 0 1 0 0,0 0-1 0 0,0 0 0 0 0,0 0 0 0 0,0 0 0 0 0,0 0 1 0 0,1 0-1 0 0,-1 0 0 0 0,0 0 0 0 0,0 1 1 0 0,0-1-1 0 0,0 0 0 0 0,0 0 0 0 0,0 0 1 0 0,0 0-1 0 0,0 0 0 0 0,0 0 0 0 0,0 0 0 0 0,0 0 1 0 0,1 0-1 0 0,-1 0 0 0 0,0 0 0 0 0,0 0 1 0 0,0 0-1 0 0,0 0 0 0 0,0 0 0 0 0,0 0 0 0 0,0 0 1 0 0,0 0-1 0 0,1 0 0 0 0,-1 0 0 0 0,0 0 1 0 0,0 0-1 0 0,0 0 0 0 0,0 0 0 0 0,0 0 0 0 0,0 0 1 0 0,0 0-1 0 0,0 0 0 0 0,0 0 0 0 0,1 0 1 0 0,-1 0-1 0 0,0 0 0 0 0,0 0 0 0 0,0-1 0 0 0,0 1 1 0 0,0 0-1 0 0,0 0 0 0 0,0 0 0 0 0,0 0 1 0 0,0 0-1 0 0,0 0 0 0 0,0 0 0 0 0,0 0 0 0 0,0 0 1 0 0,0 0-1 0 0,0-1 0 0 0,0 1 0 0 0,0 0 1 0 0,0 0-1 0 0,0 0 0 0 0,0 0 0 0 0,6 16-61 0 0,8 41-41 0 0,1 7-1696 0 0,-11-54 762 0 0,9 24-1967 0 0,3-14-4283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42.1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226 528 16035 0 0,'0'0'6283'0'0,"-29"2"-6032"0"0,-91 9 126 0 0,117-10-345 0 0,0 0 0 0 0,0 0 0 0 0,0 0 0 0 0,0 0 0 0 0,0 1 0 0 0,0-1 0 0 0,1 1-1 0 0,-1-1 1 0 0,1 1 0 0 0,-1 0 0 0 0,1 0 0 0 0,-1 0 0 0 0,1 1 0 0 0,0-1 0 0 0,0 0 0 0 0,0 1-1 0 0,1-1 1 0 0,-1 1 0 0 0,0 0 0 0 0,1 0 0 0 0,0-1 0 0 0,0 1 0 0 0,-1 0 0 0 0,2 0 0 0 0,-1 0 0 0 0,0 0-1 0 0,1 0 1 0 0,-1 1 0 0 0,1 2 0 0 0,-3 9 155 0 0,-3 9-23 0 0,2 1-1 0 0,0 1 1 0 0,2-1-1 0 0,2 48 1 0 0,0-46-133 0 0,0-24-29 0 0,0 0 0 0 0,1 0 1 0 0,0 0-1 0 0,-1-1 0 0 0,1 1 1 0 0,0 0-1 0 0,0 0 0 0 0,0-1 1 0 0,1 1-1 0 0,-1-1 0 0 0,1 1 1 0 0,-1-1-1 0 0,1 0 0 0 0,0 1 1 0 0,0-1-1 0 0,0 0 0 0 0,0 0 1 0 0,0 0-1 0 0,1 0 0 0 0,-1-1 1 0 0,0 1-1 0 0,1-1 0 0 0,0 1 1 0 0,-1-1-1 0 0,1 0 0 0 0,0 0 1 0 0,-1 0-1 0 0,1 0 0 0 0,0-1 1 0 0,0 1-1 0 0,0-1 0 0 0,0 1 0 0 0,0-1 1 0 0,-1 0-1 0 0,1 0 0 0 0,0-1 1 0 0,0 1-1 0 0,0-1 0 0 0,0 1 1 0 0,0-1-1 0 0,-1 0 0 0 0,1 0 1 0 0,0 0-1 0 0,0 0 0 0 0,-1 0 1 0 0,1-1-1 0 0,-1 1 0 0 0,0-1 1 0 0,1 0-1 0 0,2-3 0 0 0,9-8-206 0 0,-1-2-1 0 0,-1 1 0 0 0,-1-2 0 0 0,0 0 0 0 0,-1 0 0 0 0,0-1 1 0 0,-1 0-1 0 0,-1 0 0 0 0,-1-1 0 0 0,-1 0 0 0 0,8-36 1 0 0,0-17-2311 0 0,7-133 0 0 0,-15 129 1441 0 0,-1-134 2953 0 0,-5 163 1068 0 0,-7 17-1021 0 0,0 26-1024 0 0,0 18-457 0 0,-4 31-23 0 0,3 1 0 0 0,1 1 1 0 0,3-1-1 0 0,2 1 1 0 0,2-1-1 0 0,2 1 1 0 0,12 74-1 0 0,-7-90-499 0 0,2 0-1 0 0,0 0 1 0 0,2-1-1 0 0,20 39 1 0 0,-22-53-465 0 0,1 0 0 0 0,1-1-1 0 0,17 21 1 0 0,-20-28-451 0 0,1 0-1 0 0,0 0 1 0 0,1-1-1 0 0,0 0 1 0 0,21 12-1 0 0,-11-9-4651 0 0,10-2-4462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42.9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209 0 12075 0 0,'0'0'13110'0'0,"-11"32"-12499"0"0,-33 104-37 0 0,37-104-285 0 0,0 1 1 0 0,2-1-1 0 0,2 1 1 0 0,1 0-1 0 0,2 35 1 0 0,-1 5-54 0 0,-2 74 196 0 0,2-40-310 0 0,-4 0-1 0 0,-24 131 1 0 0,24-217-489 0 0,-2-1 0 0 0,0 0 0 0 0,-1 0 0 0 0,-1-1 0 0 0,-1 0 0 0 0,-18 27 0 0 0,25-42-129 0 0,1 0-1 0 0,0 0 1 0 0,1 0-1 0 0,-1 0 1 0 0,1 0-1 0 0,-1 0 1 0 0,1 0 0 0 0,-1 7-1 0 0,1 4-3558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44.0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0 728 13099 0 0,'0'0'12273'0'0,"7"-8"-12230"0"0,-1 3-7 0 0,0 0 1 0 0,0 1-1 0 0,1-1 0 0 0,-1 1 1 0 0,1 1-1 0 0,0-1 1 0 0,0 1-1 0 0,0 0 1 0 0,1 1-1 0 0,8-3 0 0 0,3 1 57 0 0,0 1 0 0 0,0 0 0 0 0,33 1 0 0 0,165 0 607 0 0,15-1-22 0 0,230 27-1 0 0,-316-11-514 0 0,46 6 2 0 0,-9-2 94 0 0,-13-2-106 0 0,255 33-358 0 0,-260-31 91 0 0,-32-15 57 0 0,-77-3 25 0 0,-53 0 5 0 0,-1 0 0 0 0,1-1-1 0 0,0 1 1 0 0,-1-1 0 0 0,1 1 0 0 0,-1-1-1 0 0,0 0 1 0 0,0 0 0 0 0,3-3 0 0 0,-1 1 18 0 0,-3 3 383 0 0,-2-37-416 0 0,-7 14-96 0 0,1-1 0 0 0,2 0 1 0 0,0 0-1 0 0,-2-44 0 0 0,6-109-346 0 0,3 86-416 0 0,0 50-437 0 0,12-70 0 0 0,-5 54-1954 0 0,-3-1-3812 0 0,-5 17-756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46.1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27 111 8234 0 0,'0'0'14506'0'0,"0"-7"-13877"0"0,1-1-465 0 0,-1 6-123 0 0,1-1 0 0 0,-1 1 1 0 0,0-1-1 0 0,0 1 1 0 0,0-1-1 0 0,0 1 0 0 0,-1-1 1 0 0,1 1-1 0 0,-1-1 0 0 0,1 1 1 0 0,-1 0-1 0 0,0-1 0 0 0,-1-2 1 0 0,-10-4 865 0 0,12 8-883 0 0,-1 1-1 0 0,0 0 0 0 0,1-1 1 0 0,-1 1-1 0 0,1 0 0 0 0,-1-1 0 0 0,1 1 1 0 0,-1 0-1 0 0,1-1 0 0 0,-1 1 1 0 0,1-1-1 0 0,-1 1 0 0 0,1-1 0 0 0,-1 0 1 0 0,1 1-1 0 0,0-1 0 0 0,-1 1 1 0 0,1-1-1 0 0,0 0 0 0 0,-1 1 0 0 0,1-1 1 0 0,0 1-1 0 0,0-1 0 0 0,0 0 1 0 0,0 1-1 0 0,0-2 0 0 0,0 1-34 0 0,8 1-277 0 0,0 1 295 0 0,1 1 0 0 0,-1-1 0 0 0,0 1 1 0 0,9 4-1 0 0,-9-3 109 0 0,1-1 1 0 0,-1 0 0 0 0,1 0-1 0 0,-1-1 1 0 0,10 1-1 0 0,222 7 468 0 0,-194-8-473 0 0,215-10 314 0 0,24 5-391 0 0,-151 7 3 0 0,-33-2-1 0 0,-1 0-29 0 0,107-11 0 0 0,-142 5-45 0 0,90 6 1 0 0,-55 1-3 0 0,110 8 41 0 0,-191-10-25 0 0,0 1 20 0 0,0-2 0 0 0,-1 0-1 0 0,34-6 1 0 0,24-3 2 0 0,-39 3-39 0 0,2 2 0 0 0,-1 2 0 0 0,66 2 0 0 0,-69 1-15 0 0,43 0-121 0 0,132-17 0 0 0,-169 12 130 0 0,0 3 1 0 0,67 4 0 0 0,-23 1-29 0 0,495-3-530 0 0,-453 10 694 0 0,271-10-273 0 0,-339 9 65 0 0,-51-8 99 0 0,1 0 0 0 0,-1 0 0 0 0,1 1 0 0 0,-1 1 0 0 0,0-1 0 0 0,11 6 0 0 0,-12-5 20 0 0,1 0 0 0 0,0-1 1 0 0,-1 0-1 0 0,1 0 0 0 0,0 0 0 0 0,10 0 1 0 0,2-1-9 0 0,0 1 1 0 0,29 7-1 0 0,13 2 37 0 0,340 1 254 0 0,-272-13-143 0 0,3-9 124 0 0,-156 12-5374 0 0,1 6-3463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49.0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14 219 9906 0 0,'0'0'14822'0'0,"-4"-4"-14126"0"0,-6-9-179 0 0,14 5 211 0 0,32 0 309 0 0,-12 5-1232 0 0,31-11 285 0 0,12-2-50 0 0,754-34 380 0 0,-226 45-510 0 0,-558 3 65 0 0,-1-2 1 0 0,0-1-1 0 0,41-12 0 0 0,37-6-41 0 0,0 13-162 0 0,186 7 1 0 0,-149 5 18 0 0,-29-12 73 0 0,-94 9 119 0 0,48-10 0 0 0,-46 6-38 0 0,51-2 1 0 0,38 5-6 0 0,136 5-255 0 0,406 8-49 0 0,-404-13 267 0 0,-217 1 55 0 0,-3 0-88 0 0,1 2 0 0 0,0 1-1 0 0,45 9 1 0 0,-59-7 147 0 0,0-2 1 0 0,0-1-1 0 0,47-4 0 0 0,-10 1-38 0 0,277 2-75 0 0,-326 1 91 0 0,0 1 1 0 0,0 0-1 0 0,0 0 0 0 0,19 8 0 0 0,35 6 72 0 0,-17-10-21 0 0,132 8 64 0 0,-149-15-118 0 0,-17 1 2 0 0,0-1 0 0 0,0 2 0 0 0,0 0 1 0 0,0 1-1 0 0,18 4 0 0 0,47 4 338 0 0,-43-5-284 0 0,1-1 0 0 0,57-2-1 0 0,-89-2-50 0 0,248 0 357 0 0,-249 0-314 0 0,-1 1 1 0 0,1 0-1 0 0,-1 0 1 0 0,1 0-1 0 0,-1 0 0 0 0,0 1 1 0 0,6 3-1 0 0,-5-3-14 0 0,-1 0-1 0 0,0-1 0 0 0,1 1 0 0 0,-1-1 0 0 0,1 1 1 0 0,0-2-1 0 0,6 2 0 0 0,114 17 296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48.8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 20732 0 0,'0'0'8529'0'0,"45"-2"-8220"0"0,148-4-99 0 0,457 16 850 0 0,-497-4-964 0 0,91 3-30 0 0,593 35 147 0 0,-561-11-176 0 0,-167-18-18 0 0,146 1-1 0 0,-238-9-690 0 0,-16-7 589 0 0,0 1 1 0 0,0 0 0 0 0,0 0-1 0 0,0-1 1 0 0,0 1 0 0 0,0-1-1 0 0,0 1 1 0 0,0-1 0 0 0,0 1 0 0 0,1-1-1 0 0,-1 0 1 0 0,0 1 0 0 0,0-1-1 0 0,0 0 1 0 0,3 0 0 0 0,-12 0-3024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51.0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14 213 11434 0 0,'0'0'11480'0'0,"-4"-2"-11305"0"0,-5-3-179 0 0,9 2 174 0 0,22 3 504 0 0,13-1 306 0 0,6-5-501 0 0,0 2-1 0 0,1 3 1 0 0,42 2 0 0 0,-4 1-1016 0 0,-79-2 722 0 0,36 14-401 0 0,91 33-1307 0 0,-106-40 1521 0 0,-37-12 1362 0 0,9 0-1391 0 0,0 1 0 0 0,0-1 0 0 0,0-1 0 0 0,0 1 0 0 0,1-1 0 0 0,-5-6 0 0 0,1-2-118 0 0,5 9 195 0 0,0 0 1 0 0,1 0-1 0 0,0 0 0 0 0,0 0 0 0 0,1 0 0 0 0,-1-1 1 0 0,-2-9-1 0 0,5 13-50 0 0,0 0-1 0 0,0 0 1 0 0,0-1 0 0 0,0 1 0 0 0,0 0-1 0 0,0 0 1 0 0,1 0 0 0 0,-1-1 0 0 0,1 1-1 0 0,0 0 1 0 0,0 0 0 0 0,0 0 0 0 0,0 0-1 0 0,0 0 1 0 0,0 0 0 0 0,0 0 0 0 0,0 0-1 0 0,1 1 1 0 0,-1-1 0 0 0,1 0 0 0 0,0 1-1 0 0,-1-1 1 0 0,1 1 0 0 0,0 0 0 0 0,3-3-1 0 0,16-8-15 0 0,0 1-1 0 0,0 0 1 0 0,32-10-1 0 0,-3 0 47 0 0,-36 16-22 0 0,1 1-1 0 0,0 0 0 0 0,0 1 1 0 0,0 1-1 0 0,0 0 0 0 0,0 1 1 0 0,29 2-1 0 0,-26-1 46 0 0,-6 2-26 0 0,0-1 0 0 0,0 2 0 0 0,0 0 0 0 0,-1 0-1 0 0,1 1 1 0 0,-1 1 0 0 0,0 0 0 0 0,0 0 0 0 0,19 14 0 0 0,12 4 60 0 0,-34-19-31 0 0,0 1 0 0 0,0 0-1 0 0,0 0 1 0 0,-1 0 0 0 0,0 1-1 0 0,0 0 1 0 0,-1 0 0 0 0,1 1 0 0 0,-1 0-1 0 0,-1 0 1 0 0,1 1 0 0 0,-1-1-1 0 0,-1 1 1 0 0,1 0 0 0 0,-1 1-1 0 0,-1-1 1 0 0,0 0 0 0 0,0 1-1 0 0,0 0 1 0 0,-1 0 0 0 0,-1 0 0 0 0,1 0-1 0 0,-1 0 1 0 0,-1 15 0 0 0,1 20-54 0 0,0-19-4 0 0,-1-1 1 0 0,-1 1 0 0 0,-1 0 0 0 0,-7 34 0 0 0,3-26 305 0 0,54-76 378 0 0,-38 35-671 0 0,0 1 0 0 0,0 0 0 0 0,1 1 0 0 0,0 0-1 0 0,0 0 1 0 0,0 1 0 0 0,1 1 0 0 0,15-5 0 0 0,15-1 50 0 0,45-5 1 0 0,-71 13-48 0 0,161-18 238 0 0,-103 10-270 0 0,0 4-1 0 0,132 5 0 0 0,-93 3 61 0 0,-97-2-30 0 0,-1-1 1 0 0,0 0 0 0 0,0-1 0 0 0,0 0-1 0 0,0-1 1 0 0,16-6 0 0 0,-6 3-31 0 0,0 1 1 0 0,0 1-1 0 0,0 1 0 0 0,1 1 1 0 0,-1 2-1 0 0,34 3 1 0 0,6-2 9 0 0,-56-1 2 0 0,-1 0-1 0 0,1 1 0 0 0,0 0 0 0 0,-1 0 1 0 0,1 1-1 0 0,-1 0 0 0 0,11 4 1 0 0,-16-5 9 0 0,1 0-1 0 0,-1 0 1 0 0,1 0 0 0 0,0 0 0 0 0,-1 0 0 0 0,1-1-1 0 0,-1 0 1 0 0,1 0 0 0 0,5 0 0 0 0,26 4-6 0 0,-28-3 5 0 0,0 1 1 0 0,0-1-1 0 0,0 0 0 0 0,0 0 0 0 0,1-1 0 0 0,-1 0 1 0 0,0-1-1 0 0,10-1 0 0 0,22 0-3 0 0,-20 2 82 0 0,-6 1-61 0 0,1-1 1 0 0,0-1-1 0 0,-1 0 0 0 0,26-6 0 0 0,13-3-33 0 0,-42 6-80 0 0,-1 1-1 0 0,1 0 1 0 0,0 1-1 0 0,0 0 1 0 0,0 1-1 0 0,0 0 1 0 0,12 1-1 0 0,18 0-4880 0 0,-14 0-3113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6:06.1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70 164 2104 0 0,'0'0'16325'0'0,"9"-18"-14808"0"0,27-58-181 0 0,-35 73-1101 0 0,1 0 0 0 0,-1 0 1 0 0,1 0-1 0 0,-1 0 0 0 0,0 0 0 0 0,0 0 1 0 0,0-1-1 0 0,-1 1 0 0 0,1 0 0 0 0,-1-1 1 0 0,0 1-1 0 0,0-1 0 0 0,0 1 1 0 0,0 0-1 0 0,-1-4 0 0 0,-1-7 2608 0 0,-3 48-2621 0 0,-10 28 80 0 0,3 1 0 0 0,3-1-1 0 0,-3 127 1 0 0,7-84-226 0 0,0-11 83 0 0,-4 0 0 0 0,-26 113-1 0 0,29-174-133 0 0,2 1 0 0 0,1 0 0 0 0,2 0 0 0 0,3 43 1 0 0,-1 0 146 0 0,-1-68-1608 0 0,-2-24-450 0 0,0-10-1910 0 0,1 4-3369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6:07.1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54 4449 0 0,'13'7'20141'0'0,"-2"-2"-17102"0"0,-2-3-3784 0 0,140-1 2011 0 0,144-2-503 0 0,-217-3-767 0 0,139-26 0 0 0,-196 25-1 0 0,8-1-71 0 0,0 1-1 0 0,50-3 0 0 0,-57 3 148 0 0,-1 1-3976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6:07.9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345 95 6689 0 0,'0'0'12532'0'0,"9"-9"-12025"0"0,31-30-20 0 0,-30 30 1325 0 0,-36 42-1693 0 0,7-10 202 0 0,-5 6-9 0 0,-41 40-1 0 0,-181 156 724 0 0,244-224-987 0 0,0 0-1 0 0,0 1 0 0 0,0-1 1 0 0,1 1-1 0 0,-1-1 0 0 0,1 1 1 0 0,-1-1-1 0 0,1 1 1 0 0,0 0-1 0 0,-1 0 0 0 0,1 0 1 0 0,0 0-1 0 0,0 0 0 0 0,-1 4 1 0 0,3-5 41 0 0,1-1 0 0 0,-1 1 0 0 0,1-1 0 0 0,-1 1 0 0 0,0-1 0 0 0,1 1 0 0 0,0-1 0 0 0,-1 0 0 0 0,1 1 0 0 0,-1-1 0 0 0,1 0 0 0 0,-1 0 0 0 0,1 0 0 0 0,-1-1 0 0 0,1 1 0 0 0,0 0 0 0 0,-1-1 0 0 0,1 1 0 0 0,2-1 0 0 0,76-10 306 0 0,-30 7-438 0 0,-40 3 27 0 0,0 0 0 0 0,1 0 0 0 0,-1 1 1 0 0,0 0-1 0 0,0 1 0 0 0,19 4 1 0 0,-14 0-5 0 0,-1 0 1 0 0,0 1 0 0 0,0 1 0 0 0,0 1-1 0 0,21 15 1 0 0,-19-12 55 0 0,0 0 1 0 0,1-2-1 0 0,20 9 0 0 0,-26-13-5 0 0,24 9 58 0 0,-34-13-29 0 0,0-1-1 0 0,1 0 0 0 0,-1 1 0 0 0,0-1 1 0 0,1 0-1 0 0,-1 1 0 0 0,0-1 0 0 0,1 0 1 0 0,-1 0-1 0 0,1 0 0 0 0,-1 0 1 0 0,0 0-1 0 0,1-1 0 0 0,-1 1 0 0 0,0 0 1 0 0,1-1-1 0 0,-1 1 0 0 0,0-1 0 0 0,3 0 1 0 0,-3-5 42 0 0,0 1 0 0 0,-1 0 0 0 0,0 0 0 0 0,0-1 0 0 0,0 1 0 0 0,0 0 0 0 0,-1-1 0 0 0,0 1 0 0 0,0 0 0 0 0,0 0 0 0 0,-3-6 0 0 0,-4-16-51 0 0,-6-16-117 0 0,1 0 0 0 0,3 0 0 0 0,1-1 0 0 0,2 0 0 0 0,0-52 0 0 0,9 21-107 0 0,1 3-2968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8:59.86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20 1 15067 0 0,'0'0'5477'0'0,"4"37"-4954"0"0,3 22-341 0 0,1-2 408 0 0,0 96 0 0 0,-7-11 668 0 0,-8 243 66 0 0,1-182-1234 0 0,-7 75-100 0 0,3 92-114 0 0,12-235-24 0 0,-15-70-192 0 0,13 211-303 0 0,0-274 513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9:02.84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33 95 2569 0 0,'0'0'13009'0'0,"0"-15"-11805"0"0,0-64 6066 0 0,0 109-7244 0 0,7 1188 2675 0 0,-7-846-2656 0 0,-2-342-44 0 0,-1-1-1 0 0,-12 54 1 0 0,9-54-48 0 0,0 0 0 0 0,-1 53 1 0 0,7 155-113 0 0,0-234 138 0 0,1-1-1 0 0,0 0 1 0 0,-1 0 0 0 0,1 0-1 0 0,0 0 1 0 0,0 0 0 0 0,1 0-1 0 0,-1-1 1 0 0,0 1 0 0 0,1 0-1 0 0,-1 0 1 0 0,1-1 0 0 0,2 3-1 0 0,-3-4-28 0 0,6 18 170 0 0,-7-16-123 0 0,0 1 1 0 0,0 0-1 0 0,0 0 1 0 0,1 0-1 0 0,-1-1 1 0 0,1 1-1 0 0,0 0 1 0 0,0 0-1 0 0,0-1 1 0 0,0 1-1 0 0,0-1 1 0 0,1 1-1 0 0,1 2 1 0 0,-2-4-79 0 0,19-32-6157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6:43.4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67 9474 0 0,'0'0'14071'0'0,"-5"0"-13579"0"0,-11-4 471 0 0,32 1 994 0 0,23-2-1197 0 0,11-7-642 0 0,0 3 0 0 0,84-6 0 0 0,17 6-2077 0 0,-105-1-1942 0 0,-87 73-18310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6:43.7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0 1320 0 0,'0'0'12979'0'0,"3"3"-12639"0"0,-1 1-124 0 0,0 0 1 0 0,0 1-1 0 0,0-1 0 0 0,0 1 1 0 0,0-1-1 0 0,-1 1 0 0 0,0-1 1 0 0,0 1-1 0 0,0 0 0 0 0,-1-1 1 0 0,1 9-1 0 0,-3 67 1273 0 0,0-36-896 0 0,-11 132 1209 0 0,-1 1-566 0 0,14-159-1195 0 0,0-1 0 0 0,1 0-1 0 0,0 0 1 0 0,2 1-1 0 0,0-1 1 0 0,10 29 0 0 0,-7-41 983 0 0,-3-4-431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6:44.7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130 59 896 0 0,'0'0'18639'0'0,"-20"-3"-17880"0"0,-58-10 62 0 0,58 10 94 0 0,32-8-1130 0 0,-3 6 247 0 0,0 1 1 0 0,0 0-1 0 0,0 1 0 0 0,1 0 0 0 0,-1 0 0 0 0,1 1 0 0 0,0 0 0 0 0,0 1 0 0 0,11 0 0 0 0,-14 0 18 0 0,1 1 1 0 0,-1 0-1 0 0,0 1 0 0 0,0 0 0 0 0,1 0 0 0 0,-1 1 0 0 0,0-1 0 0 0,0 2 1 0 0,0-1-1 0 0,0 1 0 0 0,-1 0 0 0 0,1 0 0 0 0,7 6 0 0 0,-3-1-14 0 0,0 0 0 0 0,-1 1 0 0 0,-1 0-1 0 0,1 1 1 0 0,-1 0 0 0 0,-1 0 0 0 0,0 1 0 0 0,10 18 0 0 0,-15-23-21 0 0,-1 0 0 0 0,0-1 0 0 0,0 1 0 0 0,-1 0 1 0 0,0 0-1 0 0,0 0 0 0 0,0 0 0 0 0,0 0 1 0 0,-1 0-1 0 0,0 0 0 0 0,-1 0 0 0 0,1 0 1 0 0,-1 1-1 0 0,0-1 0 0 0,-1-1 0 0 0,1 1 0 0 0,-1 0 1 0 0,0 0-1 0 0,-1-1 0 0 0,1 1 0 0 0,-5 5 1 0 0,-8 11-2 0 0,-1-1 0 0 0,-1 0 1 0 0,0-1-1 0 0,-2-1 0 0 0,-1-1 1 0 0,0 0-1 0 0,-37 23 0 0 0,52-38-38 0 0,1-1-1 0 0,-1-1 1 0 0,1 1-1 0 0,-1-1 1 0 0,1 1 0 0 0,-1-1-1 0 0,0-1 1 0 0,0 1-1 0 0,0-1 1 0 0,0 0-1 0 0,1 0 1 0 0,-1 0-1 0 0,-6-1 1 0 0,-8 0 154 0 0,16 0-101 0 0,0 0 0 0 0,0 0 0 0 0,1 0 0 0 0,-1-1 0 0 0,1 1 0 0 0,-1-1 0 0 0,1 0 0 0 0,-1 1-1 0 0,1-1 1 0 0,0 0 0 0 0,0 0 0 0 0,0-1 0 0 0,0 1 0 0 0,0 0 0 0 0,1-1 0 0 0,-1 1 0 0 0,1-1 0 0 0,-2-3 0 0 0,2 6-29 0 0,1-1 1 0 0,-1 0 0 0 0,0 0 0 0 0,1 0 0 0 0,-1 0 0 0 0,1 1 0 0 0,0-1 0 0 0,-1 0 0 0 0,1 0 0 0 0,0 0 0 0 0,-1 0 0 0 0,1 0-1 0 0,0 0 1 0 0,0 0 0 0 0,0 0 0 0 0,0 0 0 0 0,0 0 0 0 0,0 0 0 0 0,0 0 0 0 0,0 0 0 0 0,0 0 0 0 0,0 0 0 0 0,1 0 0 0 0,-1 0-1 0 0,0 0 1 0 0,1 0 0 0 0,-1 0 0 0 0,1 0 0 0 0,-1 0 0 0 0,1 0 0 0 0,-1 1 0 0 0,1-1 0 0 0,0 0 0 0 0,-1 0 0 0 0,1 1 0 0 0,0-1-1 0 0,0 0 1 0 0,-1 1 0 0 0,1-1 0 0 0,0 1 0 0 0,0-1 0 0 0,0 1 0 0 0,0-1 0 0 0,0 1 0 0 0,0-1 0 0 0,0 1 0 0 0,0 0 0 0 0,0 0-1 0 0,0 0 1 0 0,0-1 0 0 0,0 1 0 0 0,0 0 0 0 0,0 0 0 0 0,0 0 0 0 0,0 0 0 0 0,1 1 0 0 0,47-2-107 0 0,-32-1 122 0 0,1 2 1 0 0,-1 0-1 0 0,0 1 1 0 0,0 0 0 0 0,0 1-1 0 0,0 1 1 0 0,-1 1 0 0 0,1 1-1 0 0,16 6 1 0 0,-19-5-31 0 0,0 1 0 0 0,0 0 0 0 0,19 15 0 0 0,-26-17 21 0 0,0 1-1 0 0,-1-1 1 0 0,0 1 0 0 0,0 0 0 0 0,0 1-1 0 0,-1-1 1 0 0,0 1 0 0 0,0 0 0 0 0,-1 1 0 0 0,0-1-1 0 0,0 1 1 0 0,0 0 0 0 0,-1 0 0 0 0,0 0-1 0 0,-1 0 1 0 0,0 0 0 0 0,0 0 0 0 0,-1 1-1 0 0,0-1 1 0 0,-1 1 0 0 0,1-1 0 0 0,-2 1 0 0 0,1-1-1 0 0,-1 1 1 0 0,-2 8 0 0 0,0-9-6 0 0,-1 0 0 0 0,0 0 1 0 0,0 0-1 0 0,0-1 0 0 0,-1 0 0 0 0,0 0 1 0 0,-1 0-1 0 0,1-1 0 0 0,-1 0 0 0 0,-1 0 0 0 0,1 0 1 0 0,-1-1-1 0 0,0 0 0 0 0,0 0 0 0 0,0 0 1 0 0,-11 4-1 0 0,-3 1-113 0 0,0-1 0 0 0,-1-1 1 0 0,0 0-1 0 0,-42 7 0 0 0,41-11-316 0 0,28-6-102 0 0,39-4 599 0 0,-37 6-65 0 0,0 0 0 0 0,1 1-1 0 0,-1 0 1 0 0,0 0 0 0 0,0 0 0 0 0,0 1 0 0 0,0 0-1 0 0,0 0 1 0 0,-1 1 0 0 0,1 0 0 0 0,-1 0 0 0 0,1 0 0 0 0,-1 1-1 0 0,11 9 1 0 0,-16-12-12 0 0,-1 0 0 0 0,1 0 0 0 0,0 0 0 0 0,-1 0 0 0 0,1 1 0 0 0,0-1 0 0 0,-1 0 0 0 0,0 0 0 0 0,1 1 0 0 0,-1-1 0 0 0,0 0-1 0 0,1 1 1 0 0,-1-1 0 0 0,0 1 0 0 0,0-1 0 0 0,0 0 0 0 0,0 1 0 0 0,0-1 0 0 0,-1 0 0 0 0,1 1 0 0 0,0-1 0 0 0,-1 0 0 0 0,1 1 0 0 0,-1-1 0 0 0,1 0 0 0 0,-1 0 0 0 0,1 1 0 0 0,-1-1-1 0 0,0 0 1 0 0,0 0 0 0 0,0 0 0 0 0,0 0 0 0 0,0 0 0 0 0,0 0 0 0 0,-1 1 0 0 0,-4 4-32 0 0,1 0 0 0 0,-1-1 0 0 0,0 1 0 0 0,0-2 0 0 0,-8 5-1 0 0,-6 5-160 0 0,16-11 43 0 0,-1 1-1 0 0,1-1 1 0 0,-1 0-1 0 0,0 0 1 0 0,0-1-1 0 0,0 1 1 0 0,0-1-1 0 0,-1 0 1 0 0,1-1-1 0 0,-11 3 1 0 0,18-5-4 0 0,0-1-1 0 0,1 1 1 0 0,-1 0 0 0 0,0-1 0 0 0,0 0-1 0 0,0 1 1 0 0,0-1 0 0 0,0 0-1 0 0,0 0 1 0 0,0 0 0 0 0,1-3 0 0 0,20-17-193 0 0,-7 11-46 0 0,-13 8 352 0 0,1 0 0 0 0,0 0-1 0 0,0 1 1 0 0,0-1-1 0 0,1 1 1 0 0,-1 0 0 0 0,7-2-1 0 0,-10 4 92 0 0,1 0-1 0 0,-1 0 1 0 0,0 0 0 0 0,1 0-1 0 0,-1 0 1 0 0,0 0 0 0 0,1 0-1 0 0,-1 0 1 0 0,0 1-1 0 0,1-1 1 0 0,-1 1 0 0 0,0-1-1 0 0,0 1 1 0 0,1-1-1 0 0,-1 1 1 0 0,0 0 0 0 0,0 0-1 0 0,0-1 1 0 0,0 1 0 0 0,0 0-1 0 0,0 0 1 0 0,0 0-1 0 0,0 0 1 0 0,0 0 0 0 0,-1 0-1 0 0,1 0 1 0 0,0 1 0 0 0,-1-1-1 0 0,1 0 1 0 0,0 0-1 0 0,-1 1 1 0 0,1 1 0 0 0,5 13 254 0 0,0 0 1 0 0,-2 1 0 0 0,0-1 0 0 0,0 1 0 0 0,-2 0-1 0 0,1 18 1 0 0,-3 111 451 0 0,-2-67-125 0 0,2 14-76 0 0,10 313 1070 0 0,-8-368-1750 0 0,-1-14 112 0 0,2-1 0 0 0,0 1 0 0 0,1-1 0 0 0,10 35 0 0 0,12-14-2209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6:45.1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54 13235 0 0,'0'0'12875'0'0,"10"2"-12090"0"0,48 4-390 0 0,0-3 0 0 0,1-3 1 0 0,0-1-1 0 0,-1-4 0 0 0,67-13 0 0 0,160-20-814 0 0,-211 36-1997 0 0,-45 2-8033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55.5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65 104 8634 0 0,'0'0'12699'0'0,"-10"-20"-12005"0"0,-30-57-83 0 0,40 77-542 0 0,0 0 0 0 0,0 0 1 0 0,0-1-1 0 0,0 1 0 0 0,0 0 0 0 0,-1-1 0 0 0,1 1 0 0 0,0 0 0 0 0,0-1 1 0 0,0 1-1 0 0,0 0 0 0 0,0 0 0 0 0,-1-1 0 0 0,1 1 0 0 0,0 0 0 0 0,0 0 0 0 0,0-1 1 0 0,-1 1-1 0 0,1 0 0 0 0,0 0 0 0 0,0 0 0 0 0,-1-1 0 0 0,1 1 0 0 0,0 0 1 0 0,0 0-1 0 0,-1 0 0 0 0,1 0 0 0 0,0 0 0 0 0,-1 0 0 0 0,1-1 0 0 0,0 1 1 0 0,0 0-1 0 0,-1 0 0 0 0,1 0 0 0 0,0 0 0 0 0,-1 0 0 0 0,1 0 0 0 0,0 0 0 0 0,-1 1 1 0 0,-4 13 752 0 0,4 28-891 0 0,2-39 339 0 0,20 312 1066 0 0,0 2-792 0 0,-21-107 919 0 0,38-211-264 0 0,-4-11-825 0 0,45-23 0 0 0,-55 23-385 0 0,0 1 0 0 0,1 1-1 0 0,38-10 1 0 0,-36 15-851 0 0,-1 1 0 0 0,0 1 1 0 0,33 1-1 0 0,-35 2-2541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6:45.8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1872 0 0,'0'0'19694'0'0,"4"28"-18838"0"0,24 218 803 0 0,-11 253-838 0 0,-17-431-866 0 0,-6 46 665 0 0,3-59-4333 0 0,1-27-2491 0 0,2 0-4168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6:46.1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13451 0 0,'0'0'8979'0'0,"9"44"-8208"0"0,29 143-102 0 0,-11-52-265 0 0,-7 0-1 0 0,-6 2 0 0 0,-4 207 0 0 0,-10-337-761 0 0,3 73-266 0 0,2-56-2400 0 0,2-4-3616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6:46.6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0 11931 0 0,'0'0'12352'0'0,"-3"14"-11796"0"0,-2 16-299 0 0,2 0 1 0 0,1 1 0 0 0,4 54 0 0 0,8 32 541 0 0,34 276-681 0 0,-29-325-2303 0 0,2-27-6252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6:47.4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228 8 9186 0 0,'0'0'13051'0'0,"-6"0"-12887"0"0,-46-3 140 0 0,33 0-19 0 0,0 2-1 0 0,1 1 0 0 0,-34 3 0 0 0,49-2-257 0 0,0 0-1 0 0,-1 0 0 0 0,1 0 1 0 0,0 1-1 0 0,0-1 0 0 0,0 1 0 0 0,1 0 1 0 0,-1 0-1 0 0,0 0 0 0 0,1 0 1 0 0,-1 1-1 0 0,1-1 0 0 0,-1 1 1 0 0,1-1-1 0 0,0 1 0 0 0,0 0 0 0 0,1 0 1 0 0,-1 0-1 0 0,0 0 0 0 0,1 0 1 0 0,0 0-1 0 0,0 0 0 0 0,0 1 0 0 0,0-1 1 0 0,0 0-1 0 0,0 6 0 0 0,0 0 18 0 0,-1 1-1 0 0,2-1 0 0 0,-1 1 1 0 0,2-1-1 0 0,-1 1 1 0 0,1 0-1 0 0,1-1 0 0 0,2 13 1 0 0,0-14-9 0 0,-1 0 1 0 0,1-1-1 0 0,0 1 1 0 0,0-1-1 0 0,1 0 1 0 0,0 0-1 0 0,0-1 1 0 0,1 1-1 0 0,-1-1 1 0 0,2-1-1 0 0,-1 1 1 0 0,1-1-1 0 0,-1 0 1 0 0,1 0-1 0 0,1-1 1 0 0,-1 0-1 0 0,14 6 1 0 0,-4-3 58 0 0,1-1 1 0 0,-1-1-1 0 0,1 0 1 0 0,0-2-1 0 0,0 0 1 0 0,0 0-1 0 0,23-1 1 0 0,-32-2-29 0 0,1 1 1 0 0,-1-1 0 0 0,1-1-1 0 0,-1 0 1 0 0,1 0 0 0 0,-1-1-1 0 0,0 0 1 0 0,0 0 0 0 0,1-1-1 0 0,-2-1 1 0 0,1 1 0 0 0,0-1-1 0 0,9-7 1 0 0,-17 11-34 0 0,0-1 0 0 0,0 1 0 0 0,0-1 1 0 0,0 1-1 0 0,0-1 0 0 0,0 0 0 0 0,0 0 0 0 0,0 0 0 0 0,0 0 0 0 0,0 1 0 0 0,0-1 0 0 0,-1 0 0 0 0,1 0 0 0 0,0-1 1 0 0,-1 1-1 0 0,1 0 0 0 0,-1 0 0 0 0,1 0 0 0 0,-1 0 0 0 0,0 0 0 0 0,1-1 0 0 0,-1 1 0 0 0,0 0 0 0 0,0 0 1 0 0,0 0-1 0 0,0-3 0 0 0,-1 3-55 0 0,1-1 1 0 0,-1 1-1 0 0,0-1 0 0 0,0 1 1 0 0,0 0-1 0 0,-1-1 0 0 0,1 1 1 0 0,0 0-1 0 0,0 0 1 0 0,-1 0-1 0 0,1 0 0 0 0,0 0 1 0 0,-1 0-1 0 0,1 0 1 0 0,-1 1-1 0 0,-2-2 0 0 0,-5-1-171 0 0,-1 0-1 0 0,1 0 0 0 0,-1 1 0 0 0,1 0 1 0 0,-18-1-1 0 0,20 3 145 0 0,1 0 1 0 0,0 1-1 0 0,0-1 0 0 0,-1 1 0 0 0,1 0 1 0 0,0 1-1 0 0,0 0 0 0 0,0 0 0 0 0,0 0 1 0 0,1 0-1 0 0,-1 1 0 0 0,1 0 0 0 0,-1 0 1 0 0,1 1-1 0 0,0-1 0 0 0,0 1 0 0 0,0 0 1 0 0,1 1-1 0 0,-1-1 0 0 0,1 1 1 0 0,-6 9-1 0 0,-1 2 50 0 0,1-1 0 0 0,1 2 0 0 0,0-1 0 0 0,1 1 0 0 0,1 0 0 0 0,1 1 0 0 0,0 0 0 0 0,2 0 0 0 0,0 0 0 0 0,0 0 1 0 0,2 1-1 0 0,0-1 0 0 0,2 1 0 0 0,1 28 0 0 0,0-41 23 0 0,1 0-1 0 0,-1 0 1 0 0,1-1 0 0 0,1 1 0 0 0,-1 0-1 0 0,1-1 1 0 0,0 1 0 0 0,0-1 0 0 0,0 0-1 0 0,1 0 1 0 0,-1 0 0 0 0,1 0 0 0 0,1-1 0 0 0,-1 1-1 0 0,1-1 1 0 0,-1 0 0 0 0,1-1 0 0 0,0 1-1 0 0,1-1 1 0 0,-1 0 0 0 0,0 0 0 0 0,1-1-1 0 0,0 1 1 0 0,0-1 0 0 0,0 0 0 0 0,-1-1 0 0 0,11 2-1 0 0,9 0 209 0 0,-7 0 60 0 0,0-2-1 0 0,31 1 1 0 0,-44-3-251 0 0,1 1-1 0 0,-1-1 1 0 0,1 0 0 0 0,-1 0-1 0 0,0-1 1 0 0,0 0 0 0 0,0 0 0 0 0,0 0-1 0 0,0 0 1 0 0,0-1 0 0 0,0 0-1 0 0,0 0 1 0 0,5-5 0 0 0,-2 2-27 0 0,-5 4-19 0 0,-1 0 0 0 0,0 1 0 0 0,0-1 0 0 0,0 0-1 0 0,0 0 1 0 0,0 0 0 0 0,0-1 0 0 0,-1 1 0 0 0,1 0 0 0 0,-1-1-1 0 0,1 1 1 0 0,-1-1 0 0 0,0 1 0 0 0,0-1 0 0 0,0 0 0 0 0,0 1 0 0 0,0-1-1 0 0,-1 0 1 0 0,1 0 0 0 0,-1 1 0 0 0,0-1 0 0 0,0-4 0 0 0,-1 7-18 0 0,1-1 0 0 0,-1 1 0 0 0,1 0 0 0 0,-1-1 0 0 0,1 1-1 0 0,-1 0 1 0 0,1 0 0 0 0,-1 0 0 0 0,0-1 0 0 0,1 1 0 0 0,-1 0 0 0 0,1 0 0 0 0,-1 0 0 0 0,0 0 0 0 0,1 0 0 0 0,-1 0 0 0 0,1 0 0 0 0,-1 0 0 0 0,0 0 0 0 0,1 0 0 0 0,-1 1 0 0 0,1-1 0 0 0,-1 0 0 0 0,0 0 0 0 0,1 0 0 0 0,-1 1 0 0 0,1-1 0 0 0,-1 0 0 0 0,0 1 0 0 0,-18 7-587 0 0,9 4 572 0 0,1 0 0 0 0,0 0 0 0 0,0 1-1 0 0,1 0 1 0 0,1 0 0 0 0,0 1 0 0 0,1 0-1 0 0,0 0 1 0 0,1 1 0 0 0,-4 21 0 0 0,-14 32-54 0 0,19-56 16 0 0,0 0 0 0 0,1 0 0 0 0,1 0-1 0 0,0 0 1 0 0,-1 21 0 0 0,0 5-676 0 0,41-38 462 0 0,-36 0 313 0 0,-1 0 0 0 0,0 0-1 0 0,1 0 1 0 0,-1 1 0 0 0,0-1 0 0 0,1 1-1 0 0,-1-1 1 0 0,0 1 0 0 0,0-1-1 0 0,0 1 1 0 0,1 0 0 0 0,-1-1 0 0 0,0 1-1 0 0,0 0 1 0 0,0 0 0 0 0,0 0-1 0 0,0 0 1 0 0,0 0 0 0 0,0 0 0 0 0,0 0-1 0 0,0 2 1 0 0,14 36 266 0 0,-4 46-8 0 0,-11-80-257 0 0,-1 303 931 0 0,-2-127-774 0 0,2-160-1890 0 0,-1 27 4345 0 0,0-15-6679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6:50.8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72 1296 0 0,'0'0'15620'0'0,"-9"-4"-12636"0"0,157 2-585 0 0,298 13-665 0 0,-200 8-942 0 0,333-18-1 0 0,-409-17-809 0 0,229-49 0 0 0,-329 56-167 0 0,-48 6 100 0 0,1 1 1 0 0,-1 0-1 0 0,0 2 1 0 0,23 3-1 0 0,14-1-88 0 0,-45-2 69 0 0,4 0-172 0 0,0 0 0 0 0,0 1-1 0 0,32 6 1 0 0,-34-4 746 0 0,-15-3-581 0 0,0 0 0 0 0,0 0 0 0 0,0 0 0 0 0,0 0 0 0 0,1 1 0 0 0,-1-1 0 0 0,0 0 0 0 0,0 0 0 0 0,0 1 0 0 0,0-1 0 0 0,0 1 0 0 0,0-1 0 0 0,0 1 0 0 0,0-1 0 0 0,0 1 0 0 0,0 0 0 0 0,0-1 0 0 0,0 1 0 0 0,0 0 0 0 0,-1 0 0 0 0,1-1 1 0 0,0 1-1 0 0,0 0 0 0 0,-1 0 0 0 0,1 0 0 0 0,-1 0 0 0 0,1 0 0 0 0,-1 0 0 0 0,1 0 0 0 0,-1 0 0 0 0,1 0 0 0 0,-1 0 0 0 0,0 1 0 0 0,0-1 0 0 0,0 0 0 0 0,0 0 0 0 0,0 0 0 0 0,0 0 0 0 0,0 0 0 0 0,0 1 0 0 0,0-1 0 0 0,0 0 0 0 0,-1 1 0 0 0,13 259 1916 0 0,-3 95 798 0 0,-12-324-2491 0 0,-12 48 1 0 0,9-52-66 0 0,1 1 1 0 0,1-1-1 0 0,0 32 804 0 0,13-58-533 0 0,1-1 0 0 0,-1 0 1 0 0,0-1-1 0 0,1 0 1 0 0,10-2-1 0 0,33 1-47 0 0,106 26 209 0 0,-24-3-387 0 0,-119-20-80 0 0,328 25 450 0 0,-340-27-462 0 0,29 1 68 0 0,1-2 0 0 0,-1-2 0 0 0,33-6 0 0 0,-30 3-19 0 0,63-3 0 0 0,-2 1 25 0 0,-28-2-43 0 0,31-5-60 0 0,131-2 0 0 0,-107 8 20 0 0,-17-1 74 0 0,70-4-156 0 0,-39 10 63 0 0,-55 1-62 0 0,115 10 1 0 0,179 7 275 0 0,-363-14-166 0 0,9 0-22 0 0,-13 1-9 0 0,1-1 0 0 0,-1 0 1 0 0,1-1-1 0 0,-1 0 0 0 0,1-1 0 0 0,12-3 0 0 0,-16 3 13 0 0,1 1 0 0 0,0 0 1 0 0,-1 0-1 0 0,16 1 0 0 0,14-2 3 0 0,8-5 31 0 0,0-2 0 0 0,65-21 1 0 0,13-4 36 0 0,-96 31-94 0 0,-24 3 19 0 0,0 1 0 0 0,-1-1 0 0 0,1-1 0 0 0,0 1 0 0 0,-1 0 0 0 0,1-1 0 0 0,0 1 0 0 0,-1-1 0 0 0,1 0 0 0 0,-1 0 0 0 0,5-2 0 0 0,1 1 0 0 0,-1-1-1 0 0,0 2 1 0 0,1-1-1 0 0,-1 1 1 0 0,1 0-1 0 0,-1 1 0 0 0,1 0 1 0 0,-1 0-1 0 0,1 1 1 0 0,7 1-1 0 0,14-1 15 0 0,33 0 38 0 0,-31 1 72 0 0,0-2 1 0 0,0-1-1 0 0,55-10 1 0 0,-45 1 163 0 0,-70 11-10371 0 0,6 3 547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6:53.4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11 8234 0 0,'0'0'15904'0'0,"-10"9"-12313"0"0,144-9-2654 0 0,647-11 178 0 0,-263 3-1210 0 0,-500 8 87 0 0,22 0-83 0 0,-1 1-1 0 0,0 2 1 0 0,1 1-1 0 0,38 11 1 0 0,-54 24-419 0 0,-17-32 483 0 0,0 1 0 0 0,0 1-1 0 0,0-1 1 0 0,-1 1-1 0 0,-1 0 1 0 0,1 1 0 0 0,-1-1-1 0 0,-1 1 1 0 0,0 0-1 0 0,0 0 1 0 0,-1 0 0 0 0,2 12-1 0 0,2 20 58 0 0,4 76-1 0 0,-4-33-30 0 0,62 352-286 0 0,-59-387 223 0 0,-3 1 0 0 0,-2 0 0 0 0,-3 1 0 0 0,-4 73 0 0 0,-5-76 43 0 0,-2 44-598 0 0,12-74 536 0 0,-2-16 62 0 0,0 1 1 0 0,0 0-1 0 0,-1 0 1 0 0,0-1-1 0 0,1 1 0 0 0,-1 0 1 0 0,-1 0-1 0 0,0 6 1 0 0,-4 27-55 0 0,5-35 58 0 0,2 1 40 0 0,-2-3-19 0 0,0 1-1 0 0,0-1 0 0 0,0 1 1 0 0,0-1-1 0 0,0 1 1 0 0,1-1-1 0 0,-1 1 1 0 0,0-1-1 0 0,0 1 0 0 0,0-1 1 0 0,1 1-1 0 0,-1-1 1 0 0,0 0-1 0 0,0 1 0 0 0,1-1 1 0 0,-1 1-1 0 0,0-1 1 0 0,1 0-1 0 0,-1 1 1 0 0,1-1-1 0 0,-1 0 0 0 0,0 1 1 0 0,1-1-1 0 0,-1 0 1 0 0,1 0-1 0 0,-1 0 0 0 0,1 1 1 0 0,-1-1-1 0 0,1 0 1 0 0,0 0-1 0 0,39 19 169 0 0,-5 5-137 0 0,11-14 201 0 0,4 0-12 0 0,-18-10-211 0 0,-14 1 27 0 0,-1-1 0 0 0,1-1 0 0 0,-1 0 0 0 0,1-1 0 0 0,17-5 0 0 0,6-3-16 0 0,54-6-1 0 0,5-1-24 0 0,-12 1 43 0 0,93-4 0 0 0,-93 12 37 0 0,92-20 0 0 0,-75 14-53 0 0,-27 5 16 0 0,-36 5-28 0 0,-1 2 0 0 0,66 4 0 0 0,-18 0-18 0 0,-65-2-15 0 0,8 0 5 0 0,-1 1-1 0 0,46 6 1 0 0,26 3 72 0 0,-85-7-55 0 0,-1-1-1 0 0,1-1 1 0 0,-1-1 0 0 0,27-3 0 0 0,-22 2-8 0 0,1 0 0 0 0,22 3-1 0 0,-14 1-5 0 0,100 7-18 0 0,-13 0 25 0 0,-12-1-97 0 0,-91-7 78 0 0,0 0-1 0 0,-1 1 1 0 0,1 0 0 0 0,-1 2 0 0 0,0-1-1 0 0,18 9 1 0 0,21 7-18 0 0,-35-15 54 0 0,-4 0-17 0 0,0-1-1 0 0,0 0 1 0 0,0-1-1 0 0,30 1 1 0 0,26 6-52 0 0,-11 0-15 0 0,-49-9 58 0 0,-1 0 1 0 0,0 1-1 0 0,-1 0 1 0 0,1 0-1 0 0,0 1 1 0 0,-1 0-1 0 0,9 5 1 0 0,-11-5 21 0 0,-1-1 0 0 0,1 0 0 0 0,0 0 0 0 0,0-1 0 0 0,0 0 0 0 0,-1 0 0 0 0,1 0 0 0 0,0-1 0 0 0,8 0 0 0 0,34 6 44 0 0,-34-3-37 0 0,0-1 1 0 0,0-1-1 0 0,0 0 0 0 0,0-1 1 0 0,24-3-1 0 0,9 1-108 0 0,-32 2 102 0 0,-9-1-7 0 0,1 1 0 0 0,0 0 0 0 0,0 1-1 0 0,-1-1 1 0 0,1 1 0 0 0,0 1 0 0 0,12 3-1 0 0,-11-3-3 0 0,1 0 0 0 0,-1-1 0 0 0,1 0 0 0 0,0-1 0 0 0,-1 0 0 0 0,1 0 0 0 0,13-3 0 0 0,7 2 19 0 0,470 1 99 0 0,-461-10-129 0 0,-37 10 27 0 0,2-1-62 0 0,1 1 1 0 0,-1 0 0 0 0,0 0 0 0 0,1 0 0 0 0,-1 0-1 0 0,1 0 1 0 0,-1 0 0 0 0,1 1 0 0 0,5 2-1 0 0,42 4-237 0 0,-51-7 243 0 0,0 1 0 0 0,0-1 0 0 0,0 1-1 0 0,1-1 1 0 0,-1 0 0 0 0,0 1 0 0 0,0-1 0 0 0,0 1 0 0 0,1-1 0 0 0,-1 1 0 0 0,0-1 0 0 0,1 0-1 0 0,-1 1 1 0 0,0-1 0 0 0,1 1 0 0 0,-1-1 0 0 0,1 0 0 0 0,-1 0 0 0 0,0 1 0 0 0,1-1 0 0 0,-1 0 0 0 0,1 0-1 0 0,-1 1 1 0 0,1-1 0 0 0,-1 0 0 0 0,1 0 0 0 0,0 0 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6:57.6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151 0 3305 0 0,'0'0'11624'0'0,"-8"2"-10238"0"0,0-1-1382 0 0,-6 2 1330 0 0,0 0 0 0 0,0 0 0 0 0,1 1 0 0 0,-17 8 0 0 0,10-5-88 0 0,17-7-1156 0 0,1 0 1 0 0,0 1-1 0 0,0 0 1 0 0,-1-1-1 0 0,1 1 1 0 0,0 0 0 0 0,0 0-1 0 0,0 0 1 0 0,0 0-1 0 0,-5 5 2860 0 0,41-6-3285 0 0,83-2 628 0 0,156-23 0 0 0,-222 20-273 0 0,95 3 1 0 0,-81 3-96 0 0,-56-2 42 0 0,0 2 0 0 0,0-1 0 0 0,-1 1 0 0 0,1 0 0 0 0,-1 1-1 0 0,1 0 1 0 0,11 5 0 0 0,10-5-237 0 0,-29-3 237 0 0,0 1 0 0 0,0 0 1 0 0,0-1-1 0 0,1 1 0 0 0,-1 0 0 0 0,0 0 0 0 0,0 0 0 0 0,0 0 0 0 0,1 0 0 0 0,-1 0 0 0 0,0 0 0 0 0,0 1 0 0 0,0-1 0 0 0,1 0 0 0 0,-1 1 0 0 0,0-1 0 0 0,0 1 0 0 0,0-1 0 0 0,0 1 0 0 0,0-1 0 0 0,0 1 0 0 0,0 0 0 0 0,0-1 0 0 0,0 1 0 0 0,1 1 0 0 0,9 7-110 0 0,-10-9 132 0 0,-1 1 0 0 0,1-1 0 0 0,-1 0 0 0 0,1 0 1 0 0,-1 0-1 0 0,1 1 0 0 0,-1-1 0 0 0,1 0 0 0 0,-1 0 1 0 0,1 1-1 0 0,-1-1 0 0 0,0 1 0 0 0,1-1 1 0 0,-1 0-1 0 0,0 1 0 0 0,1-1 0 0 0,-1 1 0 0 0,0-1 1 0 0,1 1-1 0 0,-1-1 0 0 0,0 1 0 0 0,0-1 0 0 0,0 1 1 0 0,0-1-1 0 0,1 1 0 0 0,-1-1 0 0 0,0 1 0 0 0,0-1 1 0 0,0 1-1 0 0,0-1 0 0 0,0 1 0 0 0,0-1 0 0 0,0 1 1 0 0,0-1-1 0 0,0 1 0 0 0,-1 0 0 0 0,1 0-51 0 0,0 38 84 0 0,3 96-134 0 0,-7 155 698 0 0,-7-203-377 0 0,5-46-102 0 0,-3 61-1 0 0,12-27-17 0 0,-1-37-95 0 0,-2 0 0 0 0,-5 54 0 0 0,-12-34 53 0 0,13-48-57 0 0,0 1 0 0 0,1-1-1 0 0,0 1 1 0 0,1 0 0 0 0,0 0 0 0 0,1 0 0 0 0,0 11-1 0 0,38-23 118 0 0,-19-5-104 0 0,0 1-1 0 0,-1 1 1 0 0,1 1-1 0 0,0 0 1 0 0,1 2 0 0 0,-1 0-1 0 0,0 1 1 0 0,25 3-1 0 0,-15-2 35 0 0,0-1-1 0 0,51-6 0 0 0,-51 2-7 0 0,101-24 4 0 0,-95 20-51 0 0,0 2 1 0 0,1 2 0 0 0,0 1 0 0 0,0 2-1 0 0,36 3 1 0 0,-5-1-105 0 0,-12 9 140 0 0,-5-9 2 0 0,-23 0-4 0 0,1-1-1 0 0,47-6 0 0 0,-67 5-55 0 0,-1 0 1 0 0,1 1-1 0 0,0 0 0 0 0,0 0 0 0 0,0 1 0 0 0,0 0 1 0 0,0 0-1 0 0,-1 0 0 0 0,1 1 0 0 0,0 0 1 0 0,11 5-1 0 0,-17-6 39 0 0,1 1 7 0 0,1-1 1 0 0,-1 1 0 0 0,1-1-1 0 0,0 1 1 0 0,0-1 0 0 0,0 0-1 0 0,0 0 1 0 0,0 0 0 0 0,0-1-1 0 0,0 1 1 0 0,6 0-1 0 0,19 8 527 0 0,-26-9-497 0 0,-1-1 0 0 0,1 0 0 0 0,-1-1 0 0 0,1 1 0 0 0,-1 0 0 0 0,0 0 0 0 0,1-1 1 0 0,-1 1-1 0 0,0 0 0 0 0,0-1 0 0 0,0 0 0 0 0,0 1 0 0 0,0-1 0 0 0,-1 1 0 0 0,1-1 0 0 0,0 0 1 0 0,-1 1-1 0 0,1-1 0 0 0,-1 0 0 0 0,0 0 0 0 0,0 0 0 0 0,1 1 0 0 0,-1-1 0 0 0,0-2 1 0 0,4-55 198 0 0,-4 25-231 0 0,-2 0-1 0 0,-1 0 0 0 0,-10-40 0 0 0,9 55 48 0 0,-2 1 1 0 0,0-1 0 0 0,-1 1-1 0 0,0 1 1 0 0,-2-1 0 0 0,0 1-1 0 0,-16-22 1 0 0,21 33-1951 0 0,-5-7 5555 0 0,5 6-3554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6:59.5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11 216 1280 0 0,'0'0'14202'0'0,"-1"-3"-13347"0"0,-2 0-316 0 0,-3-15 4740 0 0,45 18-3913 0 0,235-23 819 0 0,-88 3-2055 0 0,216 14 388 0 0,-256 7-300 0 0,-72-5-213 0 0,137-25 0 0 0,-85 9-8 0 0,14 0-10 0 0,-62 13-1 0 0,64-9 24 0 0,-44-2-25 0 0,195-8 0 0 0,-224 25 30 0 0,-36-1 27 0 0,0 2-1 0 0,62 7 0 0 0,-47-1-22 0 0,81 1 1 0 0,6-1 13 0 0,102 1-27 0 0,-157-8 3 0 0,-3 0-12 0 0,-20-1-34 0 0,-1 3 1 0 0,82 12 0 0 0,-80-1 65 0 0,-31-6-65 0 0,-1 0 0 0 0,54 2 0 0 0,-69-4 20 0 0,-10-3 17 0 0,0 0 1 0 0,0-1 0 0 0,0 1 0 0 0,1 0 0 0 0,-1-1 0 0 0,0 1 0 0 0,1-1-1 0 0,-1 0 1 0 0,0 1 0 0 0,1-1 0 0 0,-1 0 0 0 0,0 0 0 0 0,1 0 0 0 0,-1 0 0 0 0,3 0-1 0 0,141 10-387 0 0,-115-8-826 0 0,-13 0-1956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00.8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 10906 0 0,'0'0'12927'0'0,"6"0"-12591"0"0,321-14 2259 0 0,-228 15-2473 0 0,0 4 0 0 0,173 32 0 0 0,-197-23-33 0 0,76 5 1 0 0,260-15 185 0 0,-209-7-324 0 0,-150 1 88 0 0,0-3 0 0 0,58-12-1 0 0,-75 13 4 0 0,53 0-1 0 0,25-4 39 0 0,-41 1 150 0 0,126 5 1 0 0,-108 3-144 0 0,26 13 25 0 0,-115-14-172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02.3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19 10578 0 0,'0'0'13471'0'0,"39"0"-10890"0"0,73-19-1802 0 0,-54 19-588 0 0,0 3 1 0 0,66 12-1 0 0,-26 3-125 0 0,245 37 382 0 0,-11-40-300 0 0,-274-14-114 0 0,0 2-1 0 0,62 12 1 0 0,-61-6-25 0 0,1-3 1 0 0,-1-2-1 0 0,1-3 0 0 0,0-3 1 0 0,66-10-1 0 0,-65 6-29 0 0,120 4-1 0 0,17 0-11 0 0,-153-1 27 0 0,-18 2-1 0 0,46-9 1 0 0,-54 7-8 0 0,0 1 1 0 0,1 1 0 0 0,-1 1 0 0 0,22 3-1 0 0,13-1 8 0 0,43-3 43 0 0,-21-1 7 0 0,137 14 0 0 0,-193-10 82 0 0,1-1-1 0 0,27-2 1 0 0,-32 0-189 0 0,0 0 1 0 0,0 1-1 0 0,0 1 1 0 0,-1 1-1 0 0,26 5 1 0 0,-22-1-237 0 0,1-2 0 0 0,0 0 1 0 0,39 1-1 0 0,-69 1-3919 0 0,0 0 888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56.0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270 66 16123 0 0,'0'0'7538'0'0,"-9"-9"-7226"0"0,-29-30 14 0 0,34 37-245 0 0,0-1 1 0 0,-1 1 0 0 0,1 0-1 0 0,0 0 1 0 0,-1 1 0 0 0,1-1-1 0 0,-1 1 1 0 0,1 0 0 0 0,-1 0-1 0 0,0 1 1 0 0,1-1 0 0 0,-1 1-1 0 0,0 0 1 0 0,1 0 0 0 0,-1 1-1 0 0,-6 1 1 0 0,-9-1 317 0 0,15-1-363 0 0,0 0 1 0 0,0 1-1 0 0,0-1 1 0 0,0 1-1 0 0,0 0 1 0 0,0 1 0 0 0,0-1-1 0 0,1 1 1 0 0,-1 0-1 0 0,0 0 1 0 0,1 1-1 0 0,0-1 1 0 0,-1 1 0 0 0,1 0-1 0 0,0 0 1 0 0,0 0-1 0 0,1 1 1 0 0,-1-1-1 0 0,1 1 1 0 0,0 0 0 0 0,0 0-1 0 0,0 0 1 0 0,0 1-1 0 0,1-1 1 0 0,-1 0-1 0 0,1 1 1 0 0,0 0 0 0 0,1-1-1 0 0,-1 1 1 0 0,1 0-1 0 0,0 0 1 0 0,0 0-1 0 0,0 9 1 0 0,0-3 24 0 0,0 0 0 0 0,1 1 0 0 0,0-1 0 0 0,1 1 0 0 0,0-1 0 0 0,0 0 0 0 0,2 0 0 0 0,-1 0 0 0 0,2 0 0 0 0,-1 0 0 0 0,1 0 0 0 0,1-1-1 0 0,0 0 1 0 0,10 16 0 0 0,-9-18-29 0 0,1 1 0 0 0,1-1-1 0 0,-1 0 1 0 0,1-1 0 0 0,1 0 0 0 0,-1 0-1 0 0,1-1 1 0 0,0 0 0 0 0,16 7-1 0 0,-18-10-26 0 0,-1 0 0 0 0,1-1 0 0 0,0 0-1 0 0,0 0 1 0 0,1-1 0 0 0,-1 1-1 0 0,0-2 1 0 0,0 1 0 0 0,1-1-1 0 0,-1 0 1 0 0,0-1 0 0 0,0 1-1 0 0,1-2 1 0 0,-1 1 0 0 0,10-4-1 0 0,-14 3-15 0 0,1 0 0 0 0,-1 0 0 0 0,0 0 0 0 0,0-1 0 0 0,0 1 0 0 0,0-1 0 0 0,0 0-1 0 0,-1 0 1 0 0,1 0 0 0 0,-1 0 0 0 0,0-1 0 0 0,0 1 0 0 0,0-1 0 0 0,0 1-1 0 0,-1-1 1 0 0,1 1 0 0 0,-1-1 0 0 0,0 0 0 0 0,0 0 0 0 0,0 0 0 0 0,-1 0-1 0 0,1 0 1 0 0,-1-6 0 0 0,1 1-54 0 0,0-1 0 0 0,-1 0-1 0 0,-1 0 1 0 0,1 0 0 0 0,-2 0-1 0 0,1 0 1 0 0,-1 1 0 0 0,-6-16 0 0 0,0 9 5 0 0,-2 1 0 0 0,0 0 1 0 0,-1 1-1 0 0,0 0 1 0 0,-1 0-1 0 0,-1 1 1 0 0,0 1-1 0 0,-26-18 0 0 0,-3 4-555 0 0,25 21-2554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04.0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12211 0 0,'0'0'11483'0'0,"48"0"-11089"0"0,155 4-25 0 0,123-2 504 0 0,249 9-423 0 0,48 49-509 0 0,-606-57 28 0 0,0 2 0 0 0,0 0-1 0 0,0 1 1 0 0,-1 0-1 0 0,1 2 1 0 0,16 10-1 0 0,-31-16 47 0 0,0 1 0 0 0,0 0-1 0 0,0 0 1 0 0,0 0 0 0 0,0-1-1 0 0,-1 2 1 0 0,0-1-1 0 0,1 0 1 0 0,-1 0 0 0 0,0 0-1 0 0,-1 1 1 0 0,1-1-1 0 0,0 0 1 0 0,-1 1 0 0 0,0 5-1 0 0,2 67 403 0 0,-2-64-345 0 0,-5 1079 2321 0 0,0-953-2243 0 0,-7-1-1 0 0,-30 140 1 0 0,4 21 346 0 0,28 65 63 0 0,10-305-631 0 0,5 36-353 0 0,-1-86 926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04.6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44 13691 0 0,'0'0'13571'0'0,"7"0"-13134"0"0,93 0-90 0 0,563-18 282 0 0,-658 17-634 0 0,242-14-31 0 0,-214 6-1000 0 0,-57 9-4632 0 0,-28 1-2510 0 0,13 7-404 0 0,0 2 3964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05.0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104 0 9122 0 0,'0'0'15190'0'0,"-1"42"-14290"0"0,-2 138-78 0 0,11 34 485 0 0,-1-58-590 0 0,-7-113-590 0 0,-6 237 353 0 0,1-217-405 0 0,-3 0 1 0 0,-22 89 0 0 0,4-68-21 0 0,15-56-481 0 0,2 1 0 0 0,-8 50 0 0 0,14-44-983 0 0,6-18-1335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05.4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167 1 13323 0 0,'0'0'11692'0'0,"-6"30"-11270"0"0,-21 101 15 0 0,-18 202 1817 0 0,26-155-1468 0 0,-13 81-40 0 0,0 277-1 0 0,29-414 406 0 0,1-86-4279 0 0,2-12-6868 0 0,0-39 3799 0 0,0-22-5190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05.7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 24213 0 0,'0'0'5577'0'0,"48"1"-5617"0"0,155 3 16 0 0,155-3-2099 0 0,-217-2-7986 0 0,-118 0 2172 0 0,-2-7-988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06.5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136 155 5153 0 0,'0'0'18549'0'0,"-3"-26"-18035"0"0,-11-77-170 0 0,10 78-133 0 0,4 70 848 0 0,0 26-478 0 0,2 6-154 0 0,-3 0 0 0 0,-4 1-1 0 0,-18 89 1 0 0,8-98-32 0 0,-49 131 1 0 0,62-197-376 0 0,1-1 1 0 0,0 1-1 0 0,0 0 1 0 0,0 0 0 0 0,1 0-1 0 0,-1 0 1 0 0,0-1-1 0 0,1 1 1 0 0,0 0-1 0 0,0 0 1 0 0,0 0-1 0 0,0 0 1 0 0,0 0-1 0 0,2 5 1 0 0,-1-7 9 0 0,-1 1-1 0 0,1-1 1 0 0,0 0 0 0 0,0 1 0 0 0,0-1 0 0 0,0 0-1 0 0,0 0 1 0 0,0 0 0 0 0,1 0 0 0 0,-1 0-1 0 0,0 0 1 0 0,0 0 0 0 0,1 0 0 0 0,-1-1-1 0 0,1 1 1 0 0,-1 0 0 0 0,0-1 0 0 0,1 1 0 0 0,-1-1-1 0 0,1 0 1 0 0,0 1 0 0 0,-1-1 0 0 0,1 0-1 0 0,-1 0 1 0 0,1 0 0 0 0,-1 0 0 0 0,3-1-1 0 0,34-1-56 0 0,0-2-1 0 0,0-1 0 0 0,-1-2 1 0 0,53-18-1 0 0,1 1-2046 0 0,-39 16-859 0 0,-22 3-1007 0 0,2-1-3733 0 0,9-4-4011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06.9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333 176 10242 0 0,'0'0'14187'0'0,"-14"-25"-13923"0"0,-47-76 36 0 0,60 98-276 0 0,0 1 0 0 0,-1-1 0 0 0,1 1 0 0 0,-1 0 0 0 0,0-1 0 0 0,1 1 0 0 0,-1 0 0 0 0,0 0-1 0 0,0 0 1 0 0,-1 0 0 0 0,1 1 0 0 0,0-1 0 0 0,-1 0 0 0 0,1 1 0 0 0,-1 0 0 0 0,1-1 0 0 0,-1 1-1 0 0,1 0 1 0 0,-1 0 0 0 0,0 1 0 0 0,0-1 0 0 0,1 1 0 0 0,-1-1 0 0 0,-3 1 0 0 0,-11-3 85 0 0,12 2-68 0 0,0-1 0 0 0,1 1 0 0 0,-1 0 0 0 0,0 0 0 0 0,0 0 0 0 0,0 1 1 0 0,0 0-1 0 0,0 0 0 0 0,0 0 0 0 0,0 1 0 0 0,0 0 0 0 0,0-1 0 0 0,0 2 0 0 0,1-1 0 0 0,-1 0 0 0 0,0 1 0 0 0,-6 3 0 0 0,5-1 27 0 0,1 0 0 0 0,-1 0 1 0 0,1 0-1 0 0,-1 1 0 0 0,2 0 0 0 0,-1 0 0 0 0,0 0 0 0 0,1 0 0 0 0,0 1 1 0 0,0 0-1 0 0,-5 10 0 0 0,5-8-13 0 0,0 1 0 0 0,1 0 0 0 0,-1 0 0 0 0,2 0 0 0 0,-1 0 0 0 0,1 1-1 0 0,1-1 1 0 0,-1 1 0 0 0,2-1 0 0 0,-1 1 0 0 0,1-1 0 0 0,1 1 0 0 0,0-1 0 0 0,0 1 0 0 0,1-1 0 0 0,0 0 0 0 0,1 1 0 0 0,4 10 0 0 0,-4-13-36 0 0,1 0 0 0 0,0 1 0 0 0,0-2-1 0 0,1 1 1 0 0,0 0 0 0 0,0-1 0 0 0,1 0 0 0 0,0 0 0 0 0,0-1 0 0 0,0 1 0 0 0,0-1 0 0 0,1-1 0 0 0,0 1 0 0 0,0-1 0 0 0,0 0 0 0 0,1-1 0 0 0,-1 0 0 0 0,1 0 0 0 0,16 4-1 0 0,4-3 36 0 0,-23-3-37 0 0,1 1 1 0 0,0-1-1 0 0,-1 0 1 0 0,1-1-1 0 0,0 1 0 0 0,-1-1 1 0 0,1 0-1 0 0,0-1 1 0 0,-1 0-1 0 0,1 1 0 0 0,0-2 1 0 0,-1 1-1 0 0,1-1 1 0 0,9-4-1 0 0,-9 3-34 0 0,-1 0 0 0 0,0-1 1 0 0,0 0-1 0 0,0 0 0 0 0,0 0 0 0 0,-1 0 0 0 0,0-1 0 0 0,0 0 0 0 0,0 0 0 0 0,0 0 0 0 0,-1 0 0 0 0,0 0 1 0 0,0-1-1 0 0,0 0 0 0 0,-1 1 0 0 0,1-1 0 0 0,-1 0 0 0 0,-1 0 0 0 0,1-1 0 0 0,-1 1 0 0 0,0 0 1 0 0,-1 0-1 0 0,0 0 0 0 0,0-1 0 0 0,0 1 0 0 0,0 0 0 0 0,-1-1 0 0 0,0 1 0 0 0,-3-9 0 0 0,-1 2-216 0 0,-1 1-1 0 0,0-1 0 0 0,-1 1 0 0 0,0 1 1 0 0,-1-1-1 0 0,-17-18 0 0 0,-22-36-8230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07.3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306 191 10266 0 0,'0'0'12696'0'0,"7"-23"-12377"0"0,20-74-164 0 0,-27 96-146 0 0,1-1 0 0 0,-1 0 0 0 0,1 0 0 0 0,-1 0 0 0 0,0 0 0 0 0,0 1 1 0 0,0-1-1 0 0,0 0 0 0 0,0 0 0 0 0,0 0 0 0 0,-1 0 0 0 0,1 1 0 0 0,0-1 0 0 0,-1 0 1 0 0,0 0-1 0 0,1 1 0 0 0,-1-1 0 0 0,0 0 0 0 0,0 1 0 0 0,0-1 0 0 0,0 1 0 0 0,0-1 1 0 0,0 1-1 0 0,0-1 0 0 0,-1 1 0 0 0,1 0 0 0 0,0 0 0 0 0,-1-1 0 0 0,1 1 0 0 0,-3-1 1 0 0,-2 0 31 0 0,1 0 0 0 0,-1 0 0 0 0,1 0 1 0 0,-1 1-1 0 0,0 0 0 0 0,-11-1 1 0 0,1 0 68 0 0,10 1-79 0 0,0-1 0 0 0,0 1 0 0 0,0 0 0 0 0,0 1-1 0 0,0-1 1 0 0,0 1 0 0 0,0 1 0 0 0,0-1-1 0 0,0 1 1 0 0,0 0 0 0 0,0 0 0 0 0,0 0-1 0 0,1 1 1 0 0,-1 0 0 0 0,0 0 0 0 0,-5 4-1 0 0,2 0 31 0 0,1 0-1 0 0,-1 0 1 0 0,1 1-1 0 0,0 0 1 0 0,1 1-1 0 0,0 0 1 0 0,0 0-1 0 0,-8 14 0 0 0,5-7-28 0 0,1 1-1 0 0,1 0 0 0 0,0 1 0 0 0,1 0 1 0 0,1 0-1 0 0,1 0 0 0 0,0 1 0 0 0,1 0 0 0 0,1 0 1 0 0,1 0-1 0 0,0 37 0 0 0,3-54-11 0 0,-1 0 0 0 0,0 0 0 0 0,1 0-1 0 0,0-1 1 0 0,-1 1 0 0 0,1 0 0 0 0,0 0 0 0 0,-1 0-1 0 0,1-1 1 0 0,0 1 0 0 0,0 0 0 0 0,-1-1 0 0 0,1 1-1 0 0,0 0 1 0 0,0-1 0 0 0,0 1 0 0 0,0-1 0 0 0,0 1-1 0 0,0-1 1 0 0,0 0 0 0 0,0 0 0 0 0,0 1 0 0 0,0-1 0 0 0,0 0-1 0 0,0 0 1 0 0,0 0 0 0 0,0 0 0 0 0,0 0 0 0 0,0 0-1 0 0,0 0 1 0 0,2-1 0 0 0,33-4 560 0 0,-2-15-826 0 0,-2-3 0 0 0,-1 0-1 0 0,0-2 1 0 0,46-51 0 0 0,1 2-201 0 0,-66 61 551 0 0,-12 12-43 0 0,1 0 0 0 0,0 0 0 0 0,0-1 0 0 0,0 1 0 0 0,0 0 0 0 0,0 0-1 0 0,0 0 1 0 0,0 0 0 0 0,1 0 0 0 0,-1 0 0 0 0,0 1 0 0 0,1-1 0 0 0,-1 0-1 0 0,0 1 1 0 0,1-1 0 0 0,-1 1 0 0 0,0-1 0 0 0,1 1 0 0 0,1-1 0 0 0,-2 1 245 0 0,7 32 816 0 0,-6-26-1062 0 0,8 75 141 0 0,-8-53-677 0 0,1 0 0 0 0,2 0 0 0 0,9 32 0 0 0,4-25-3799 0 0,-4-17-2398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07.8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307 480 13315 0 0,'0'0'11006'0'0,"-20"-17"-10890"0"0,-61-47 138 0 0,79 63-225 0 0,0 0 0 0 0,1 0 0 0 0,-1 1 0 0 0,0-1 0 0 0,1 1 0 0 0,-1-1 0 0 0,0 1 0 0 0,0 0 0 0 0,1 0 0 0 0,-1-1 0 0 0,0 1 0 0 0,0 1-1 0 0,1-1 1 0 0,-1 0 0 0 0,0 0 0 0 0,0 1 0 0 0,1-1 0 0 0,-1 0 0 0 0,0 1 0 0 0,1 0 0 0 0,-1-1 0 0 0,0 1 0 0 0,1 0 0 0 0,-1 0 0 0 0,1 0 0 0 0,-1 0 0 0 0,1 0 0 0 0,0 0 0 0 0,-2 2 0 0 0,-30 39 818 0 0,31-38-795 0 0,-14 20 62 0 0,0 2 0 0 0,2 0-1 0 0,2 1 1 0 0,0 0 0 0 0,2 0 0 0 0,0 2 0 0 0,2-1-1 0 0,1 1 1 0 0,2 0 0 0 0,1 0 0 0 0,-1 43 0 0 0,5-71-112 0 0,0-1 1 0 0,0 1-1 0 0,0-1 1 0 0,0 1 0 0 0,0-1-1 0 0,0 0 1 0 0,0 1-1 0 0,0-1 1 0 0,0 1-1 0 0,1-1 1 0 0,-1 1 0 0 0,0-1-1 0 0,0 0 1 0 0,0 1-1 0 0,1-1 1 0 0,-1 1-1 0 0,0-1 1 0 0,1 0 0 0 0,-1 1-1 0 0,0-1 1 0 0,1 0-1 0 0,-1 1 1 0 0,0-1-1 0 0,1 0 1 0 0,-1 0 0 0 0,0 1-1 0 0,1-1 1 0 0,-1 0-1 0 0,1 0 1 0 0,-1 0 0 0 0,1 0-1 0 0,-1 0 1 0 0,1 1-1 0 0,21-4-22 0 0,18-15-323 0 0,-25 6 46 0 0,-1-1 1 0 0,0 0-1 0 0,-1 0 1 0 0,0-1-1 0 0,18-28 1 0 0,-7 5-1073 0 0,27-57 0 0 0,-36 57-490 0 0,-2-1 0 0 0,-2 0 0 0 0,-1-1 0 0 0,8-67 0 0 0,-3 19-576 0 0,-3-6 1656 0 0,-2-7 5190 0 0,-6 60 8049 0 0,-7 243-10045 0 0,1 131-1954 0 0,4-304-693 0 0,1-1-1 0 0,1 1 0 0 0,2-1 0 0 0,0-1 1 0 0,2 1-1 0 0,1-1 0 0 0,21 42 0 0 0,0-16-3692 0 0,7-5-3358 0 0,-12-16-6572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12.3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178 20 8330 0 0,'0'0'12764'0'0,"-7"-3"-12208"0"0,-22-10 8 0 0,22 10 348 0 0,-10 38 526 0 0,-3 30-1093 0 0,3 1 1 0 0,-15 120 0 0 0,16 139 459 0 0,17-116-89 0 0,-8 424 1011 0 0,-5-446-1551 0 0,-2 117-334 0 0,14-176 19 0 0,21 153 0 0 0,-7-169 197 0 0,15 91-31 0 0,-23-156-10 0 0,-1 1-1 0 0,-4 92 1 0 0,-2-66-14 0 0,-15 194 121 0 0,15-250-124 0 0,2 0 0 0 0,0 0 0 0 0,1 0 0 0 0,1 0-1 0 0,6 22 1 0 0,15 36-1 0 0,-1-5 138 0 0,6 39-115 0 0,-22-76 9 0 0,-2 0 1 0 0,-1 0 0 0 0,-1 1 0 0 0,-2 0 0 0 0,-2-1-1 0 0,-7 52 1 0 0,5-49 14 0 0,1 1-1 0 0,4 58 0 0 0,1-12-13 0 0,-3-68-36 0 0,-1 8-18 0 0,1 1 0 0 0,1-1 0 0 0,2 1 0 0 0,0-1 0 0 0,12 41 0 0 0,12 8-104 0 0,-27-71-70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37.2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6 145 3817 0 0,'0'0'15761'0'0,"0"-20"-14915"0"0,0-86 859 0 0,1 88 3095 0 0,-1 18-4708 0 0,0-1 0 0 0,0 1 0 0 0,-1 0-1 0 0,1 1-87 0 0,0 2-42 0 0,-5 888 2448 0 0,5-835-2214 0 0,3 0 0 0 0,20 106 0 0 0,-22-152-170 0 0,0 1 0 0 0,0-1 0 0 0,-1 1 1 0 0,-1 12-1 0 0,0-10-3502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56.6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426 62 7042 0 0,'0'0'14371'0'0,"-14"-9"-13917"0"0,-41-30 13 0 0,51 37-310 0 0,0 0-1 0 0,1 0 1 0 0,-1 1 0 0 0,0-1-1 0 0,0 1 1 0 0,-1 0 0 0 0,1 0-1 0 0,0 0 1 0 0,0 1-1 0 0,0-1 1 0 0,-1 1 0 0 0,1 0-1 0 0,0 0 1 0 0,-1 1 0 0 0,-7 1-1 0 0,-6 0 300 0 0,8-1-357 0 0,1 0-1 0 0,-1 1 1 0 0,1 0-1 0 0,-1 0 1 0 0,1 1-1 0 0,0 1 1 0 0,0-1 0 0 0,0 2-1 0 0,1-1 1 0 0,-1 1-1 0 0,1 0 1 0 0,0 1-1 0 0,1 0 1 0 0,-14 13-1 0 0,7-6-20 0 0,1 1 0 0 0,1 1 0 0 0,0 0 0 0 0,1 0 0 0 0,1 1-1 0 0,-14 30 1 0 0,19-36-45 0 0,1 1 0 0 0,1 0 0 0 0,0-1 0 0 0,0 1 0 0 0,1 1-1 0 0,0-1 1 0 0,1 0 0 0 0,1 0 0 0 0,-1 1 0 0 0,2-1 0 0 0,0 0 0 0 0,2 14-1 0 0,-2-20-31 0 0,0-1-1 0 0,1 1 0 0 0,-1-1 1 0 0,1 0-1 0 0,0 1 0 0 0,0-1 1 0 0,1 0-1 0 0,-1 0 0 0 0,1 0 1 0 0,-1 0-1 0 0,1-1 0 0 0,1 1 1 0 0,-1-1-1 0 0,0 1 0 0 0,1-1 1 0 0,0 0-1 0 0,-1-1 0 0 0,1 1 0 0 0,0-1 1 0 0,1 1-1 0 0,-1-1 0 0 0,0 0 1 0 0,1-1-1 0 0,-1 1 0 0 0,1-1 1 0 0,-1 0-1 0 0,1 0 0 0 0,0 0 1 0 0,-1-1-1 0 0,1 0 0 0 0,7 0 1 0 0,1 0 65 0 0,0 0 0 0 0,0-1 0 0 0,21-4 0 0 0,-28 4-91 0 0,-1-1 0 0 0,0 0 0 0 0,0 0 0 0 0,0-1-1 0 0,-1 1 1 0 0,1-1 0 0 0,0 0 0 0 0,-1 0 0 0 0,0 0 0 0 0,0-1-1 0 0,4-4 1 0 0,6-4-179 0 0,-1-1 0 0 0,-1-1 0 0 0,0 0 0 0 0,-1-1-1 0 0,0 0 1 0 0,-1-1 0 0 0,-1 0 0 0 0,0 0 0 0 0,9-28-1 0 0,-17 41 272 0 0,11-38-930 0 0,-9 13 3503 0 0,29 67-1495 0 0,-4-5-1238 0 0,1-1-1 0 0,49 44 1 0 0,-49-57-3461 0 0,-1-5-3174 0 0,-23-13 5282 0 0,51 24-7298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13.4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1 261 15547 0 0,'0'0'11115'0'0,"54"-2"-10738"0"0,176-8-1 0 0,38-1 522 0 0,-160 7-673 0 0,123-13 139 0 0,363-59 486 0 0,-505 65-875 0 0,85-13 50 0 0,8-2-8 0 0,6 2 26 0 0,-139 21-52 0 0,-43 3 7 0 0,-1 1 1 0 0,1-1 0 0 0,0-1 0 0 0,-1 1 0 0 0,1-1-1 0 0,-1 0 1 0 0,1 0 0 0 0,8-3 0 0 0,-9 2 7 0 0,1 1 1 0 0,0 0 0 0 0,0 0 0 0 0,-1 0 0 0 0,1 1 0 0 0,7 0-1 0 0,25-4 5 0 0,-22 1-17 0 0,-1 0-1 0 0,1 1 0 0 0,18-1 0 0 0,-20 3 1 0 0,-1-1 0 0 0,1-1 0 0 0,-1 0 0 0 0,18-6 0 0 0,-24 6 21 0 0,1-1-97 0 0,-11 3-120 0 0,-23 4-364 0 0,-26-9-2909 0 0,36-1-666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15.6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215 90 9522 0 0,'0'0'9963'0'0,"-11"-18"-10391"0"0,-36-50 670 0 0,39 64 373 0 0,5 16-177 0 0,3 22 113 0 0,0-29-428 0 0,32 430 2971 0 0,0 1-2963 0 0,-32 238 1161 0 0,2-679-1256 0 0,-1 0 1 0 0,1 0-1 0 0,-1 0 1 0 0,0 0-1 0 0,-1 0 1 0 0,1 0-1 0 0,-1-6 1 0 0,2-10-163 0 0,16-56-190 0 0,29-82 0 0 0,-35 128 256 0 0,1 1 0 0 0,1 0 0 0 0,2 1-1 0 0,1 1 1 0 0,28-37 0 0 0,-16 40-12 0 0,1-5-28 0 0,-29 28 135 0 0,4 2-66 0 0,-33 24-55 0 0,0-2-1 0 0,-2 0 1 0 0,0-2 0 0 0,-1-1 0 0 0,-57 24-1 0 0,61-31 57 0 0,10-4 23 0 0,-1-1-1 0 0,0-1 0 0 0,-20 4 0 0 0,13-5 113 0 0,-35 4 381 0 0,58-9-465 0 0,1 0 0 0 0,-1-1 0 0 0,1 1 0 0 0,0-1 0 0 0,-1 0 0 0 0,1 1 0 0 0,0-1 0 0 0,-1 0 0 0 0,1 0 0 0 0,0 0 0 0 0,0 0 0 0 0,0 0 0 0 0,0 0 0 0 0,0 0 0 0 0,0 0 0 0 0,0-1 0 0 0,-1 0 0 0 0,-4-3 288 0 0,8 26-52 0 0,4 17-31 0 0,1-1 0 0 0,15 44 0 0 0,-17-66-550 0 0,0 0 1 0 0,2 0-1 0 0,0-1 1 0 0,0 0-1 0 0,1 0 1 0 0,1-1-1 0 0,0 0 1 0 0,11 12-1 0 0,1-7-2978 0 0,-3-7-3380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16.3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87 19540 0 0,'0'0'6774'0'0,"6"-9"-7611"0"0,-4 5 840 0 0,1 1 0 0 0,-1-1 0 0 0,1 1 1 0 0,0 0-1 0 0,0-1 0 0 0,0 1 0 0 0,0 1 0 0 0,0-1 0 0 0,1 0 0 0 0,-1 1 0 0 0,1 0 0 0 0,-1 0 0 0 0,1 0 0 0 0,0 0 0 0 0,0 0 0 0 0,0 1 0 0 0,0 0 0 0 0,0 0 0 0 0,0 0 0 0 0,1 0 0 0 0,-1 1 0 0 0,6-1 0 0 0,78-7-515 0 0,99-7 240 0 0,-124 12-3464 0 0,0 2-3617 0 0,-100 21-382 0 0,-59 18 7664 0 0,4 10 3304 0 0,88-45-3071 0 0,-1 0 0 0 0,1 1 0 0 0,0-1 1 0 0,0 1-1 0 0,1 0 0 0 0,-1 1 0 0 0,1-1 0 0 0,0 0 1 0 0,0 1-1 0 0,0 0 0 0 0,0 0 0 0 0,1 0 1 0 0,0 0-1 0 0,0 0 0 0 0,1 0 0 0 0,-2 6 0 0 0,-2 12 1998 0 0,1 1-1 0 0,0 34 1 0 0,1-26-338 0 0,-1 52 45 0 0,8 109 0 0 0,11-69-1273 0 0,-7-75-558 0 0,1 66 1 0 0,-10-113-14 0 0,1 0 0 0 0,0 0 0 0 0,-1 0 0 0 0,1 0 0 0 0,-1 0 0 0 0,0 0 0 0 0,0-1 0 0 0,0 1 0 0 0,0 0 0 0 0,0 0 0 0 0,0-1 1 0 0,0 1-1 0 0,0-1 0 0 0,0 1 0 0 0,-1-1 0 0 0,1 0 0 0 0,-1 1 0 0 0,1-1 0 0 0,-1 0 0 0 0,0 0 0 0 0,1 0 0 0 0,-4 1 0 0 0,-41 16 304 0 0,44-17-319 0 0,-78 13 301 0 0,39-11 3251 0 0,52-7-3483 0 0,34-11 7 0 0,1 2 0 0 0,1 2 0 0 0,0 2 0 0 0,0 3 1 0 0,52-2-1 0 0,-59 8-213 0 0,78 3-790 0 0,-103-2-259 0 0,0 2 0 0 0,0 0 0 0 0,16 5 0 0 0,-13 1-3274 0 0,-2 12-4066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19.6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56 419 12947 0 0,'0'0'6489'0'0,"1"45"-6066"0"0,2 140-12 0 0,-2 56 1480 0 0,-4-222-1128 0 0,-3-21 1317 0 0,-5-28-1173 0 0,-28-471-1751 0 0,39 455 835 0 0,-2 11-6 0 0,3 0 0 0 0,8-67 1 0 0,-7 93 23 0 0,-1 1 1 0 0,1-1-1 0 0,1 1 0 0 0,0 0 1 0 0,0 0-1 0 0,1 0 0 0 0,-1 0 1 0 0,2 0-1 0 0,-1 1 1 0 0,1-1-1 0 0,0 1 0 0 0,1 1 1 0 0,0-1-1 0 0,0 1 1 0 0,0 0-1 0 0,14-10 0 0 0,-14 12-24 0 0,0 2 0 0 0,0-1 0 0 0,0 1 0 0 0,0 0 0 0 0,0 0 0 0 0,1 0 0 0 0,-1 1 0 0 0,1 0 0 0 0,-1 0 0 0 0,1 1 0 0 0,-1 0 0 0 0,1 0 0 0 0,-1 0 0 0 0,1 1 0 0 0,7 2 0 0 0,0 0 7 0 0,1 1 0 0 0,-1 0 0 0 0,0 1 0 0 0,-1 1 0 0 0,22 12 0 0 0,-12-4 25 0 0,-2 1 0 0 0,1 2 0 0 0,-2 0 0 0 0,0 1 0 0 0,-1 1 0 0 0,-1 1 0 0 0,-1 0 1 0 0,-1 2-1 0 0,0 0 0 0 0,-2 0 0 0 0,-1 1 0 0 0,0 1 0 0 0,12 35 0 0 0,-6-6 63 0 0,-3 0 1 0 0,-2 1 0 0 0,-3 0 0 0 0,-1 1-1 0 0,2 78 1 0 0,-12-114-244 0 0,1-1 0 0 0,2 0 0 0 0,-1 0 0 0 0,2 0 0 0 0,0 0 0 0 0,2 0 0 0 0,11 28 0 0 0,-16-44-57 0 0,1 0 1 0 0,-1-1-1 0 0,0 1 1 0 0,0-1-1 0 0,1 0 1 0 0,-1 1-1 0 0,0-1 1 0 0,1 0-1 0 0,0 0 1 0 0,-1 0-1 0 0,1 0 1 0 0,0 0-1 0 0,-1 0 1 0 0,1 0-1 0 0,3 0 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20.5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108 68 11602 0 0,'0'0'15112'0'0,"-18"-2"-14560"0"0,-53-8-83 0 0,53 8 650 0 0,46 2-725 0 0,-16 0-293 0 0,424-18 483 0 0,-328 7-855 0 0,5-1-838 0 0,-40-1-3467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21.2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225 15 15267 0 0,'0'0'11793'0'0,"-8"0"-11579"0"0,-17 0-37 0 0,0-1 1 0 0,-35-6-1 0 0,40 4-423 0 0,0 1-1 0 0,-37 0 1 0 0,48 2-245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25.7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6593 400 11971 0 0,'0'0'10143'0'0,"-6"-4"-9887"0"0,-2 0-236 0 0,4 0 116 0 0,-1 1 1 0 0,0 0 0 0 0,0 1 0 0 0,0-1 0 0 0,0 1-1 0 0,-1 0 1 0 0,1 0 0 0 0,-1 1 0 0 0,1-1 0 0 0,-12 0-1 0 0,-69-8 566 0 0,-91 1-209 0 0,65 8-163 0 0,0-4 0 0 0,-128-23 0 0 0,152 14-176 0 0,38 7-29 0 0,-49-14 1 0 0,-196-52 104 0 0,22 29-10 0 0,188 32-231 0 0,0 3 0 0 0,-1 4 0 0 0,-90 6 0 0 0,66 0-55 0 0,41 3 46 0 0,0 3 0 0 0,-97 22 0 0 0,159-27 23 0 0,-21 1 76 0 0,0 0-1 0 0,-1-2 0 0 0,-42-4 1 0 0,1 0-40 0 0,-102-6-69 0 0,-52 9-132 0 0,209 1 158 0 0,0 0 0 0 0,1 1 0 0 0,-21 6 0 0 0,21-4 5 0 0,0-1-1 0 0,-1-1 1 0 0,-19 1 0 0 0,-74 7 6 0 0,-59 9-55 0 0,-35-5 157 0 0,187-14-66 0 0,-29 1 49 0 0,0-2 1 0 0,-67-12-1 0 0,-24-6-161 0 0,123 17 46 0 0,0 0 0 0 0,0 1 0 0 0,-1 0 0 0 0,-16 2 0 0 0,17 0 4 0 0,1-1 0 0 0,-1-1 0 0 0,0 1 0 0 0,-15-4 0 0 0,10 1 18 0 0,-1 1-1 0 0,0 1 0 0 0,1 0 0 0 0,-31 4 0 0 0,-5-1-79 0 0,-214-2-57 0 0,256 0 138 0 0,1 0 0 0 0,0-1 0 0 0,0 0 0 0 0,0-1-1 0 0,0 0 1 0 0,-15-5 0 0 0,-20 1-7 0 0,14 2-133 0 0,-60-5 196 0 0,-27-1-17 0 0,81 4 34 0 0,20 4-40 0 0,0 0 0 0 0,1-2 0 0 0,-24-7 0 0 0,-75-24 169 0 0,36 14-231 0 0,60 18-17 0 0,1-2 0 0 0,-37-12 0 0 0,45 13 38 0 0,0 1 1 0 0,-1 0-1 0 0,1 0 1 0 0,-18 0-1 0 0,-14-5-18 0 0,-61-1-42 0 0,79 5 28 0 0,1 2 0 0 0,-1 1-1 0 0,-47 4 1 0 0,10-1-42 0 0,35-2 125 0 0,12-1-58 0 0,0 1 1 0 0,0 1 0 0 0,0 0-1 0 0,0 0 1 0 0,-14 5-1 0 0,-25 6-78 0 0,39-9 77 0 0,0 0 1 0 0,0 0 0 0 0,-20 9 0 0 0,-4-4 34 0 0,35-8 13 0 0,0 0 1 0 0,-1 0-1 0 0,1 1 1 0 0,-1-1-1 0 0,1 1 0 0 0,0 0 1 0 0,-1 0-1 0 0,1 0 1 0 0,0 1-1 0 0,0-1 0 0 0,-4 3 1 0 0,3-3-15 0 0,0 0 0 0 0,0 0 1 0 0,0 0-1 0 0,-1-1 0 0 0,1 1 1 0 0,-1-1-1 0 0,1 0 0 0 0,0-1 1 0 0,-8 0-1 0 0,-3 0-59 0 0,-2 0 20 0 0,-1 2-1 0 0,0 0 0 0 0,1 1 0 0 0,0 0 1 0 0,-33 10-1 0 0,-4 0-50 0 0,46-11 73 0 0,1 0 0 0 0,-1 1 1 0 0,0-1-1 0 0,1 2 0 0 0,-1-1 0 0 0,1 1 0 0 0,-1 0 0 0 0,-6 5 0 0 0,10-6 50 0 0,0 0-1 0 0,1-1 0 0 0,-1 1 1 0 0,0 0-1 0 0,0-1 1 0 0,0 0-1 0 0,0 0 0 0 0,-1 0 1 0 0,-5 0-1 0 0,-9-1-6664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29.4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6686 181 12891 0 0,'0'0'11888'0'0,"5"-18"-10295"0"0,-48 7-1059 0 0,-96-8-408 0 0,-254 14 511 0 0,78-5-256 0 0,33-10-176 0 0,195 11-207 0 0,-76-4 105 0 0,-137-16 35 0 0,242 23-164 0 0,0 3 0 0 0,-60 5 0 0 0,25-1-7 0 0,57 1 56 0 0,-50 8-1 0 0,49-4 38 0 0,-51 0 1 0 0,-115 4 233 0 0,96-15-317 0 0,74 2-19 0 0,0 1 0 0 0,0 2 0 0 0,-1 1 0 0 0,-37 6 0 0 0,-73 13 23 0 0,93-13 45 0 0,-28 2 15 0 0,-61 10-60 0 0,-138-5 238 0 0,26-14-284 0 0,117 10 102 0 0,-74-10-190 0 0,124-10 117 0 0,-82-4 98 0 0,38 4-260 0 0,103 9 185 0 0,0-2 0 0 0,-30-7 0 0 0,-8-1 8 0 0,22 6-24 0 0,1-1-57 0 0,-51-1-1 0 0,-86-3 43 0 0,168 9 50 0 0,1 0-1 0 0,-1 0 1 0 0,1-2-1 0 0,-1 1 0 0 0,-13-6 1 0 0,14 4 15 0 0,-1 1 1 0 0,1 0-1 0 0,-1 1 1 0 0,0 0-1 0 0,-16-1 1 0 0,17 2-33 0 0,0 0 0 0 0,1-1 0 0 0,-1 1 1 0 0,0-1-1 0 0,-11-5 0 0 0,11 3-34 0 0,0 1 0 0 0,0 1 1 0 0,0 0-1 0 0,0 0 0 0 0,-15 0 0 0 0,-5 1-186 0 0,18 0 103 0 0,0 1-1 0 0,0 0 1 0 0,1 0-1 0 0,-1 1 1 0 0,0 1-1 0 0,1 0 1 0 0,-21 6-1 0 0,-7 8 63 0 0,-52 27 126 0 0,55-27-458 0 0,15 2 289 0 0,1 0-1 0 0,-21 27 1 0 0,34-37 122 0 0,0 1 0 0 0,0-1 1 0 0,1 1-1 0 0,1 1 1 0 0,-1-1-1 0 0,1 0 0 0 0,1 1 1 0 0,0 0-1 0 0,-3 17 1 0 0,-2 53 262 0 0,4 0 1 0 0,3 1 0 0 0,19 153 0 0 0,-17-190-86 0 0,-1 0 1 0 0,-3 0 0 0 0,-1 0-1 0 0,-16 71 1 0 0,15-91-200 0 0,-1 14 72 0 0,1 0-1 0 0,-1 50 0 0 0,-4 37-67 0 0,10-123 26 0 0,0-1-23 0 0,0 3 920 0 0,-74-32-357 0 0,56 21-616 0 0,1-1-1 0 0,-1 2 1 0 0,-23-5 0 0 0,-26 2-123 0 0,0 3-1 0 0,-112 3 1 0 0,112 4 112 0 0,-24 3 143 0 0,60-2-87 0 0,0 0 0 0 0,-1-2-1 0 0,-51-7 1 0 0,65 5-2075 0 0,-35 1 6532 0 0,30 1-6424 0 0,3 1-6159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32.3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20492 0 0,'0'0'5999'0'0,"1"16"-5826"0"0,3 179 29 0 0,-3-107-2891 0 0,0-68-1227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32.7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19268 0 0,'0'0'7352'0'0,"4"30"-7336"0"0,2 9-12 0 0,-2-11-52 0 0,0-1-1 0 0,-1 55 1 0 0,-2-68-519 0 0,-6 44-2997 0 0,-1-40-1749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57.0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300 270 9754 0 0,'0'0'11294'0'0,"-4"-7"-10953"0"0,1 3-292 0 0,1 1 1 0 0,0-1 0 0 0,-1 1 0 0 0,0 0-1 0 0,1-1 1 0 0,-1 1 0 0 0,-1 1 0 0 0,1-1 0 0 0,0 0-1 0 0,-1 1 1 0 0,1-1 0 0 0,-1 1 0 0 0,0 0-1 0 0,0 0 1 0 0,1 1 0 0 0,-1-1 0 0 0,0 1-1 0 0,-1 0 1 0 0,1 0 0 0 0,0 0 0 0 0,0 0 0 0 0,0 1-1 0 0,-1 0 1 0 0,-4 0 0 0 0,-13-1 82 0 0,17 1-94 0 0,0-1 0 0 0,0 1-1 0 0,-1 0 1 0 0,1 0-1 0 0,0 0 1 0 0,0 1-1 0 0,0-1 1 0 0,-1 1-1 0 0,1 1 1 0 0,0-1 0 0 0,0 1-1 0 0,0 0 1 0 0,1 0-1 0 0,-1 0 1 0 0,-5 4-1 0 0,-14 13 372 0 0,19-16-334 0 0,0 1 0 0 0,0-1-1 0 0,1 1 1 0 0,0 1-1 0 0,-1-1 1 0 0,1 0-1 0 0,1 1 1 0 0,-7 9 0 0 0,6-6-32 0 0,0 1 0 0 0,1 0 0 0 0,-1 1 1 0 0,2-1-1 0 0,-1 0 0 0 0,1 1 0 0 0,1 0 1 0 0,0-1-1 0 0,0 1 0 0 0,1 0 0 0 0,0-1 1 0 0,2 13-1 0 0,-1-18-6 0 0,-1 1 1 0 0,1-1-1 0 0,0 0 0 0 0,0 1 1 0 0,0-1-1 0 0,1 0 0 0 0,0 0 1 0 0,0 0-1 0 0,0 0 0 0 0,0 0 1 0 0,0-1-1 0 0,1 1 0 0 0,-1-1 1 0 0,1 1-1 0 0,0-1 1 0 0,0 0-1 0 0,1 0 0 0 0,-1 0 1 0 0,0-1-1 0 0,1 1 0 0 0,0-1 1 0 0,0 0-1 0 0,-1 0 0 0 0,1 0 1 0 0,0 0-1 0 0,1-1 0 0 0,-1 0 1 0 0,0 1-1 0 0,8 0 1 0 0,0 0-52 0 0,1-1 1 0 0,0 0 0 0 0,0-1 0 0 0,0-1-1 0 0,0 0 1 0 0,0 0 0 0 0,21-6 0 0 0,-27 5-158 0 0,-1-1 1 0 0,1 0 0 0 0,0 0-1 0 0,-1 0 1 0 0,0-1 0 0 0,0 0-1 0 0,0 0 1 0 0,0-1 0 0 0,-1 1-1 0 0,0-1 1 0 0,0-1 0 0 0,0 1-1 0 0,0-1 1 0 0,-1 1 0 0 0,5-9-1 0 0,3-8-780 0 0,-1 0-1 0 0,0-1 1 0 0,-2 0-1 0 0,0 0 1 0 0,-2-1-1 0 0,5-25 1 0 0,-7 21-1698 0 0,-2-1 0 0 0,0 1 1 0 0,-2 0-1 0 0,-1-1 0 0 0,-5-31 0 0 0,-4 9 1936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33.0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19356 0 0,'0'0'6141'0'0,"4"28"-5958"0"0,2 10-135 0 0,-1-12-145 0 0,-2-1 0 0 0,0 1 0 0 0,-2 32 0 0 0,-10-28-1463 0 0,1-11-1175 0 0,7 1-4867 0 0,13 13-944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33.4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24645 0 0,'0'0'1329'0'0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34.3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21749 0 0,'0'0'5964'0'0,"0"16"-5904"0"0,0 199-234 0 0,0-118-4168 0 0,0-64-262 0 0,0 0-3467 0 0,0-3-2295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34.7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1 13139 0 0,'0'0'14380'0'0,"1"19"-14237"0"0,-6 162-78 0 0,-2-56-908 0 0,7-98-2988 0 0,0 0-3718 0 0,0-12 1428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35.0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17196 0 0,'0'0'9292'0'0,"3"11"-8998"0"0,3 9-141 0 0,-1 1 0 0 0,0-1 1 0 0,-2 1-1 0 0,1 31 1 0 0,-6 6 534 0 0,0-29-4175 0 0,1-15-2063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35.4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0 24285 0 0,'0'0'1128'0'0,"-11"246"-10482"0"0,17-222 761 0 0,-6-5 1127 0 0</inkml:trace>
  <inkml:trace contextRef="#ctx0" brushRef="#br0" timeOffset="1">54 813 14571 0 0,'0'0'5953'0'0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8:52.28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1 568 0 0,'0'0'-144'0'0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8:53.16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316 1 1592 0 0,'-39'39'1158'0'0,"30"-31"433"0"0,-12 15-2432 0 0,7 20 9279 0 0,6-51-7033 0 0,-6-21 2243 0 0,13 26-3027 0 0,0-1-1 0 0,0 0 1 0 0,-1 1-1 0 0,0-1 1 0 0,1 1-1 0 0,-1-1 1 0 0,-1 1-1 0 0,-3-5 0 0 0,6 8-573 0 0,0 0-1 0 0,0 0 0 0 0,-1 0 0 0 0,1-1 0 0 0,0 1 0 0 0,0 0 0 0 0,-1 0 1 0 0,1 0-1 0 0,0 0 0 0 0,-1 0 0 0 0,1 0 0 0 0,0 0 0 0 0,0 0 0 0 0,-1 0 0 0 0,1 0 1 0 0,0 0-1 0 0,-1 0 0 0 0,1 0 0 0 0,0 0 0 0 0,0 0 0 0 0,-1 1 0 0 0,1-1 0 0 0,0 0 1 0 0,0 0-1 0 0,-1 0 0 0 0,1 0 0 0 0,-1 1 185 0 0,1-1-185 0 0,0 1 0 0 0,-1-1 0 0 0,1 0 0 0 0,0 0 0 0 0,0 1 0 0 0,0-1 1 0 0,0 0-1 0 0,0 0 0 0 0,0 1 0 0 0,-1-1 0 0 0,1 0 0 0 0,0 0 0 0 0,0 1 0 0 0,0-1 1 0 0,0 0-1 0 0,0 1 0 0 0,0-1 0 0 0,0 1 0 0 0,-6 29 538 0 0,2 37-380 0 0,3 45 74 0 0,21 456 247 0 0,6 106-774 0 0,-26-645 223 0 0,13 161-192 0 0,1 9-253 0 0,-14-179 456 0 0,1-10 23 0 0,-1 0-1 0 0,0 0 1 0 0,-1 1 0 0 0,0-1 0 0 0,-4 17 0 0 0,4-6-92 0 0,2-20 63 0 0,-1-1 0 0 0,0 1 0 0 0,0 0 0 0 0,1-1 0 0 0,-1 1 0 0 0,0 0 0 0 0,0-1 0 0 0,0 1 1 0 0,0 0-1 0 0,0-1 0 0 0,0 1 0 0 0,0 0 0 0 0,0-1 0 0 0,0 1 0 0 0,0-1 0 0 0,0 1 0 0 0,0 0 0 0 0,-1-1 0 0 0,1 1 0 0 0,0 0 0 0 0,0-1 0 0 0,-1 1 0 0 0,1-1 1 0 0,0 1-1 0 0,-1-1 0 0 0,1 1 0 0 0,0 0 0 0 0,-1-1 0 0 0,1 0 0 0 0,-1 1 0 0 0,1-1 0 0 0,-1 1 0 0 0,1-1 0 0 0,-1 1 0 0 0,0-1 0 0 0,1 8 56 0 0,0-18-144 0 0,0 5 118 0 0,0-30-335 0 0,0 34 360 0 0,0 0-1 0 0,0 0 1 0 0,0 0 0 0 0,0 1 0 0 0,0-1 0 0 0,0 0 0 0 0,0 0-1 0 0,0 0 1 0 0,0 0 0 0 0,0 0 0 0 0,-1 1 0 0 0,1-1-1 0 0,0 0 1 0 0,-1 0 0 0 0,1 0 0 0 0,-1 1 0 0 0,1-1-1 0 0,-1 0 1 0 0,1 0 0 0 0,-1 1 0 0 0,1-1 0 0 0,-1 1-1 0 0,0-1 1 0 0,1 0 0 0 0,-1 1 0 0 0,0-1 0 0 0,0 1-1 0 0,1-1 1 0 0,-2 0 0 0 0,0 1 109 0 0,5-36 19 0 0,12-71-1 0 0,1-16 112 0 0,-10 46-235 0 0,-5 0 0 0 0,-2 0 0 0 0,-4 0 0 0 0,-23-119 1 0 0,-12 48-557 0 0,-78-186 1 0 0,106 305 303 0 0,0-1 0 0 0,2 0 0 0 0,2-1 1 0 0,0 0-1 0 0,2 0 0 0 0,-3-59 0 0 0,9 88 68 0 0,1 0-1 0 0,0 0 0 0 0,-1 0 0 0 0,1 0 0 0 0,0 0 0 0 0,0 0 0 0 0,0 0 1 0 0,1 0-1 0 0,-1 0 0 0 0,0 0 0 0 0,1 1 0 0 0,-1-1 0 0 0,1 0 0 0 0,-1 1 0 0 0,1-1 1 0 0,0 1-1 0 0,0 0 0 0 0,0 0 0 0 0,0-1 0 0 0,0 1 0 0 0,0 1 0 0 0,0-1 1 0 0,0 0-1 0 0,0 0 0 0 0,0 1 0 0 0,0-1 0 0 0,1 1 0 0 0,1-1 0 0 0,35-5-5544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8:54.61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132 54 2897 0 0,'0'0'15283'0'0,"2"-9"-14020"0"0,6-27-231 0 0,-5 28-221 0 0,-3 20 289 0 0,1 209 1454 0 0,-10 453-686 0 0,-17-468-1688 0 0,7-82-128 0 0,17-105-79 0 0,-19 162 137 0 0,5 89 110 0 0,16 3-202 0 0,-2-259-23 0 0,1 0 1 0 0,-2-1-1 0 0,0 1 1 0 0,0-1-1 0 0,-2 0 1 0 0,-5 14-1 0 0,5-15-39 0 0,0 0 0 0 0,1 1 1 0 0,1 0-1 0 0,0 0 0 0 0,-3 26 0 0 0,6-37-68 0 0,1 11 49 0 0,3 3 53 0 0,-4-15 19 0 0,0 1-1 0 0,0-1 0 0 0,0 1 1 0 0,0 0-1 0 0,0-1 1 0 0,1 1-1 0 0,-1-1 1 0 0,1 1-1 0 0,-1-1 0 0 0,1 1 1 0 0,0-1-1 0 0,0 1 1 0 0,2 2 365 0 0,12-29 60 0 0,5-60-67 0 0,-6 34-291 0 0,10-77 0 0 0,22-619-1426 0 0,-48 609 828 0 0,0 24-26 0 0,19-182 1 0 0,-11 229 196 0 0,-5 56 547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6:43.4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67 9474 0 0,'0'0'14071'0'0,"-5"0"-13579"0"0,-11-4 471 0 0,32 1 994 0 0,23-2-1197 0 0,11-7-642 0 0,0 3 0 0 0,84-6 0 0 0,17 6-2077 0 0,-105-1-1942 0 0,-87 73-18310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57.4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12531 0 0,'0'0'14500'0'0,"9"49"-13726"0"0,30 157-92 0 0,-3-49 251 0 0,-22-103-660 0 0,-6-20-178 0 0,2 0 1 0 0,1-1-1 0 0,2-1 0 0 0,1 0 1 0 0,32 52-1 0 0,-42-78-167 0 0,0 0-1 0 0,1 0 1 0 0,0-1-1 0 0,0 0 1 0 0,0 0 0 0 0,0 0-1 0 0,1 0 1 0 0,0-1-1 0 0,0 0 1 0 0,8 4-1 0 0,-9-6-364 0 0,0 0 0 0 0,0-1-1 0 0,1 1 1 0 0,-1-1 0 0 0,1 0-1 0 0,-1 0 1 0 0,1-1-1 0 0,5 1 1 0 0,0 0-3421 0 0,8 3-3533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6:43.7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0 1320 0 0,'0'0'12979'0'0,"3"3"-12639"0"0,-1 1-124 0 0,0 0 1 0 0,0 1-1 0 0,0-1 0 0 0,0 1 1 0 0,0-1-1 0 0,-1 1 0 0 0,0-1 1 0 0,0 1-1 0 0,0 0 0 0 0,-1-1 1 0 0,1 9-1 0 0,-3 67 1273 0 0,0-36-896 0 0,-11 132 1209 0 0,-1 1-566 0 0,14-159-1195 0 0,0-1 0 0 0,1 0-1 0 0,0 0 1 0 0,2 1-1 0 0,0-1 1 0 0,10 29 0 0 0,-7-41 983 0 0,-3-4-431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6:44.7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130 59 896 0 0,'0'0'18639'0'0,"-20"-3"-17880"0"0,-58-10 62 0 0,58 10 94 0 0,32-8-1130 0 0,-3 6 247 0 0,0 1 1 0 0,0 0-1 0 0,0 1 0 0 0,1 0 0 0 0,-1 0 0 0 0,1 1 0 0 0,0 0 0 0 0,0 1 0 0 0,11 0 0 0 0,-14 0 18 0 0,1 1 1 0 0,-1 0-1 0 0,0 1 0 0 0,0 0 0 0 0,1 0 0 0 0,-1 1 0 0 0,0-1 0 0 0,0 2 1 0 0,0-1-1 0 0,0 1 0 0 0,-1 0 0 0 0,1 0 0 0 0,7 6 0 0 0,-3-1-14 0 0,0 0 0 0 0,-1 1 0 0 0,-1 0-1 0 0,1 1 1 0 0,-1 0 0 0 0,-1 0 0 0 0,0 1 0 0 0,10 18 0 0 0,-15-23-21 0 0,-1 0 0 0 0,0-1 0 0 0,0 1 0 0 0,-1 0 1 0 0,0 0-1 0 0,0 0 0 0 0,0 0 0 0 0,0 0 1 0 0,-1 0-1 0 0,0 0 0 0 0,-1 0 0 0 0,1 0 1 0 0,-1 1-1 0 0,0-1 0 0 0,-1-1 0 0 0,1 1 0 0 0,-1 0 1 0 0,0 0-1 0 0,-1-1 0 0 0,1 1 0 0 0,-5 5 1 0 0,-8 11-2 0 0,-1-1 0 0 0,-1 0 1 0 0,0-1-1 0 0,-2-1 0 0 0,-1-1 1 0 0,0 0-1 0 0,-37 23 0 0 0,52-38-38 0 0,1-1-1 0 0,-1-1 1 0 0,1 1-1 0 0,-1-1 1 0 0,1 1 0 0 0,-1-1-1 0 0,0-1 1 0 0,0 1-1 0 0,0-1 1 0 0,0 0-1 0 0,1 0 1 0 0,-1 0-1 0 0,-6-1 1 0 0,-8 0 154 0 0,16 0-101 0 0,0 0 0 0 0,0 0 0 0 0,1 0 0 0 0,-1-1 0 0 0,1 1 0 0 0,-1-1 0 0 0,1 0 0 0 0,-1 1-1 0 0,1-1 1 0 0,0 0 0 0 0,0 0 0 0 0,0-1 0 0 0,0 1 0 0 0,0 0 0 0 0,1-1 0 0 0,-1 1 0 0 0,1-1 0 0 0,-2-3 0 0 0,2 6-29 0 0,1-1 1 0 0,-1 0 0 0 0,0 0 0 0 0,1 0 0 0 0,-1 0 0 0 0,1 1 0 0 0,0-1 0 0 0,-1 0 0 0 0,1 0 0 0 0,0 0 0 0 0,-1 0 0 0 0,1 0-1 0 0,0 0 1 0 0,0 0 0 0 0,0 0 0 0 0,0 0 0 0 0,0 0 0 0 0,0 0 0 0 0,0 0 0 0 0,0 0 0 0 0,0 0 0 0 0,0 0 0 0 0,1 0 0 0 0,-1 0-1 0 0,0 0 1 0 0,1 0 0 0 0,-1 0 0 0 0,1 0 0 0 0,-1 0 0 0 0,1 0 0 0 0,-1 1 0 0 0,1-1 0 0 0,0 0 0 0 0,-1 0 0 0 0,1 1 0 0 0,0-1-1 0 0,0 0 1 0 0,-1 1 0 0 0,1-1 0 0 0,0 1 0 0 0,0-1 0 0 0,0 1 0 0 0,0-1 0 0 0,0 1 0 0 0,0-1 0 0 0,0 1 0 0 0,0 0 0 0 0,0 0-1 0 0,0 0 1 0 0,0-1 0 0 0,0 1 0 0 0,0 0 0 0 0,0 0 0 0 0,0 0 0 0 0,0 0 0 0 0,1 1 0 0 0,47-2-107 0 0,-32-1 122 0 0,1 2 1 0 0,-1 0-1 0 0,0 1 1 0 0,0 0 0 0 0,0 1-1 0 0,0 1 1 0 0,-1 1 0 0 0,1 1-1 0 0,16 6 1 0 0,-19-5-31 0 0,0 1 0 0 0,0 0 0 0 0,19 15 0 0 0,-26-17 21 0 0,0 1-1 0 0,-1-1 1 0 0,0 1 0 0 0,0 0 0 0 0,0 1-1 0 0,-1-1 1 0 0,0 1 0 0 0,0 0 0 0 0,-1 1 0 0 0,0-1-1 0 0,0 1 1 0 0,0 0 0 0 0,-1 0 0 0 0,0 0-1 0 0,-1 0 1 0 0,0 0 0 0 0,0 0 0 0 0,-1 1-1 0 0,0-1 1 0 0,-1 1 0 0 0,1-1 0 0 0,-2 1 0 0 0,1-1-1 0 0,-1 1 1 0 0,-2 8 0 0 0,0-9-6 0 0,-1 0 0 0 0,0 0 1 0 0,0 0-1 0 0,0-1 0 0 0,-1 0 0 0 0,0 0 1 0 0,-1 0-1 0 0,1-1 0 0 0,-1 0 0 0 0,-1 0 0 0 0,1 0 1 0 0,-1-1-1 0 0,0 0 0 0 0,0 0 0 0 0,0 0 1 0 0,-11 4-1 0 0,-3 1-113 0 0,0-1 0 0 0,-1-1 1 0 0,0 0-1 0 0,-42 7 0 0 0,41-11-316 0 0,28-6-102 0 0,39-4 599 0 0,-37 6-65 0 0,0 0 0 0 0,1 1-1 0 0,-1 0 1 0 0,0 0 0 0 0,0 0 0 0 0,0 1 0 0 0,0 0-1 0 0,0 0 1 0 0,-1 1 0 0 0,1 0 0 0 0,-1 0 0 0 0,1 0 0 0 0,-1 1-1 0 0,11 9 1 0 0,-16-12-12 0 0,-1 0 0 0 0,1 0 0 0 0,0 0 0 0 0,-1 0 0 0 0,1 1 0 0 0,0-1 0 0 0,-1 0 0 0 0,0 0 0 0 0,1 1 0 0 0,-1-1 0 0 0,0 0-1 0 0,1 1 1 0 0,-1-1 0 0 0,0 1 0 0 0,0-1 0 0 0,0 0 0 0 0,0 1 0 0 0,0-1 0 0 0,-1 0 0 0 0,1 1 0 0 0,0-1 0 0 0,-1 0 0 0 0,1 1 0 0 0,-1-1 0 0 0,1 0 0 0 0,-1 0 0 0 0,1 1 0 0 0,-1-1-1 0 0,0 0 1 0 0,0 0 0 0 0,0 0 0 0 0,0 0 0 0 0,0 0 0 0 0,0 0 0 0 0,-1 1 0 0 0,-4 4-32 0 0,1 0 0 0 0,-1-1 0 0 0,0 1 0 0 0,0-2 0 0 0,-8 5-1 0 0,-6 5-160 0 0,16-11 43 0 0,-1 1-1 0 0,1-1 1 0 0,-1 0-1 0 0,0 0 1 0 0,0-1-1 0 0,0 1 1 0 0,0-1-1 0 0,-1 0 1 0 0,1-1-1 0 0,-11 3 1 0 0,18-5-4 0 0,0-1-1 0 0,1 1 1 0 0,-1 0 0 0 0,0-1 0 0 0,0 0-1 0 0,0 1 1 0 0,0-1 0 0 0,0 0-1 0 0,0 0 1 0 0,0 0 0 0 0,1-3 0 0 0,20-17-193 0 0,-7 11-46 0 0,-13 8 352 0 0,1 0 0 0 0,0 0-1 0 0,0 1 1 0 0,0-1-1 0 0,1 1 1 0 0,-1 0 0 0 0,7-2-1 0 0,-10 4 92 0 0,1 0-1 0 0,-1 0 1 0 0,0 0 0 0 0,1 0-1 0 0,-1 0 1 0 0,0 0 0 0 0,1 0-1 0 0,-1 0 1 0 0,0 1-1 0 0,1-1 1 0 0,-1 1 0 0 0,0-1-1 0 0,0 1 1 0 0,1-1-1 0 0,-1 1 1 0 0,0 0 0 0 0,0 0-1 0 0,0-1 1 0 0,0 1 0 0 0,0 0-1 0 0,0 0 1 0 0,0 0-1 0 0,0 0 1 0 0,0 0 0 0 0,-1 0-1 0 0,1 0 1 0 0,0 1 0 0 0,-1-1-1 0 0,1 0 1 0 0,0 0-1 0 0,-1 1 1 0 0,1 1 0 0 0,5 13 254 0 0,0 0 1 0 0,-2 1 0 0 0,0-1 0 0 0,0 1 0 0 0,-2 0-1 0 0,1 18 1 0 0,-3 111 451 0 0,-2-67-125 0 0,2 14-76 0 0,10 313 1070 0 0,-8-368-1750 0 0,-1-14 112 0 0,2-1 0 0 0,0 1 0 0 0,1-1 0 0 0,10 35 0 0 0,12-14-2209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6:45.1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54 13235 0 0,'0'0'12875'0'0,"10"2"-12090"0"0,48 4-390 0 0,0-3 0 0 0,1-3 1 0 0,0-1-1 0 0,-1-4 0 0 0,67-13 0 0 0,160-20-814 0 0,-211 36-1997 0 0,-45 2-8033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6:45.8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1872 0 0,'0'0'19694'0'0,"4"28"-18838"0"0,24 218 803 0 0,-11 253-838 0 0,-17-431-866 0 0,-6 46 665 0 0,3-59-4333 0 0,1-27-2491 0 0,2 0-4168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6:46.1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13451 0 0,'0'0'8979'0'0,"9"44"-8208"0"0,29 143-102 0 0,-11-52-265 0 0,-7 0-1 0 0,-6 2 0 0 0,-4 207 0 0 0,-10-337-761 0 0,3 73-266 0 0,2-56-2400 0 0,2-4-3616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6:46.6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0 11931 0 0,'0'0'12352'0'0,"-3"14"-11796"0"0,-2 16-299 0 0,2 0 1 0 0,1 1 0 0 0,4 54 0 0 0,8 32 541 0 0,34 276-681 0 0,-29-325-2303 0 0,2-27-6252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6:47.4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228 8 9186 0 0,'0'0'13051'0'0,"-6"0"-12887"0"0,-46-3 140 0 0,33 0-19 0 0,0 2-1 0 0,1 1 0 0 0,-34 3 0 0 0,49-2-257 0 0,0 0-1 0 0,-1 0 0 0 0,1 0 1 0 0,0 1-1 0 0,0-1 0 0 0,0 1 0 0 0,1 0 1 0 0,-1 0-1 0 0,0 0 0 0 0,1 0 1 0 0,-1 1-1 0 0,1-1 0 0 0,-1 1 1 0 0,1-1-1 0 0,0 1 0 0 0,0 0 0 0 0,1 0 1 0 0,-1 0-1 0 0,0 0 0 0 0,1 0 1 0 0,0 0-1 0 0,0 0 0 0 0,0 1 0 0 0,0-1 1 0 0,0 0-1 0 0,0 6 0 0 0,0 0 18 0 0,-1 1-1 0 0,2-1 0 0 0,-1 1 1 0 0,2-1-1 0 0,-1 1 1 0 0,1 0-1 0 0,1-1 0 0 0,2 13 1 0 0,0-14-9 0 0,-1 0 1 0 0,1-1-1 0 0,0 1 1 0 0,0-1-1 0 0,1 0 1 0 0,0 0-1 0 0,0-1 1 0 0,1 1-1 0 0,-1-1 1 0 0,2-1-1 0 0,-1 1 1 0 0,1-1-1 0 0,-1 0 1 0 0,1 0-1 0 0,1-1 1 0 0,-1 0-1 0 0,14 6 1 0 0,-4-3 58 0 0,1-1 1 0 0,-1-1-1 0 0,1 0 1 0 0,0-2-1 0 0,0 0 1 0 0,0 0-1 0 0,23-1 1 0 0,-32-2-29 0 0,1 1 1 0 0,-1-1 0 0 0,1-1-1 0 0,-1 0 1 0 0,1 0 0 0 0,-1-1-1 0 0,0 0 1 0 0,0 0 0 0 0,1-1-1 0 0,-2-1 1 0 0,1 1 0 0 0,0-1-1 0 0,9-7 1 0 0,-17 11-34 0 0,0-1 0 0 0,0 1 0 0 0,0-1 1 0 0,0 1-1 0 0,0-1 0 0 0,0 0 0 0 0,0 0 0 0 0,0 0 0 0 0,0 0 0 0 0,0 1 0 0 0,0-1 0 0 0,-1 0 0 0 0,1 0 0 0 0,0-1 1 0 0,-1 1-1 0 0,1 0 0 0 0,-1 0 0 0 0,1 0 0 0 0,-1 0 0 0 0,0 0 0 0 0,1-1 0 0 0,-1 1 0 0 0,0 0 0 0 0,0 0 1 0 0,0 0-1 0 0,0-3 0 0 0,-1 3-55 0 0,1-1 1 0 0,-1 1-1 0 0,0-1 0 0 0,0 1 1 0 0,0 0-1 0 0,-1-1 0 0 0,1 1 1 0 0,0 0-1 0 0,0 0 1 0 0,-1 0-1 0 0,1 0 0 0 0,0 0 1 0 0,-1 0-1 0 0,1 0 1 0 0,-1 1-1 0 0,-2-2 0 0 0,-5-1-171 0 0,-1 0-1 0 0,1 0 0 0 0,-1 1 0 0 0,1 0 1 0 0,-18-1-1 0 0,20 3 145 0 0,1 0 1 0 0,0 1-1 0 0,0-1 0 0 0,-1 1 0 0 0,1 0 1 0 0,0 1-1 0 0,0 0 0 0 0,0 0 0 0 0,0 0 1 0 0,1 0-1 0 0,-1 1 0 0 0,1 0 0 0 0,-1 0 1 0 0,1 1-1 0 0,0-1 0 0 0,0 1 0 0 0,0 0 1 0 0,1 1-1 0 0,-1-1 0 0 0,1 1 1 0 0,-6 9-1 0 0,-1 2 50 0 0,1-1 0 0 0,1 2 0 0 0,0-1 0 0 0,1 1 0 0 0,1 0 0 0 0,1 1 0 0 0,0 0 0 0 0,2 0 0 0 0,0 0 0 0 0,0 0 1 0 0,2 1-1 0 0,0-1 0 0 0,2 1 0 0 0,1 28 0 0 0,0-41 23 0 0,1 0-1 0 0,-1 0 1 0 0,1-1 0 0 0,1 1 0 0 0,-1 0-1 0 0,1-1 1 0 0,0 1 0 0 0,0-1 0 0 0,0 0-1 0 0,1 0 1 0 0,-1 0 0 0 0,1 0 0 0 0,1-1 0 0 0,-1 1-1 0 0,1-1 1 0 0,-1 0 0 0 0,1-1 0 0 0,0 1-1 0 0,1-1 1 0 0,-1 0 0 0 0,0 0 0 0 0,1-1-1 0 0,0 1 1 0 0,0-1 0 0 0,0 0 0 0 0,-1-1 0 0 0,11 2-1 0 0,9 0 209 0 0,-7 0 60 0 0,0-2-1 0 0,31 1 1 0 0,-44-3-251 0 0,1 1-1 0 0,-1-1 1 0 0,1 0 0 0 0,-1 0-1 0 0,0-1 1 0 0,0 0 0 0 0,0 0 0 0 0,0 0-1 0 0,0 0 1 0 0,0-1 0 0 0,0 0-1 0 0,0 0 1 0 0,5-5 0 0 0,-2 2-27 0 0,-5 4-19 0 0,-1 0 0 0 0,0 1 0 0 0,0-1 0 0 0,0 0-1 0 0,0 0 1 0 0,0 0 0 0 0,0-1 0 0 0,-1 1 0 0 0,1 0 0 0 0,-1-1-1 0 0,1 1 1 0 0,-1-1 0 0 0,0 1 0 0 0,0-1 0 0 0,0 0 0 0 0,0 1 0 0 0,0-1-1 0 0,-1 0 1 0 0,1 0 0 0 0,-1 1 0 0 0,0-1 0 0 0,0-4 0 0 0,-1 7-18 0 0,1-1 0 0 0,-1 1 0 0 0,1 0 0 0 0,-1-1 0 0 0,1 1-1 0 0,-1 0 1 0 0,1 0 0 0 0,-1 0 0 0 0,0-1 0 0 0,1 1 0 0 0,-1 0 0 0 0,1 0 0 0 0,-1 0 0 0 0,0 0 0 0 0,1 0 0 0 0,-1 0 0 0 0,1 0 0 0 0,-1 0 0 0 0,0 0 0 0 0,1 0 0 0 0,-1 1 0 0 0,1-1 0 0 0,-1 0 0 0 0,0 0 0 0 0,1 0 0 0 0,-1 1 0 0 0,1-1 0 0 0,-1 0 0 0 0,0 1 0 0 0,-18 7-587 0 0,9 4 572 0 0,1 0 0 0 0,0 0 0 0 0,0 1-1 0 0,1 0 1 0 0,1 0 0 0 0,0 1 0 0 0,1 0-1 0 0,0 0 1 0 0,1 1 0 0 0,-4 21 0 0 0,-14 32-54 0 0,19-56 16 0 0,0 0 0 0 0,1 0 0 0 0,1 0-1 0 0,0 0 1 0 0,-1 21 0 0 0,0 5-676 0 0,41-38 462 0 0,-36 0 313 0 0,-1 0 0 0 0,0 0-1 0 0,1 0 1 0 0,-1 1 0 0 0,0-1 0 0 0,1 1-1 0 0,-1-1 1 0 0,0 1 0 0 0,0-1-1 0 0,0 1 1 0 0,1 0 0 0 0,-1-1 0 0 0,0 1-1 0 0,0 0 1 0 0,0 0 0 0 0,0 0-1 0 0,0 0 1 0 0,0 0 0 0 0,0 0 0 0 0,0 0-1 0 0,0 2 1 0 0,14 36 266 0 0,-4 46-8 0 0,-11-80-257 0 0,-1 303 931 0 0,-2-127-774 0 0,2-160-1890 0 0,-1 27 4345 0 0,0-15-6679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6:50.8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72 1296 0 0,'0'0'15620'0'0,"-9"-4"-12636"0"0,157 2-585 0 0,298 13-665 0 0,-200 8-942 0 0,333-18-1 0 0,-409-17-809 0 0,229-49 0 0 0,-329 56-167 0 0,-48 6 100 0 0,1 1 1 0 0,-1 0-1 0 0,0 2 1 0 0,23 3-1 0 0,14-1-88 0 0,-45-2 69 0 0,4 0-172 0 0,0 0 0 0 0,0 1-1 0 0,32 6 1 0 0,-34-4 746 0 0,-15-3-581 0 0,0 0 0 0 0,0 0 0 0 0,0 0 0 0 0,0 0 0 0 0,1 1 0 0 0,-1-1 0 0 0,0 0 0 0 0,0 0 0 0 0,0 1 0 0 0,0-1 0 0 0,0 1 0 0 0,0-1 0 0 0,0 1 0 0 0,0-1 0 0 0,0 1 0 0 0,0 0 0 0 0,0-1 0 0 0,0 1 0 0 0,0 0 0 0 0,-1 0 0 0 0,1-1 1 0 0,0 1-1 0 0,0 0 0 0 0,-1 0 0 0 0,1 0 0 0 0,-1 0 0 0 0,1 0 0 0 0,-1 0 0 0 0,1 0 0 0 0,-1 0 0 0 0,1 0 0 0 0,-1 0 0 0 0,0 1 0 0 0,0-1 0 0 0,0 0 0 0 0,0 0 0 0 0,0 0 0 0 0,0 0 0 0 0,0 0 0 0 0,0 1 0 0 0,0-1 0 0 0,0 0 0 0 0,-1 1 0 0 0,13 259 1916 0 0,-3 95 798 0 0,-12-324-2491 0 0,-12 48 1 0 0,9-52-66 0 0,1 1 1 0 0,1-1-1 0 0,0 32 804 0 0,13-58-533 0 0,1-1 0 0 0,-1 0 1 0 0,0-1-1 0 0,1 0 1 0 0,10-2-1 0 0,33 1-47 0 0,106 26 209 0 0,-24-3-387 0 0,-119-20-80 0 0,328 25 450 0 0,-340-27-462 0 0,29 1 68 0 0,1-2 0 0 0,-1-2 0 0 0,33-6 0 0 0,-30 3-19 0 0,63-3 0 0 0,-2 1 25 0 0,-28-2-43 0 0,31-5-60 0 0,131-2 0 0 0,-107 8 20 0 0,-17-1 74 0 0,70-4-156 0 0,-39 10 63 0 0,-55 1-62 0 0,115 10 1 0 0,179 7 275 0 0,-363-14-166 0 0,9 0-22 0 0,-13 1-9 0 0,1-1 0 0 0,-1 0 1 0 0,1-1-1 0 0,-1 0 0 0 0,1-1 0 0 0,12-3 0 0 0,-16 3 13 0 0,1 1 0 0 0,0 0 1 0 0,-1 0-1 0 0,16 1 0 0 0,14-2 3 0 0,8-5 31 0 0,0-2 0 0 0,65-21 1 0 0,13-4 36 0 0,-96 31-94 0 0,-24 3 19 0 0,0 1 0 0 0,-1-1 0 0 0,1-1 0 0 0,0 1 0 0 0,-1 0 0 0 0,1-1 0 0 0,0 1 0 0 0,-1-1 0 0 0,1 0 0 0 0,-1 0 0 0 0,5-2 0 0 0,1 1 0 0 0,-1-1-1 0 0,0 2 1 0 0,1-1-1 0 0,-1 1 1 0 0,1 0-1 0 0,-1 1 0 0 0,1 0 1 0 0,-1 0-1 0 0,1 1 1 0 0,7 1-1 0 0,14-1 15 0 0,33 0 38 0 0,-31 1 72 0 0,0-2 1 0 0,0-1-1 0 0,55-10 1 0 0,-45 1 163 0 0,-70 11-10371 0 0,6 3 547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6:53.4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11 8234 0 0,'0'0'15904'0'0,"-10"9"-12313"0"0,144-9-2654 0 0,647-11 178 0 0,-263 3-1210 0 0,-500 8 87 0 0,22 0-83 0 0,-1 1-1 0 0,0 2 1 0 0,1 1-1 0 0,38 11 1 0 0,-54 24-419 0 0,-17-32 483 0 0,0 1 0 0 0,0 1-1 0 0,0-1 1 0 0,-1 1-1 0 0,-1 0 1 0 0,1 1 0 0 0,-1-1-1 0 0,-1 1 1 0 0,0 0-1 0 0,0 0 1 0 0,-1 0 0 0 0,2 12-1 0 0,2 20 58 0 0,4 76-1 0 0,-4-33-30 0 0,62 352-286 0 0,-59-387 223 0 0,-3 1 0 0 0,-2 0 0 0 0,-3 1 0 0 0,-4 73 0 0 0,-5-76 43 0 0,-2 44-598 0 0,12-74 536 0 0,-2-16 62 0 0,0 1 1 0 0,0 0-1 0 0,-1 0 1 0 0,0-1-1 0 0,1 1 0 0 0,-1 0 1 0 0,-1 0-1 0 0,0 6 1 0 0,-4 27-55 0 0,5-35 58 0 0,2 1 40 0 0,-2-3-19 0 0,0 1-1 0 0,0-1 0 0 0,0 1 1 0 0,0-1-1 0 0,0 1 1 0 0,1-1-1 0 0,-1 1 1 0 0,0-1-1 0 0,0 1 0 0 0,0-1 1 0 0,1 1-1 0 0,-1-1 1 0 0,0 0-1 0 0,0 1 0 0 0,1-1 1 0 0,-1 1-1 0 0,0-1 1 0 0,1 0-1 0 0,-1 1 1 0 0,1-1-1 0 0,-1 0 0 0 0,0 1 1 0 0,1-1-1 0 0,-1 0 1 0 0,1 0-1 0 0,-1 0 0 0 0,1 1 1 0 0,-1-1-1 0 0,1 0 1 0 0,0 0-1 0 0,39 19 169 0 0,-5 5-137 0 0,11-14 201 0 0,4 0-12 0 0,-18-10-211 0 0,-14 1 27 0 0,-1-1 0 0 0,1-1 0 0 0,-1 0 0 0 0,1-1 0 0 0,17-5 0 0 0,6-3-16 0 0,54-6-1 0 0,5-1-24 0 0,-12 1 43 0 0,93-4 0 0 0,-93 12 37 0 0,92-20 0 0 0,-75 14-53 0 0,-27 5 16 0 0,-36 5-28 0 0,-1 2 0 0 0,66 4 0 0 0,-18 0-18 0 0,-65-2-15 0 0,8 0 5 0 0,-1 1-1 0 0,46 6 1 0 0,26 3 72 0 0,-85-7-55 0 0,-1-1-1 0 0,1-1 1 0 0,-1-1 0 0 0,27-3 0 0 0,-22 2-8 0 0,1 0 0 0 0,22 3-1 0 0,-14 1-5 0 0,100 7-18 0 0,-13 0 25 0 0,-12-1-97 0 0,-91-7 78 0 0,0 0-1 0 0,-1 1 1 0 0,1 0 0 0 0,-1 2 0 0 0,0-1-1 0 0,18 9 1 0 0,21 7-18 0 0,-35-15 54 0 0,-4 0-17 0 0,0-1-1 0 0,0 0 1 0 0,0-1-1 0 0,30 1 1 0 0,26 6-52 0 0,-11 0-15 0 0,-49-9 58 0 0,-1 0 1 0 0,0 1-1 0 0,-1 0 1 0 0,1 0-1 0 0,0 1 1 0 0,-1 0-1 0 0,9 5 1 0 0,-11-5 21 0 0,-1-1 0 0 0,1 0 0 0 0,0 0 0 0 0,0-1 0 0 0,0 0 0 0 0,-1 0 0 0 0,1 0 0 0 0,0-1 0 0 0,8 0 0 0 0,34 6 44 0 0,-34-3-37 0 0,0-1 1 0 0,0-1-1 0 0,0 0 0 0 0,0-1 1 0 0,24-3-1 0 0,9 1-108 0 0,-32 2 102 0 0,-9-1-7 0 0,1 1 0 0 0,0 0 0 0 0,0 1-1 0 0,-1-1 1 0 0,1 1 0 0 0,0 1 0 0 0,12 3-1 0 0,-11-3-3 0 0,1 0 0 0 0,-1-1 0 0 0,1 0 0 0 0,0-1 0 0 0,-1 0 0 0 0,1 0 0 0 0,13-3 0 0 0,7 2 19 0 0,470 1 99 0 0,-461-10-129 0 0,-37 10 27 0 0,2-1-62 0 0,1 1 1 0 0,-1 0 0 0 0,0 0 0 0 0,1 0 0 0 0,-1 0-1 0 0,1 0 1 0 0,-1 0 0 0 0,1 1 0 0 0,5 2-1 0 0,42 4-237 0 0,-51-7 243 0 0,0 1 0 0 0,0-1 0 0 0,0 1-1 0 0,1-1 1 0 0,-1 0 0 0 0,0 1 0 0 0,0-1 0 0 0,0 1 0 0 0,1-1 0 0 0,-1 1 0 0 0,0-1 0 0 0,1 0-1 0 0,-1 1 1 0 0,0-1 0 0 0,1 1 0 0 0,-1-1 0 0 0,1 0 0 0 0,-1 0 0 0 0,0 1 0 0 0,1-1 0 0 0,-1 0 0 0 0,1 0-1 0 0,-1 1 1 0 0,1-1 0 0 0,-1 0 0 0 0,1 0 0 0 0,0 0 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04.0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12211 0 0,'0'0'11483'0'0,"48"0"-11089"0"0,155 4-25 0 0,123-2 504 0 0,249 9-423 0 0,48 49-509 0 0,-606-57 28 0 0,0 2 0 0 0,0 0-1 0 0,0 1 1 0 0,-1 0-1 0 0,1 2 1 0 0,16 10-1 0 0,-31-16 47 0 0,0 1 0 0 0,0 0-1 0 0,0 0 1 0 0,0 0 0 0 0,0-1-1 0 0,-1 2 1 0 0,0-1-1 0 0,1 0 1 0 0,-1 0 0 0 0,0 0-1 0 0,-1 1 1 0 0,1-1-1 0 0,0 0 1 0 0,-1 1 0 0 0,0 5-1 0 0,2 67 403 0 0,-2-64-345 0 0,-5 1079 2321 0 0,0-953-2243 0 0,-7-1-1 0 0,-30 140 1 0 0,4 21 346 0 0,28 65 63 0 0,10-305-631 0 0,5 36-353 0 0,-1-86 926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3:30.2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746 246 11578 0 0,'0'0'9380'0'0,"-7"-3"-8881"0"0,-1 0-332 0 0,5 2-95 0 0,-1 0-1 0 0,1 0 0 0 0,0 0 1 0 0,0-1-1 0 0,0 1 1 0 0,1-1-1 0 0,-1 0 0 0 0,0 0 1 0 0,-2-2-1 0 0,-37-43 4442 0 0,-2-4-3979 0 0,27 36-482 0 0,-1 0 0 0 0,0 0 0 0 0,-1 2 0 0 0,-1 1 0 0 0,-21-11 0 0 0,27 17-57 0 0,-2 1 0 0 0,1 0 0 0 0,-1 0 0 0 0,1 2 0 0 0,-1 0 0 0 0,0 1 0 0 0,0 1 1 0 0,-18 0-1 0 0,28 2 7 0 0,-1 0 0 0 0,1 0 0 0 0,0 0 0 0 0,0 1 0 0 0,1 0 0 0 0,-1 1 0 0 0,0-1 0 0 0,1 1 0 0 0,-1 0 0 0 0,1 0 0 0 0,0 1 0 0 0,0 0 0 0 0,0 0 0 0 0,0 0 0 0 0,1 0 0 0 0,-7 8 0 0 0,-8 11 5 0 0,1 1 0 0 0,-16 28 0 0 0,28-42-4 0 0,-39 48-39 0 0,32-44 44 0 0,2 0-1 0 0,-16 26 1 0 0,19-26 7 0 0,1 1 0 0 0,1 0 0 0 0,1 1 0 0 0,0 0-1 0 0,1-1 1 0 0,-5 32 0 0 0,5 1 4 0 0,3 50-1 0 0,1-70-14 0 0,0-21 40 0 0,1-1 0 0 0,0 0 0 0 0,0 0 0 0 0,1 0 0 0 0,0 0 0 0 0,0 0 0 0 0,0 0 0 0 0,1 0 0 0 0,0-1 0 0 0,0 1 0 0 0,0-1 0 0 0,1 0 0 0 0,8 9 0 0 0,7 6 77 0 0,40 35-1 0 0,-31-31-82 0 0,-22-19-10 0 0,1 0 0 0 0,-1 0-1 0 0,1 0 1 0 0,0-1 0 0 0,0 0-1 0 0,0-1 1 0 0,0 1 0 0 0,1-1-1 0 0,10 3 1 0 0,-2-3 141 0 0,0-1-1 0 0,0 0 1 0 0,28-1-1 0 0,-19-2-113 0 0,0-1-1 0 0,-1-1 1 0 0,1-2 0 0 0,-1 0-1 0 0,32-12 1 0 0,-6-2-52 0 0,68-35 1 0 0,-113 52 10 0 0,-1-1 1 0 0,1 1 0 0 0,-1-1 0 0 0,0 0-1 0 0,0-1 1 0 0,0 1 0 0 0,0-1 0 0 0,-1 0-1 0 0,0 0 1 0 0,1 0 0 0 0,-1 0 0 0 0,0 0-1 0 0,-1-1 1 0 0,1 1 0 0 0,-1-1 0 0 0,0 0-1 0 0,0 1 1 0 0,1-7 0 0 0,0-5 24 0 0,-1 1 0 0 0,0-1 1 0 0,-1 0-1 0 0,-2-23 0 0 0,1 9-22 0 0,-3 13-13 0 0,1-1 0 0 0,-2 1 0 0 0,0 0 0 0 0,-1 1 0 0 0,-1-1 0 0 0,-1 1 0 0 0,0 0 0 0 0,-12-19 0 0 0,-5-15-245 0 0,21 43-312 0 0,0 0 0 0 0,1 0 0 0 0,0-1 0 0 0,0 1 1 0 0,1-1-1 0 0,-1-12 0 0 0,1 5-5047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04.6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44 13691 0 0,'0'0'13571'0'0,"7"0"-13134"0"0,93 0-90 0 0,563-18 282 0 0,-658 17-634 0 0,242-14-31 0 0,-214 6-1000 0 0,-57 9-4632 0 0,-28 1-2510 0 0,13 7-404 0 0,0 2 3964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05.0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104 0 9122 0 0,'0'0'15190'0'0,"-1"42"-14290"0"0,-2 138-78 0 0,11 34 485 0 0,-1-58-590 0 0,-7-113-590 0 0,-6 237 353 0 0,1-217-405 0 0,-3 0 1 0 0,-22 89 0 0 0,4-68-21 0 0,15-56-481 0 0,2 1 0 0 0,-8 50 0 0 0,14-44-983 0 0,6-18-1335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05.4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167 1 13323 0 0,'0'0'11692'0'0,"-6"30"-11270"0"0,-21 101 15 0 0,-18 202 1817 0 0,26-155-1468 0 0,-13 81-40 0 0,0 277-1 0 0,29-414 406 0 0,1-86-4279 0 0,2-12-6868 0 0,0-39 3799 0 0,0-22-5190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05.7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 24213 0 0,'0'0'5577'0'0,"48"1"-5617"0"0,155 3 16 0 0,155-3-2099 0 0,-217-2-7986 0 0,-118 0 2172 0 0,-2-7-988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06.5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136 155 5153 0 0,'0'0'18549'0'0,"-3"-26"-18035"0"0,-11-77-170 0 0,10 78-133 0 0,4 70 848 0 0,0 26-478 0 0,2 6-154 0 0,-3 0 0 0 0,-4 1-1 0 0,-18 89 1 0 0,8-98-32 0 0,-49 131 1 0 0,62-197-376 0 0,1-1 1 0 0,0 1-1 0 0,0 0 1 0 0,0 0 0 0 0,1 0-1 0 0,-1 0 1 0 0,0-1-1 0 0,1 1 1 0 0,0 0-1 0 0,0 0 1 0 0,0 0-1 0 0,0 0 1 0 0,0 0-1 0 0,2 5 1 0 0,-1-7 9 0 0,-1 1-1 0 0,1-1 1 0 0,0 0 0 0 0,0 1 0 0 0,0-1 0 0 0,0 0-1 0 0,0 0 1 0 0,0 0 0 0 0,1 0 0 0 0,-1 0-1 0 0,0 0 1 0 0,0 0 0 0 0,1 0 0 0 0,-1-1-1 0 0,1 1 1 0 0,-1 0 0 0 0,0-1 0 0 0,1 1 0 0 0,-1-1-1 0 0,1 0 1 0 0,0 1 0 0 0,-1-1 0 0 0,1 0-1 0 0,-1 0 1 0 0,1 0 0 0 0,-1 0 0 0 0,3-1-1 0 0,34-1-56 0 0,0-2-1 0 0,0-1 0 0 0,-1-2 1 0 0,53-18-1 0 0,1 1-2046 0 0,-39 16-859 0 0,-22 3-1007 0 0,2-1-3733 0 0,9-4-4011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06.9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333 176 10242 0 0,'0'0'14187'0'0,"-14"-25"-13923"0"0,-47-76 36 0 0,60 98-276 0 0,0 1 0 0 0,-1-1 0 0 0,1 1 0 0 0,-1 0 0 0 0,0-1 0 0 0,1 1 0 0 0,-1 0 0 0 0,0 0-1 0 0,0 0 1 0 0,-1 0 0 0 0,1 1 0 0 0,0-1 0 0 0,-1 0 0 0 0,1 1 0 0 0,-1 0 0 0 0,1-1 0 0 0,-1 1-1 0 0,1 0 1 0 0,-1 0 0 0 0,0 1 0 0 0,0-1 0 0 0,1 1 0 0 0,-1-1 0 0 0,-3 1 0 0 0,-11-3 85 0 0,12 2-68 0 0,0-1 0 0 0,1 1 0 0 0,-1 0 0 0 0,0 0 0 0 0,0 0 0 0 0,0 1 1 0 0,0 0-1 0 0,0 0 0 0 0,0 0 0 0 0,0 1 0 0 0,0 0 0 0 0,0-1 0 0 0,0 2 0 0 0,1-1 0 0 0,-1 0 0 0 0,0 1 0 0 0,-6 3 0 0 0,5-1 27 0 0,1 0 0 0 0,-1 0 1 0 0,1 0-1 0 0,-1 1 0 0 0,2 0 0 0 0,-1 0 0 0 0,0 0 0 0 0,1 0 0 0 0,0 1 1 0 0,0 0-1 0 0,-5 10 0 0 0,5-8-13 0 0,0 1 0 0 0,1 0 0 0 0,-1 0 0 0 0,2 0 0 0 0,-1 0 0 0 0,1 1-1 0 0,1-1 1 0 0,-1 1 0 0 0,2-1 0 0 0,-1 1 0 0 0,1-1 0 0 0,1 1 0 0 0,0-1 0 0 0,0 1 0 0 0,1-1 0 0 0,0 0 0 0 0,1 1 0 0 0,4 10 0 0 0,-4-13-36 0 0,1 0 0 0 0,0 1 0 0 0,0-2-1 0 0,1 1 1 0 0,0 0 0 0 0,0-1 0 0 0,1 0 0 0 0,0 0 0 0 0,0-1 0 0 0,0 1 0 0 0,0-1 0 0 0,1-1 0 0 0,0 1 0 0 0,0-1 0 0 0,0 0 0 0 0,1-1 0 0 0,-1 0 0 0 0,1 0 0 0 0,16 4-1 0 0,4-3 36 0 0,-23-3-37 0 0,1 1 1 0 0,0-1-1 0 0,-1 0 1 0 0,1-1-1 0 0,0 1 0 0 0,-1-1 1 0 0,1 0-1 0 0,0-1 1 0 0,-1 0-1 0 0,1 1 0 0 0,0-2 1 0 0,-1 1-1 0 0,1-1 1 0 0,9-4-1 0 0,-9 3-34 0 0,-1 0 0 0 0,0-1 1 0 0,0 0-1 0 0,0 0 0 0 0,0 0 0 0 0,-1 0 0 0 0,0-1 0 0 0,0 0 0 0 0,0 0 0 0 0,0 0 0 0 0,-1 0 0 0 0,0 0 1 0 0,0-1-1 0 0,0 0 0 0 0,-1 1 0 0 0,1-1 0 0 0,-1 0 0 0 0,-1 0 0 0 0,1-1 0 0 0,-1 1 0 0 0,0 0 1 0 0,-1 0-1 0 0,0 0 0 0 0,0-1 0 0 0,0 1 0 0 0,0 0 0 0 0,-1-1 0 0 0,0 1 0 0 0,-3-9 0 0 0,-1 2-216 0 0,-1 1-1 0 0,0-1 0 0 0,-1 1 0 0 0,0 1 1 0 0,-1-1-1 0 0,-17-18 0 0 0,-22-36-8230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07.3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306 191 10266 0 0,'0'0'12696'0'0,"7"-23"-12377"0"0,20-74-164 0 0,-27 96-146 0 0,1-1 0 0 0,-1 0 0 0 0,1 0 0 0 0,-1 0 0 0 0,0 0 0 0 0,0 1 1 0 0,0-1-1 0 0,0 0 0 0 0,0 0 0 0 0,0 0 0 0 0,-1 0 0 0 0,1 1 0 0 0,0-1 0 0 0,-1 0 1 0 0,0 0-1 0 0,1 1 0 0 0,-1-1 0 0 0,0 0 0 0 0,0 1 0 0 0,0-1 0 0 0,0 1 0 0 0,0-1 1 0 0,0 1-1 0 0,0-1 0 0 0,-1 1 0 0 0,1 0 0 0 0,0 0 0 0 0,-1-1 0 0 0,1 1 0 0 0,-3-1 1 0 0,-2 0 31 0 0,1 0 0 0 0,-1 0 0 0 0,1 0 1 0 0,-1 1-1 0 0,0 0 0 0 0,-11-1 1 0 0,1 0 68 0 0,10 1-79 0 0,0-1 0 0 0,0 1 0 0 0,0 0 0 0 0,0 1-1 0 0,0-1 1 0 0,0 1 0 0 0,0 1 0 0 0,0-1-1 0 0,0 1 1 0 0,0 0 0 0 0,0 0 0 0 0,0 0-1 0 0,1 1 1 0 0,-1 0 0 0 0,0 0 0 0 0,-5 4-1 0 0,2 0 31 0 0,1 0-1 0 0,-1 0 1 0 0,1 1-1 0 0,0 0 1 0 0,1 1-1 0 0,0 0 1 0 0,0 0-1 0 0,-8 14 0 0 0,5-7-28 0 0,1 1-1 0 0,1 0 0 0 0,0 1 0 0 0,1 0 1 0 0,1 0-1 0 0,1 0 0 0 0,0 1 0 0 0,1 0 0 0 0,1 0 1 0 0,1 0-1 0 0,0 37 0 0 0,3-54-11 0 0,-1 0 0 0 0,0 0 0 0 0,1 0-1 0 0,0-1 1 0 0,-1 1 0 0 0,1 0 0 0 0,0 0 0 0 0,-1 0-1 0 0,1-1 1 0 0,0 1 0 0 0,0 0 0 0 0,-1-1 0 0 0,1 1-1 0 0,0 0 1 0 0,0-1 0 0 0,0 1 0 0 0,0-1 0 0 0,0 1-1 0 0,0-1 1 0 0,0 0 0 0 0,0 0 0 0 0,0 1 0 0 0,0-1 0 0 0,0 0-1 0 0,0 0 1 0 0,0 0 0 0 0,0 0 0 0 0,0 0 0 0 0,0 0-1 0 0,0 0 1 0 0,2-1 0 0 0,33-4 560 0 0,-2-15-826 0 0,-2-3 0 0 0,-1 0-1 0 0,0-2 1 0 0,46-51 0 0 0,1 2-201 0 0,-66 61 551 0 0,-12 12-43 0 0,1 0 0 0 0,0 0 0 0 0,0-1 0 0 0,0 1 0 0 0,0 0 0 0 0,0 0-1 0 0,0 0 1 0 0,0 0 0 0 0,1 0 0 0 0,-1 0 0 0 0,0 1 0 0 0,1-1 0 0 0,-1 0-1 0 0,0 1 1 0 0,1-1 0 0 0,-1 1 0 0 0,0-1 0 0 0,1 1 0 0 0,1-1 0 0 0,-2 1 245 0 0,7 32 816 0 0,-6-26-1062 0 0,8 75 141 0 0,-8-53-677 0 0,1 0 0 0 0,2 0 0 0 0,9 32 0 0 0,4-25-3799 0 0,-4-17-2398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07.8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307 480 13315 0 0,'0'0'11006'0'0,"-20"-17"-10890"0"0,-61-47 138 0 0,79 63-225 0 0,0 0 0 0 0,1 0 0 0 0,-1 1 0 0 0,0-1 0 0 0,1 1 0 0 0,-1-1 0 0 0,0 1 0 0 0,0 0 0 0 0,1 0 0 0 0,-1-1 0 0 0,0 1 0 0 0,0 1-1 0 0,1-1 1 0 0,-1 0 0 0 0,0 0 0 0 0,0 1 0 0 0,1-1 0 0 0,-1 0 0 0 0,0 1 0 0 0,1 0 0 0 0,-1-1 0 0 0,0 1 0 0 0,1 0 0 0 0,-1 0 0 0 0,1 0 0 0 0,-1 0 0 0 0,1 0 0 0 0,0 0 0 0 0,-2 2 0 0 0,-30 39 818 0 0,31-38-795 0 0,-14 20 62 0 0,0 2 0 0 0,2 0-1 0 0,2 1 1 0 0,0 0 0 0 0,2 0 0 0 0,0 2 0 0 0,2-1-1 0 0,1 1 1 0 0,2 0 0 0 0,1 0 0 0 0,-1 43 0 0 0,5-71-112 0 0,0-1 1 0 0,0 1-1 0 0,0-1 1 0 0,0 1 0 0 0,0-1-1 0 0,0 0 1 0 0,0 1-1 0 0,0-1 1 0 0,0 1-1 0 0,1-1 1 0 0,-1 1 0 0 0,0-1-1 0 0,0 0 1 0 0,0 1-1 0 0,1-1 1 0 0,-1 1-1 0 0,0-1 1 0 0,1 0 0 0 0,-1 1-1 0 0,0-1 1 0 0,1 0-1 0 0,-1 1 1 0 0,0-1-1 0 0,1 0 1 0 0,-1 0 0 0 0,0 1-1 0 0,1-1 1 0 0,-1 0-1 0 0,1 0 1 0 0,-1 0 0 0 0,1 0-1 0 0,-1 0 1 0 0,1 1-1 0 0,21-4-22 0 0,18-15-323 0 0,-25 6 46 0 0,-1-1 1 0 0,0 0-1 0 0,-1 0 1 0 0,0-1-1 0 0,18-28 1 0 0,-7 5-1073 0 0,27-57 0 0 0,-36 57-490 0 0,-2-1 0 0 0,-2 0 0 0 0,-1-1 0 0 0,8-67 0 0 0,-3 19-576 0 0,-3-6 1656 0 0,-2-7 5190 0 0,-6 60 8049 0 0,-7 243-10045 0 0,1 131-1954 0 0,4-304-693 0 0,1-1-1 0 0,1 1 0 0 0,2-1 0 0 0,0-1 1 0 0,2 1-1 0 0,1-1 0 0 0,21 42 0 0 0,0-16-3692 0 0,7-5-3358 0 0,-12-16-6572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12.3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178 20 8330 0 0,'0'0'12764'0'0,"-7"-3"-12208"0"0,-22-10 8 0 0,22 10 348 0 0,-10 38 526 0 0,-3 30-1093 0 0,3 1 1 0 0,-15 120 0 0 0,16 139 459 0 0,17-116-89 0 0,-8 424 1011 0 0,-5-446-1551 0 0,-2 117-334 0 0,14-176 19 0 0,21 153 0 0 0,-7-169 197 0 0,15 91-31 0 0,-23-156-10 0 0,-1 1-1 0 0,-4 92 1 0 0,-2-66-14 0 0,-15 194 121 0 0,15-250-124 0 0,2 0 0 0 0,0 0 0 0 0,1 0 0 0 0,1 0-1 0 0,6 22 1 0 0,15 36-1 0 0,-1-5 138 0 0,6 39-115 0 0,-22-76 9 0 0,-2 0 1 0 0,-1 0 0 0 0,-1 1 0 0 0,-2 0 0 0 0,-2-1-1 0 0,-7 52 1 0 0,5-49 14 0 0,1 1-1 0 0,4 58 0 0 0,1-12-13 0 0,-3-68-36 0 0,-1 8-18 0 0,1 1 0 0 0,1-1 0 0 0,2 1 0 0 0,0-1 0 0 0,12 41 0 0 0,12 8-104 0 0,-27-71-70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13.4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1 261 15547 0 0,'0'0'11115'0'0,"54"-2"-10738"0"0,176-8-1 0 0,38-1 522 0 0,-160 7-673 0 0,123-13 139 0 0,363-59 486 0 0,-505 65-875 0 0,85-13 50 0 0,8-2-8 0 0,6 2 26 0 0,-139 21-52 0 0,-43 3 7 0 0,-1 1 1 0 0,1-1 0 0 0,0-1 0 0 0,-1 1 0 0 0,1-1-1 0 0,-1 0 1 0 0,1 0 0 0 0,8-3 0 0 0,-9 2 7 0 0,1 1 1 0 0,0 0 0 0 0,0 0 0 0 0,-1 0 0 0 0,1 1 0 0 0,7 0-1 0 0,25-4 5 0 0,-22 1-17 0 0,-1 0-1 0 0,1 1 0 0 0,18-1 0 0 0,-20 3 1 0 0,-1-1 0 0 0,1-1 0 0 0,-1 0 0 0 0,18-6 0 0 0,-24 6 21 0 0,1-1-97 0 0,-11 3-120 0 0,-23 4-364 0 0,-26-9-2909 0 0,36-1-666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3:31.1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202 34 14819 0 0,'0'0'12092'0'0,"-28"-3"-11549"0"0,-10-3-341 0 0,11 1 196 0 0,0 2-1 0 0,-54 0 1274 0 0,90 2-902 0 0,31-2-264 0 0,59-2-296 0 0,-1 3 45 0 0,-41 0-211 0 0,1 2 0 0 0,109 14 0 0 0,-98-2-477 0 0,0-4 0 0 0,98 0-1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15.6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215 90 9522 0 0,'0'0'9963'0'0,"-11"-18"-10391"0"0,-36-50 670 0 0,39 64 373 0 0,5 16-177 0 0,3 22 113 0 0,0-29-428 0 0,32 430 2971 0 0,0 1-2963 0 0,-32 238 1161 0 0,2-679-1256 0 0,-1 0 1 0 0,1 0-1 0 0,-1 0 1 0 0,0 0-1 0 0,-1 0 1 0 0,1 0-1 0 0,-1-6 1 0 0,2-10-163 0 0,16-56-190 0 0,29-82 0 0 0,-35 128 256 0 0,1 1 0 0 0,1 0 0 0 0,2 1-1 0 0,1 1 1 0 0,28-37 0 0 0,-16 40-12 0 0,1-5-28 0 0,-29 28 135 0 0,4 2-66 0 0,-33 24-55 0 0,0-2-1 0 0,-2 0 1 0 0,0-2 0 0 0,-1-1 0 0 0,-57 24-1 0 0,61-31 57 0 0,10-4 23 0 0,-1-1-1 0 0,0-1 0 0 0,-20 4 0 0 0,13-5 113 0 0,-35 4 381 0 0,58-9-465 0 0,1 0 0 0 0,-1-1 0 0 0,1 1 0 0 0,0-1 0 0 0,-1 0 0 0 0,1 1 0 0 0,0-1 0 0 0,-1 0 0 0 0,1 0 0 0 0,0 0 0 0 0,0 0 0 0 0,0 0 0 0 0,0 0 0 0 0,0 0 0 0 0,0 0 0 0 0,0-1 0 0 0,-1 0 0 0 0,-4-3 288 0 0,8 26-52 0 0,4 17-31 0 0,1-1 0 0 0,15 44 0 0 0,-17-66-550 0 0,0 0 1 0 0,2 0-1 0 0,0-1 1 0 0,0 0-1 0 0,1 0 1 0 0,1-1-1 0 0,0 0 1 0 0,11 12-1 0 0,1-7-2978 0 0,-3-7-3380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7:16.3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87 19540 0 0,'0'0'6774'0'0,"6"-9"-7611"0"0,-4 5 840 0 0,1 1 0 0 0,-1-1 0 0 0,1 1 1 0 0,0 0-1 0 0,0-1 0 0 0,0 1 0 0 0,0 1 0 0 0,0-1 0 0 0,1 0 0 0 0,-1 1 0 0 0,1 0 0 0 0,-1 0 0 0 0,1 0 0 0 0,0 0 0 0 0,0 0 0 0 0,0 1 0 0 0,0 0 0 0 0,0 0 0 0 0,0 0 0 0 0,1 0 0 0 0,-1 1 0 0 0,6-1 0 0 0,78-7-515 0 0,99-7 240 0 0,-124 12-3464 0 0,0 2-3617 0 0,-100 21-382 0 0,-59 18 7664 0 0,4 10 3304 0 0,88-45-3071 0 0,-1 0 0 0 0,1 1 0 0 0,0-1 1 0 0,0 1-1 0 0,1 0 0 0 0,-1 1 0 0 0,1-1 0 0 0,0 0 1 0 0,0 1-1 0 0,0 0 0 0 0,0 0 0 0 0,1 0 1 0 0,0 0-1 0 0,0 0 0 0 0,1 0 0 0 0,-2 6 0 0 0,-2 12 1998 0 0,1 1-1 0 0,0 34 1 0 0,1-26-338 0 0,-1 52 45 0 0,8 109 0 0 0,11-69-1273 0 0,-7-75-558 0 0,1 66 1 0 0,-10-113-14 0 0,1 0 0 0 0,0 0 0 0 0,-1 0 0 0 0,1 0 0 0 0,-1 0 0 0 0,0 0 0 0 0,0-1 0 0 0,0 1 0 0 0,0 0 0 0 0,0 0 0 0 0,0-1 1 0 0,0 1-1 0 0,0-1 0 0 0,0 1 0 0 0,-1-1 0 0 0,1 0 0 0 0,-1 1 0 0 0,1-1 0 0 0,-1 0 0 0 0,0 0 0 0 0,1 0 0 0 0,-4 1 0 0 0,-41 16 304 0 0,44-17-319 0 0,-78 13 301 0 0,39-11 3251 0 0,52-7-3483 0 0,34-11 7 0 0,1 2 0 0 0,1 2 0 0 0,0 2 0 0 0,0 3 1 0 0,52-2-1 0 0,-59 8-213 0 0,78 3-790 0 0,-103-2-259 0 0,0 2 0 0 0,0 0 0 0 0,16 5 0 0 0,-13 1-3274 0 0,-2 12-4066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8:19.4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80 165 6617 0 0,'0'0'13611'0'0,"-5"0"-12851"0"0,-24 0 547 0 0,18-8 1038 0 0,10 6-2069 0 0,-1 0 1 0 0,0 0 0 0 0,0 1-1 0 0,1-1 1 0 0,-1 1 0 0 0,0-1-1 0 0,-1 1 1 0 0,1-1 0 0 0,0 1 0 0 0,0 0-1 0 0,0 0 1 0 0,-1 0 0 0 0,1 1-1 0 0,-5-2 1 0 0,31 2 144 0 0,38 0-99 0 0,104-12-1 0 0,259-65-253 0 0,-398 73-181 0 0,0-1-1 0 0,0-2 0 0 0,37-13 1 0 0,-63 20 44 0 0,-1 0 0 0 0,0 0 1 0 0,0 0-1 0 0,1 0 0 0 0,-1 0 1 0 0,0 0-1 0 0,0 0 1 0 0,1 0-1 0 0,-1 0 0 0 0,0 0 1 0 0,1 0-1 0 0,-1-1 0 0 0,0 1 1 0 0,0 0-1 0 0,0 0 1 0 0,1 0-1 0 0,-1 0 0 0 0,0-1 1 0 0,0 1-1 0 0,0 0 0 0 0,1 0 1 0 0,-1 0-1 0 0,0-1 1 0 0,0 1-1 0 0,0 0 0 0 0,0 0 1 0 0,0-1-1 0 0,1 1 0 0 0,-1 0 1 0 0,0 0-1 0 0,0-1 1 0 0,0 1-1 0 0,0 0 0 0 0,0-1 1 0 0,0 1-1 0 0,0 0 0 0 0,0 0 1 0 0,0-1-1 0 0,0 1 1 0 0,0 0-1 0 0,0 0 0 0 0,0-1 1 0 0,0 1-1 0 0,0 0 0 0 0,0-1 1 0 0,-1 1-1 0 0,1 0 1 0 0,0 0-1 0 0,0-1 0 0 0,0 1 1 0 0,-1 0-1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8:20.2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73 36 2577 0 0,'0'0'16314'0'0,"0"-6"-15493"0"0,0-18-117 0 0,0 18 1335 0 0,-19 26-1094 0 0,5 28-890 0 0,2 0 1 0 0,2 1-1 0 0,2 1 1 0 0,-2 72-1 0 0,10-90-1 0 0,1 1 0 0 0,2-1 1 0 0,0 0-1 0 0,13 47 0 0 0,-12-65 31 0 0,1 0 0 0 0,1 0 1 0 0,0-1-1 0 0,1 0 0 0 0,0 0 0 0 0,1 0 0 0 0,0-1 0 0 0,1-1 0 0 0,0 1 0 0 0,1-1 0 0 0,0-1 1 0 0,17 14-1 0 0,-17-18-40 0 0,-1 0 0 0 0,1 0 0 0 0,0-1 0 0 0,0-1 0 0 0,0 0 0 0 0,1 0 1 0 0,-1-1-1 0 0,1 0 0 0 0,0-1 0 0 0,0 0 0 0 0,11 0 0 0 0,-2-1 52 0 0,0 0 1 0 0,0-2-1 0 0,0 0 1 0 0,0-1-1 0 0,26-6 0 0 0,-37 5-56 0 0,0 0 0 0 0,0 0 0 0 0,0 0 0 0 0,0-1 0 0 0,0 0 0 0 0,-1-1 0 0 0,0 0 0 0 0,0 0 0 0 0,0-1-1 0 0,-1 0 1 0 0,1 0 0 0 0,-2-1 0 0 0,1 0 0 0 0,-1 0 0 0 0,0-1 0 0 0,0 0 0 0 0,5-9 0 0 0,-4 3-47 0 0,-1 0 1 0 0,0 0 0 0 0,-1-1-1 0 0,0 0 1 0 0,-2 0 0 0 0,1 0-1 0 0,-2 0 1 0 0,0 0-1 0 0,0-29 1 0 0,-2 17-50 0 0,-1-1 0 0 0,-1 1-1 0 0,-1 0 1 0 0,-1 0 0 0 0,-2 1 0 0 0,-11-35-1 0 0,15 55 22 0 0,0 1-1 0 0,1 0 0 0 0,-1-1 0 0 0,1 0 0 0 0,1 1 1 0 0,-1-1-1 0 0,1 0 0 0 0,0 1 0 0 0,0-1 0 0 0,1 0 1 0 0,-1 1-1 0 0,1-1 0 0 0,0 1 0 0 0,1-1 0 0 0,0 1 1 0 0,0-1-1 0 0,0 1 0 0 0,0 0 0 0 0,1 0 1 0 0,0 0-1 0 0,0 0 0 0 0,5-6 0 0 0,12 4 3982 0 0,31 0-3782 0 0,-23 4 123 0 0,115-14-112 0 0,26-9-162 0 0,-24 5-186 0 0,-25 2-3392 0 0,-104 18 1208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8:24.8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60 2989 12867 0 0,'0'0'12521'0'0,"-10"0"-11773"0"0,-30 0-105 0 0,30 0 1510 0 0,24-2-1137 0 0,-9-1-968 0 0,0 0-1 0 0,1 1 1 0 0,-1-1 0 0 0,1 1 0 0 0,0 0-1 0 0,0 0 1 0 0,0 1 0 0 0,0 0 0 0 0,0 0-1 0 0,0 0 1 0 0,0 1 0 0 0,12 0 0 0 0,14-1 86 0 0,365-7 369 0 0,-229 11-488 0 0,-77-9-81 0 0,13 6 111 0 0,-103 0 84 0 0,-1-1-89 0 0,0-12-49 0 0,2 0-1 0 0,0 1 0 0 0,0-1 0 0 0,5-14 0 0 0,0-1-73 0 0,5-32-1 0 0,-3-1-1 0 0,2-111 1 0 0,2-131-535 0 0,-12 266 549 0 0,-3 1 0 0 0,-9-59-1 0 0,10 89 48 0 0,-1 0-1 0 0,1 0 0 0 0,0 1 0 0 0,1-1 1 0 0,0 0-1 0 0,0 0 0 0 0,0 0 0 0 0,0 0 1 0 0,1 0-1 0 0,0 0 0 0 0,0 1 0 0 0,1-1 1 0 0,-1 0-1 0 0,1 1 0 0 0,1-1 0 0 0,-1 1 1 0 0,1 0-1 0 0,0 0 0 0 0,0 0 0 0 0,0 0 1 0 0,1 0-1 0 0,-1 0 0 0 0,1 1 0 0 0,1 0 1 0 0,4-5-1 0 0,-2-1 11 0 0,-6 9 9 0 0,-1 1 0 0 0,0-1 0 0 0,1 0-1 0 0,-1 1 1 0 0,0-1 0 0 0,1 0 0 0 0,-1 1-1 0 0,0-1 1 0 0,1 1 0 0 0,-1-1 0 0 0,1 1-1 0 0,-1-1 1 0 0,1 1 0 0 0,0-1 0 0 0,-1 1-1 0 0,1 0 1 0 0,-1-1 0 0 0,1 1 0 0 0,0 0 0 0 0,-1 0-1 0 0,1-1 1 0 0,0 1 0 0 0,-1 0 0 0 0,1 0-1 0 0,0 0 1 0 0,0 0 0 0 0,-1 0 0 0 0,1 0-1 0 0,0 0 1 0 0,0 0 0 0 0,0 0-60 0 0,26-5-155 0 0,5-2 276 0 0,-13 4-32 0 0,-1-2-1 0 0,1 0 1 0 0,24-11-1 0 0,76-24 76 0 0,-68 34 7 0 0,-4 0-67 0 0,-38 4-26 0 0,1 1 1 0 0,0-1-1 0 0,0 1 0 0 0,17 1 1 0 0,-17 1-16 0 0,0-1-1 0 0,-1-1 1 0 0,1 0-1 0 0,16-3 1 0 0,-11 1 10 0 0,0 1 1 0 0,0 1-1 0 0,0 0 1 0 0,0 1-1 0 0,22 3 1 0 0,8-1 17 0 0,442-2 252 0 0,-444-3-251 0 0,1-1 0 0 0,77-18 0 0 0,-72 11-11 0 0,41-1-10 0 0,-64 4-1 0 0,0 1 1 0 0,1 2-1 0 0,0 0 0 0 0,46-1 1 0 0,19-6-5 0 0,-48 10-8 0 0,52-8 0 0 0,-19 0 34 0 0,-46 7-40 0 0,8 0 17 0 0,-1-2-1 0 0,50-13 1 0 0,-28 7-3 0 0,-48 8-4 0 0,0 1 0 0 0,-1 1-1 0 0,1 0 1 0 0,0 1 0 0 0,0 0-1 0 0,14 3 1 0 0,15-1 10 0 0,110-15-52 0 0,-126 10 36 0 0,127-11 47 0 0,-73 2-62 0 0,-63 11 24 0 0,-1 0-1 0 0,0-2 0 0 0,24-6 0 0 0,-23 5 0 0 0,0 0-1 0 0,0 1 1 0 0,28-1-1 0 0,193-8-75 0 0,-187 11 56 0 0,-22 0 15 0 0,-1 0 0 0 0,0 2 1 0 0,0 1-1 0 0,0 1 0 0 0,49 13 0 0 0,29 4-42 0 0,-13-8 98 0 0,-57-8-14 0 0,1-2 0 0 0,66-4 0 0 0,-26 0-28 0 0,391 8 72 0 0,-369-12-78 0 0,-89 6-2 0 0,0-1 0 0 0,0-1 0 0 0,-1 1-1 0 0,17-6 1 0 0,-16 4-2 0 0,0 0 0 0 0,0 1-1 0 0,0 0 1 0 0,0 1-1 0 0,10 0 1 0 0,54-11 9 0 0,119 6-10 0 0,23 0-67 0 0,-44 12 74 0 0,-86 0-11 0 0,-72-1-10 0 0,8 2 42 0 0,52 4-60 0 0,-8 1 4 0 0,38 6 24 0 0,-84-14-13 0 0,-16-2 16 0 0,0-1 0 0 0,0 0 1 0 0,0 0-1 0 0,0 0 0 0 0,1-1 1 0 0,-1 1-1 0 0,0-1 1 0 0,0 1-1 0 0,5-1 0 0 0,36 11 6 0 0,3 1-15 0 0,-39-12 16 0 0,-7 1 4 0 0,0-1 0 0 0,-1 0 0 0 0,1 1 0 0 0,0-1 0 0 0,0 0-1 0 0,-1 0 1 0 0,1 0 0 0 0,0 0 0 0 0,0 0 0 0 0,-1 0 0 0 0,1 0 0 0 0,0 0 0 0 0,0 0 0 0 0,-1 0 0 0 0,1 0 0 0 0,0 0 0 0 0,0-1 0 0 0,-1 1 0 0 0,1 0 0 0 0,0 0 0 0 0,-1-1-1 0 0,1 1 1 0 0,0 0 0 0 0,-1-1 0 0 0,1 1 0 0 0,-1-1 0 0 0,1 1 0 0 0,0-1 0 0 0,-1 1 0 0 0,1-1 0 0 0,-1 0 0 0 0,0 1 0 0 0,1-1 0 0 0,-1 1 0 0 0,1-1 0 0 0,-1 0 0 0 0,1-1-1 0 0,11-2 255 0 0,-3-15-212 0 0,-1-2 0 0 0,-1 1 0 0 0,-1-1 0 0 0,5-28 0 0 0,8-24-41 0 0,-11 41 26 0 0,-2 1 0 0 0,6-64 1 0 0,-6 35-37 0 0,-4 22 9 0 0,-2-60 1 0 0,-1 38-63 0 0,-12-124 4 0 0,15 128 109 0 0,14-91 0 0 0,-9 85-37 0 0,-4 0 0 0 0,-4-71 1 0 0,0 42 84 0 0,0 79-115 0 0,0 1 0 0 0,-1-1 0 0 0,-7-20 0 0 0,1 0 79 0 0,5 20-78 0 0,1-1 1 0 0,1 1-1 0 0,0-1 1 0 0,0 0-1 0 0,1 1 1 0 0,1-1-1 0 0,0 1 1 0 0,1-1-1 0 0,4-16 1 0 0,-5 25-5 0 0,0 1 1 0 0,0 0 0 0 0,0 0 0 0 0,0 0 0 0 0,-1-1 0 0 0,0 1-1 0 0,0 0 1 0 0,0-1 0 0 0,0 1 0 0 0,0 0 0 0 0,0 0 0 0 0,-1-1-1 0 0,0 1 1 0 0,0 0 0 0 0,-1-3 0 0 0,-8-6 1580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8:27.1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13 152 12347 0 0,'0'0'11037'0'0,"-2"-8"-10507"0"0,0 4-542 0 0,1 1 176 0 0,-1-1 1 0 0,1 0 0 0 0,0 1 0 0 0,0-1 0 0 0,0 0 0 0 0,0 0 0 0 0,1 0 0 0 0,-1 0-1 0 0,1 0 1 0 0,0 0 0 0 0,1 0 0 0 0,-1 0 0 0 0,0 0 0 0 0,1 1 0 0 0,0-1-1 0 0,2-6 1 0 0,1 5-72 0 0,1 0-1 0 0,0 1 0 0 0,-1 0 0 0 0,1 0 1 0 0,1 0-1 0 0,-1 1 0 0 0,0-1 1 0 0,1 1-1 0 0,0 0 0 0 0,0 1 0 0 0,0 0 1 0 0,0 0-1 0 0,0 0 0 0 0,10-1 0 0 0,13-2 1 0 0,57-1-1 0 0,-49 4 45 0 0,16-2-15 0 0,0 2 1 0 0,-1 3-1 0 0,1 2 1 0 0,85 16-1 0 0,-86-10-66 0 0,1-2-1 0 0,53 1 0 0 0,30 3 26 0 0,315 7 37 0 0,-376-18-104 0 0,-47-2-10 0 0,0 0 0 0 0,35-9 1 0 0,-36 5-18 0 0,0 2 1 0 0,36-1 0 0 0,59 2 1 0 0,-52 0-9 0 0,99 8 0 0 0,108 25-44 0 0,-202-24 73 0 0,86-5 0 0 0,-89-1-27 0 0,238-6-162 0 0,-121 17 399 0 0,350-11-196 0 0,-270 13-49 0 0,-230-8 24 0 0,0 1 0 0 0,0 2 0 0 0,41 14 0 0 0,-38-11 0 0 0,0-1-1 0 0,0-2 1 0 0,1-2 0 0 0,44 1-1 0 0,201 4 3 0 0,-170 0-22 0 0,58 4-24 0 0,-3 0 57 0 0,385-9-96 0 0,-400 11 118 0 0,-59-5 14 0 0,-45-11-29 0 0,-27 1-13 0 0,0-2 0 0 0,0-1 0 0 0,1-1 0 0 0,39-9 1 0 0,19-9 24 0 0,123-13 1 0 0,-115 31-53 0 0,-73 3 25 0 0,0-1 1 0 0,0 0 0 0 0,-1-2-1 0 0,28-6 1 0 0,11 5 16 0 0,-1 0-1 0 0,-38 0 11 0 0,1 1 1 0 0,0 1 0 0 0,-1 1-1 0 0,24 2 1 0 0,15 1 106 0 0,175-3 166 0 0,-233 0-310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8:30.8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12050 361 17252 0 0,'0'0'7645'0'0,"0"12"-7086"0"0,-114-11-14 0 0,-348-11 986 0 0,377 2-1268 0 0,0-3 1 0 0,1-3 0 0 0,-117-37-1 0 0,38-2-56 0 0,31 17-178 0 0,91 24-36 0 0,0 2 1 0 0,-1 2-1 0 0,-83-5 0 0 0,33 5-3 0 0,35 3 44 0 0,-103 7 1 0 0,102 1 8 0 0,-95-7 0 0 0,-82-16 62 0 0,142 12-110 0 0,-155 6 0 0 0,113 4 42 0 0,19-14-25 0 0,-343 12-48 0 0,359 12 6 0 0,-110 6 5 0 0,186-18 21 0 0,0 2 0 0 0,-32 6 0 0 0,31-5 12 0 0,-1-1 0 0 0,1-1 0 0 0,-45-3 0 0 0,6 0-13 0 0,-707 2-25 0 0,596 11 54 0 0,-101 1 22 0 0,-58-12 26 0 0,220-12-75 0 0,53 12-9 0 0,16-2 7 0 0,-1 3 0 0 0,-76 10 0 0 0,93-7 8 0 0,0-2 0 0 0,-1-1-1 0 0,-39-4 1 0 0,3 1 13 0 0,-218 8-44 0 0,166 6 4 0 0,75-12 12 0 0,-3-1-14 0 0,0 2-1 0 0,-55 9 1 0 0,-36 1-39 0 0,115-7 60 0 0,-1-2 0 0 0,-37-1 0 0 0,39-2 8 0 0,-1 2 1 0 0,-34 4 0 0 0,32-1-3 0 0,-1-2-1 0 0,-47-1 1 0 0,46-2-3 0 0,0 1 0 0 0,-38 6 0 0 0,26-2 29 0 0,-1-2-1 0 0,-67-4 1 0 0,27 0 1 0 0,-407 2-23 0 0,360-12 11 0 0,2 0 11 0 0,18 1-23 0 0,-65-1-88 0 0,-216 12-67 0 0,283 12 251 0 0,67-12-81 0 0,16 1-12 0 0,-1-1-1 0 0,0-1 0 0 0,0-1 1 0 0,-27-6-1 0 0,29 5-27 0 0,0 1 1 0 0,0 0 0 0 0,0 2-1 0 0,-29 3 1 0 0,-4-1 22 0 0,-211-2-57 0 0,93-18 59 0 0,-12 18 43 0 0,104-12-2 0 0,67 12-40 0 0,-10 1 8 0 0,0-1 0 0 0,0-2-1 0 0,-37-6 1 0 0,-53-4 21 0 0,39-1-28 0 0,62 10 9 0 0,-1 0 1 0 0,1 1-1 0 0,-24-1 0 0 0,-15-3 22 0 0,-80-17 31 0 0,76 11-183 0 0,41 9 109 0 0,-1 1-1 0 0,1 1 1 0 0,0 0 0 0 0,-1 1 0 0 0,1 0-1 0 0,-14 3 1 0 0,-16-1-49 0 0,-503-2 189 0 0,517-8-21 0 0,26 6-99 0 0,0 1-1 0 0,0 0 1 0 0,-1-1-1 0 0,1 1 0 0 0,0 0 1 0 0,-1 1-1 0 0,1-1 1 0 0,-7 0-1 0 0,-37-10-22 0 0,-109 11 138 0 0,142-5-154 0 0,-6-2 26 0 0,8 7-10 0 0,0 0-1 0 0,1-1 0 0 0,-1 0 0 0 0,0-1 0 0 0,-13-4 1 0 0,16 4 4 0 0,-1 0 0 0 0,0 1 0 0 0,0 0 0 0 0,0 0 0 0 0,0 1 0 0 0,-20 3 0 0 0,-6-1-68 0 0,28-6 404 0 0,4 0 571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8:33.2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2530 3285 10994 0 0,'7'12'15382'0'0,"-5"-16"-15206"0"0,-1 0 0 0 0,0 1 0 0 0,0-1 0 0 0,0-1 0 0 0,0 1 1 0 0,-1 0-1 0 0,1 0 0 0 0,-1 0 0 0 0,0 0 0 0 0,-1 0 0 0 0,0-6 0 0 0,1-1 77 0 0,-21-589 129 0 0,14 502-353 0 0,10-146 0 0 0,4 187-8 0 0,27-99 0 0 0,-4 27 164 0 0,-19 72-155 0 0,-2-1 1 0 0,-2 0-1 0 0,-3 0 1 0 0,-3-1-1 0 0,-6-60 1 0 0,1 76 31 0 0,3 16-82 0 0,-2 0 0 0 0,-9-33 0 0 0,11 47-14 0 0,-1 1 1 0 0,1-1-1 0 0,1 0 0 0 0,0 0 0 0 0,1 0 0 0 0,1 0 0 0 0,0 1 0 0 0,0-1 0 0 0,9-24 0 0 0,2-15 116 0 0,-8 11 58 0 0,-5 39-33 0 0,-52 2-938 0 0,49 0 839 0 0,0 0 0 0 0,0 0 0 0 0,0-1 0 0 0,0 1 0 0 0,0-1 0 0 0,0 1 0 0 0,0-1 0 0 0,1 0 0 0 0,-1 0 0 0 0,0 0 0 0 0,-2-2 0 0 0,-4-1-4 0 0,-3 1-14 0 0,0 1 0 0 0,0 0 0 0 0,1 0 0 0 0,-1 2 0 0 0,0-1-1 0 0,0 2 1 0 0,-17 1 0 0 0,-11 0 36 0 0,-52-2-26 0 0,-472 16 286 0 0,238 10-100 0 0,300-25-178 0 0,20-2-7 0 0,1 1 1 0 0,0 0-1 0 0,-1 1 0 0 0,1-1 1 0 0,-1 1-1 0 0,1 0 1 0 0,-6 2-1 0 0,6 1 6 0 0,4-3 375 0 0,-39-15-224 0 0,24 0-104 0 0,6 6-14 0 0,1 0 0 0 0,0-1-1 0 0,-12-16 1 0 0,14 15-38 0 0,1-1-1 0 0,0 0 0 0 0,1 0 1 0 0,0-1-1 0 0,1 1 1 0 0,0-1-1 0 0,1 0 1 0 0,1 0-1 0 0,0 0 0 0 0,-1-16 1 0 0,0-25-83 0 0,5-59 0 0 0,0 38 50 0 0,-8-71-248 0 0,2 74 211 0 0,8-109 0 0 0,2 128 59 0 0,7-125 314 0 0,-18 175-317 0 0,0 0 0 0 0,0 0 1 0 0,0 0-1 0 0,0 1 0 0 0,-10-2 0 0 0,-162-3-185 0 0,-142-16 336 0 0,80 2-79 0 0,88 10 20 0 0,-78-3-108 0 0,228 13-35 0 0,-2-2-1303 0 0,2 2 1272 0 0,1 0 0 0 0,0 0 1 0 0,-1-1-1 0 0,1 1 0 0 0,0 0 0 0 0,-1 0 0 0 0,1 0 0 0 0,-1 0 1 0 0,1 0-1 0 0,0 0 0 0 0,-1 0 0 0 0,1 0 0 0 0,0 0 0 0 0,-1 0 0 0 0,1 1 1 0 0,0-1-1 0 0,-1 0 0 0 0,1 0 0 0 0,0 0 0 0 0,-1 0 0 0 0,1 0 0 0 0,0 1 1 0 0,-1-1-1 0 0,1 0 0 0 0,0 0 0 0 0,-1 1 0 0 0,1-1 0 0 0,0 0 0 0 0,0 0 1 0 0,0 1-1 0 0,-1-1 0 0 0,1 0 0 0 0,0 1 0 0 0,0-1 0 0 0,0 0 0 0 0,-1 1 1 0 0,1-1-1 0 0,0 0 0 0 0,0 1 0 0 0,0-1 0 0 0,0 0 0 0 0,0 1 0 0 0,0-1 1 0 0,-6 22-4607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8:35.7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189 394 12531 0 0,'0'0'5246'0'0,"-5"0"-5697"0"0,3 0 570 0 0,-1 0 0 0 0,1 1-1 0 0,-1-1 1 0 0,1 1-1 0 0,0-1 1 0 0,-1 1 0 0 0,1 0-1 0 0,0 0 1 0 0,0 0-1 0 0,0 1 1 0 0,0-1-1 0 0,0 0 1 0 0,0 1 0 0 0,0-1-1 0 0,0 1 1 0 0,0 0-1 0 0,0 0 1 0 0,1-1 0 0 0,-1 1-1 0 0,1 0 1 0 0,-2 4-1 0 0,-12 12 913 0 0,-30 51 536 0 0,24-35-1172 0 0,14-22-277 0 0,1-1-1 0 0,-1 0 1 0 0,-1-1-1 0 0,-16 19 1 0 0,19-25 1317 0 0,56-55-395 0 0,-2-19-804 0 0,65-121 0 0 0,-92 145-133 0 0,-2-1 0 0 0,-1-1 1 0 0,-3 0-1 0 0,14-72 0 0 0,-25 125 98 0 0,4 20-40 0 0,18 55 29 0 0,-10-26-172 0 0,16 59-13 0 0,-23-73-36 0 0,2-1 0 0 0,2 0 1 0 0,29 59-1 0 0,-35-83 50 0 0,23 37 43 0 0,-29-50-47 0 0,0 0-1 0 0,-1 0 1 0 0,1 0-1 0 0,0 0 1 0 0,0 0-1 0 0,0 0 1 0 0,0-1-1 0 0,0 1 1 0 0,0-1-1 0 0,1 1 1 0 0,-1-1-1 0 0,0 0 0 0 0,1 0 1 0 0,-1 0-1 0 0,1 0 1 0 0,0 0-1 0 0,-1-1 1 0 0,5 1-1 0 0,-9 11 1191 0 0,-16-13-1170 0 0,-1-2 0 0 0,1 0 0 0 0,-30-9 0 0 0,-31-4-53 0 0,-288-2-1179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8:36.4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152 213 4281 0 0,'0'0'13321'0'0,"-25"30"-12755"0"0,-76 92 154 0 0,76-91 2426 0 0,52-67-2475 0 0,4-6-700 0 0,-17 24-333 0 0,-1 0 0 0 0,0 0 1 0 0,-1-1-1 0 0,-1-1 0 0 0,-1 0 0 0 0,-1 0 0 0 0,9-29 1 0 0,-7-13-5325 0 0,-9 16-2601 0 0,-2 19 2830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3:31.4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68 13147 0 0,'0'0'11729'0'0,"1"-11"-11142"0"0,2-34-90 0 0,-2 33-175 0 0,0 48 368 0 0,36 511 192 0 0,-52-578-13146 0 0,3-15-3326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8:37.5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 53 616 0 0,'0'0'15695'0'0,"-2"-6"-14866"0"0,0 1-231 0 0,-1-1 1 0 0,0 1-1 0 0,1 0 1 0 0,-2 0-1 0 0,1 0 0 0 0,-1 0 1 0 0,-6-6 1081 0 0,4 171-354 0 0,6 251-1196 0 0,0-408-482 0 0,0 0 0 0 0,1 0 1 0 0,0 0-1 0 0,-1 0 0 0 0,1 0 0 0 0,0 0 0 0 0,0 0 0 0 0,1 0 0 0 0,-1 0 0 0 0,1 0 0 0 0,2 3 0 0 0,0 1-1602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8:37.9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93 120 3353 0 0,'0'0'22255'0'0,"-16"-19"-21821"0"0,0-5-308 0 0,7 10 5 0 0,-1 0 0 0 0,0 1 0 0 0,-21-20 200 0 0,35 32-279 0 0,1 0-1 0 0,-1 1 1 0 0,1-1-1 0 0,0 1 1 0 0,-1 0-1 0 0,1 1 1 0 0,4 0-1 0 0,3 0 42 0 0,20-2 20 0 0,0 1 1 0 0,0 2-1 0 0,0 2 1 0 0,0 0-1 0 0,52 16 1 0 0,-35-4-52 0 0,203 75 97 0 0,-226-75-222 0 0,-16-5-39 0 0,-10-11 95 0 0,0 1 0 0 0,0-1 0 0 0,1 0 1 0 0,-1 0-1 0 0,0 1 0 0 0,0-1 0 0 0,0 0 1 0 0,0 0-1 0 0,0 1 0 0 0,0-1 0 0 0,0 0 1 0 0,0 0-1 0 0,0 1 0 0 0,0-1 0 0 0,0 0 1 0 0,0 0-1 0 0,0 1 0 0 0,-1-1 0 0 0,1 0 1 0 0,0 0-1 0 0,0 0 0 0 0,0 1 0 0 0,0-1 1 0 0,0 0-1 0 0,0 0 0 0 0,0 0 0 0 0,-1 1 0 0 0,1-1 1 0 0,0 0-1 0 0,0 0 0 0 0,0 0 0 0 0,-1 1 1 0 0,1-1-1 0 0,0 0 0 0 0,0 0 0 0 0,0 0 1 0 0,-1 0-1 0 0,1 0 0 0 0,0 0 0 0 0,-1 0 1 0 0,-26 15 126 0 0,1 1 0 0 0,-43 32 0 0 0,14-9-96 0 0,-13 6-211 0 0,-158 114-517 0 0,185-126-1682 0 0,29-22-1325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8:39.3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18 3961 0 0,'0'0'10785'0'0,"-1"-5"-9757"0"0,-5-7 1052 0 0,6 48 2341 0 0,1-13-3798 0 0,11 374 1758 0 0,-10-262-2320 0 0,-3-81-1376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8:39.9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574 0 6521 0 0,'6'0'17471'0'0,"-18"1"-17463"0"0,0 1 0 0 0,0 1-1 0 0,0 0 1 0 0,0 0 0 0 0,0 1 0 0 0,1 1 0 0 0,-1 0 0 0 0,-11 8 0 0 0,-36 13-21 0 0,-46 26 55 0 0,-33 2 32 0 0,12 1 165 0 0,94-33-104 0 0,33-22-130 0 0,-1 0 0 0 0,0 0 0 0 0,0 0 0 0 0,1 0 0 0 0,-1 0 1 0 0,0 0-1 0 0,0 0 0 0 0,0 1 0 0 0,1-1 0 0 0,-1 0 0 0 0,0 0 0 0 0,0 0 0 0 0,0 0 1 0 0,1 1-1 0 0,-1-1 0 0 0,0 0 0 0 0,0 0 0 0 0,0 0 0 0 0,0 1 0 0 0,0-1 0 0 0,0 0 0 0 0,0 0 1 0 0,1 1-1 0 0,-1-1 0 0 0,0 0 0 0 0,0 0 0 0 0,0 1 0 0 0,0-1 0 0 0,0 0 0 0 0,0 0 0 0 0,0 1 1 0 0,0-1-1 0 0,0 0 0 0 0,0 0 0 0 0,0 1 0 0 0,-1-1 0 0 0,1 0 0 0 0,0 0 0 0 0,0 1 1 0 0,0-1-1 0 0,0 0 0 0 0,0 0 0 0 0,0 0 0 0 0,0 1 0 0 0,-1-1 0 0 0,1 0 0 0 0,0 0 0 0 0,0 0 1 0 0,0 1-1 0 0,0-1 0 0 0,-1 0 0 0 0,1 0 0 0 0,0 0 0 0 0,0 0 0 0 0,-1 0 0 0 0,1 0 0 0 0,0 1 1 0 0,0-1-1 0 0,-1 0 0 0 0,1 0 0 0 0,0 0 0 0 0,0 0 0 0 0,-1 0 0 0 0,1 0 0 0 0,21 13 480 0 0,52 18 852 0 0,-70-31-1306 0 0,16 4 152 0 0,1 1-1 0 0,-1 1 0 0 0,-1 0 0 0 0,1 1 1 0 0,-1 2-1 0 0,0-1 0 0 0,26 19 0 0 0,-35-20-125 0 0,1 1-1 0 0,-1 0 1 0 0,0 1-1 0 0,-1-1 1 0 0,12 18-1 0 0,-7-9-39 0 0,-1 0 0 0 0,-1 1-1 0 0,-1 0 1 0 0,-1 1 0 0 0,0 0 0 0 0,-2 0-1 0 0,0 1 1 0 0,7 35 0 0 0,6 19-511 0 0,-19-72 306 0 0,0 0-1 0 0,0-1 1 0 0,-1 1-1 0 0,1 0 1 0 0,1 0-1 0 0,-1-1 1 0 0,0 1-1 0 0,0-1 0 0 0,1 1 1 0 0,-1-1-1 0 0,1 0 1 0 0,-1 1-1 0 0,1-1 1 0 0,-1 0-1 0 0,1 0 1 0 0,0 0-1 0 0,3 1 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8:46.91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186 133 10810 0 0,'0'0'12162'0'0,"-12"-23"-11588"0"0,-36-67-78 0 0,34 71 760 0 0,13 19-1253 0 0,1 0 1 0 0,0 0 0 0 0,0 0 0 0 0,0 0 0 0 0,-1 0-1 0 0,1 0 1 0 0,0 0 0 0 0,0 0 0 0 0,0 0-1 0 0,-1 0 1 0 0,1 0 0 0 0,0 0 0 0 0,0 0 0 0 0,0 0-1 0 0,0 0 1 0 0,-1 1 0 0 0,1-1 0 0 0,0 0-1 0 0,0 0 1 0 0,0 0 0 0 0,0 0 0 0 0,-1 0 0 0 0,1 1-1 0 0,0-1 1 0 0,0 0 0 0 0,0 0 0 0 0,0 0-1 0 0,0 0 1 0 0,0 1 0 0 0,0-1 0 0 0,0 0 0 0 0,-1 0-1 0 0,1 0 1 0 0,0 1 0 0 0,0-1 0 0 0,0 0-1 0 0,0 0 1 0 0,0 0 0 0 0,0 1 0 0 0,0-1 0 0 0,0 0-1 0 0,0 0 1 0 0,0 1 0 0 0,1 18-47 0 0,19 402 1250 0 0,-59 221-1287 0 0,20-420 62 0 0,-1 65-2 0 0,7-137 437 0 0,9-109-402 0 0,2 0 0 0 0,4 61 0 0 0,1-14 4 0 0,-3-53-49 0 0,1 13 9 0 0,-10 77 0 0 0,-4-87 95 0 0,11-34-107 0 0,0-1 1 0 0,1 1 0 0 0,-1 0-1 0 0,1-1 1 0 0,0 1 0 0 0,0 0-1 0 0,0 0 1 0 0,0 5 0 0 0,1-7-31 0 0,0-1 58 0 0,0-1-1 0 0,-1 1 1 0 0,1-1-1 0 0,0 1 1 0 0,0-1-1 0 0,0 1 1 0 0,0-1-1 0 0,-1 1 1 0 0,1-1-1 0 0,0 1 1 0 0,0-1-1 0 0,0 1 1 0 0,0 0-1 0 0,0-1 1 0 0,1 1-1 0 0,-1-1 1 0 0,0 1-1 0 0,0-1 1 0 0,0 1-1 0 0,0-1 1 0 0,1 1-1 0 0,-1-1 1 0 0,0 1-1 0 0,0-1 1 0 0,1 1-1 0 0,-1 0 1 0 0,0-2 9 0 0,0 1 0 0 0,0 0 1 0 0,0 0-1 0 0,1-1 0 0 0,-1 1 1 0 0,0 0-1 0 0,0 0 1 0 0,0-1-1 0 0,0 1 0 0 0,0 0 1 0 0,0 0-1 0 0,0 0 0 0 0,1 0 1 0 0,-1-1-1 0 0,0 1 1 0 0,0 0-1 0 0,0 0 0 0 0,0 0 1 0 0,1 0-1 0 0,-1-1 1 0 0,0 1-1 0 0,0 0 0 0 0,0 0 1 0 0,1 0-1 0 0,-1 0 0 0 0,0 0 1 0 0,0 0-1 0 0,1 0 1 0 0,-1 0-1 0 0,0 0 0 0 0,0 0 1 0 0,0 0-1 0 0,1 0 0 0 0,-1 0 1 0 0,0 0-1 0 0,0 0 1 0 0,1 0-1 0 0,-1 0 0 0 0,0 0 1 0 0,0 0-1 0 0,1 0 1 0 0,-1 0-1 0 0,0 0 0 0 0,0 0 1 0 0,0 0-1 0 0,1 0 0 0 0,-1 1 1 0 0,0-1-1 0 0,0 0 1 0 0,0 0-1 0 0,1 0 0 0 0,-1 0 1 0 0,0 1-1 0 0,0-1 0 0 0,0 0 1 0 0,0 0-1 0 0,0 0 1 0 0,1 1-1 0 0,-1-1 0 0 0,0 0 1 0 0,0 0-1 0 0,0 0 1 0 0,0 1-1 0 0,0-1 0 0 0,0 0 1 0 0,0 0-1 0 0,0 1 0 0 0,12-44 217 0 0,-2-1-1 0 0,8-75 0 0 0,-4 23-219 0 0,0-25-102 0 0,-6 1 0 0 0,-8-163 0 0 0,-3 108-6 0 0,-26-173-264 0 0,-1-9 144 0 0,30 164 233 0 0,7 116 40 0 0,-6 71 353 0 0,-1 7-406 0 0,-1-1 0 0 0,1 0 0 0 0,0 0 0 0 0,0 0 1 0 0,0 0-1 0 0,0 0 0 0 0,0 1 0 0 0,0-1 1 0 0,0 0-1 0 0,0 0 0 0 0,-1 0 0 0 0,1 0 0 0 0,0 0 1 0 0,0 0-1 0 0,0 0 0 0 0,0 0 0 0 0,0 1 1 0 0,0-1-1 0 0,-1 0 0 0 0,1 0 0 0 0,0 0 0 0 0,0 0 1 0 0,0 0-1 0 0,0 0 0 0 0,-1 0 0 0 0,1 0 1 0 0,0 0-1 0 0,0 0 0 0 0,0 0 0 0 0,0 0 0 0 0,-1 0 1 0 0,1 0-1 0 0,0 0 0 0 0,0 0 0 0 0,0 0 1 0 0,0 0-1 0 0,-1 0 0 0 0,1-1 0 0 0,0 1 0 0 0,0 0 1 0 0,0 0-1 0 0,0 0 0 0 0,0 0 0 0 0,0 0 1 0 0,-1 0-1 0 0,1 0 0 0 0,0 0 0 0 0,0-1 0 0 0,0 1 1 0 0,0 0-1 0 0,0 0 0 0 0,0 0 0 0 0,0 0 1 0 0,0 0-1 0 0,0-1 0 0 0,0 1 0 0 0,-1 0 0 0 0,1 0 1 0 0,0 0-1 0 0,0 0 0 0 0,0-1 0 0 0,0 32-753 0 0,1 39 713 0 0,3 0 0 0 0,17 89 0 0 0,-12-94 56 0 0,3 127 1 0 0,-12-83-2748 0 0,-1-46-1154 0 0,-1-24-1700 0 0,-9 29-4183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8:48.24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191 143 6945 0 0,'0'0'10460'0'0,"-7"-16"-9580"0"0,-4-4-580 0 0,4 9 50 0 0,1-1-1 0 0,1 0 1 0 0,0 1-1 0 0,-5-25 0 0 0,-6 11 4392 0 0,10 39-4193 0 0,-12 74-263 0 0,4 1-1 0 0,3 0 0 0 0,2 98 0 0 0,9-133-130 0 0,19 403 549 0 0,13-26-821 0 0,-22-253 55 0 0,7 15 25 0 0,4 108 160 0 0,-21-155-191 0 0,0-144 53 0 0,0-2 22 0 0,1 0 31 0 0,0 0 0 0 0,-1-1 1 0 0,1 1-1 0 0,-1 0 0 0 0,1 0 0 0 0,-1 0 0 0 0,1-1 1 0 0,-1 1-1 0 0,1 0 0 0 0,-1 0 0 0 0,1-1 0 0 0,-1 1 0 0 0,1 0 1 0 0,-1-1-1 0 0,0 1 0 0 0,1-1 0 0 0,-1 1 0 0 0,0 0 1 0 0,1-1-1 0 0,-1 1 0 0 0,0-1 0 0 0,1 1 0 0 0,-1-1 1 0 0,0 1-1 0 0,0-1 0 0 0,0 0 0 0 0,1 0 0 0 0,1-25 149 0 0,-9-33-517 0 0,6 53 394 0 0,-52-305-516 0 0,-17-105-218 0 0,30-3 112 0 0,33 88-1155 0 0,7 190-7194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08.8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277 52 7562 0 0,'0'0'12485'0'0,"-8"-1"-11757"0"0,-23-3 337 0 0,0 2 0 0 0,0 0 0 0 0,-58 6 0 0 0,82-2-1011 0 0,1-1 0 0 0,-1 1-1 0 0,0 0 1 0 0,0 0 0 0 0,1 1 0 0 0,-1 0 0 0 0,1 0 0 0 0,-7 6 0 0 0,0-6 166 0 0,12-3-218 0 0,1 0 1 0 0,0 0-1 0 0,0 0 1 0 0,0 0-1 0 0,-1 0 1 0 0,1 0 0 0 0,0 0-1 0 0,0 0 1 0 0,-1 0-1 0 0,1 0 1 0 0,0 0-1 0 0,0 0 1 0 0,-1 0-1 0 0,1 0 1 0 0,0 0 0 0 0,0 1-1 0 0,-1-1 1 0 0,1 0-1 0 0,0 0 1 0 0,0 0-1 0 0,0 0 1 0 0,-1 0-1 0 0,1 0 1 0 0,0 1 0 0 0,0-1-1 0 0,0 0 1 0 0,-1 0-1 0 0,1 0 1 0 0,0 1-1 0 0,0-1 1 0 0,0 0-1 0 0,0 0 1 0 0,0 0-1 0 0,0 1 1 0 0,-1-1 0 0 0,1 0-1 0 0,0 0 1 0 0,0 1-1 0 0,0-1 1 0 0,0 0-1 0 0,0 0 1 0 0,0 1-1 0 0,0-1 1 0 0,0 0 0 0 0,0 0-1 0 0,0 1 1 0 0,0-1-1 0 0,0 0 1 0 0,0 0-1 0 0,0 0 1 0 0,1 1-1 0 0,-1-1 1 0 0,0 1 0 0 0,0 1 818 0 0,33-4-508 0 0,-24-2-221 0 0,0 1 0 0 0,1 1 0 0 0,-1-1 0 0 0,14 0 0 0 0,28-8 35 0 0,-29 4-84 0 0,1 1-1 0 0,-1 1 0 0 0,1 1 0 0 0,34-1 1 0 0,97 5 28 0 0,-73 1-82 0 0,299-1 198 0 0,-373 0-183 0 0,0 0 1 0 0,1-1-1 0 0,-1 0 1 0 0,0 0-1 0 0,0-1 1 0 0,-1 0-1 0 0,1 0 1 0 0,0 0-1 0 0,-1-1 1 0 0,10-5-1 0 0,-11 6-21 0 0,1 0 1 0 0,0 0-1 0 0,-1 0 0 0 0,1 1 0 0 0,0 0 0 0 0,0 0 0 0 0,0 1 0 0 0,0 0 0 0 0,0 0 0 0 0,0 0 0 0 0,0 1 0 0 0,6 1 0 0 0,11-1-28 0 0,-23-1 41 0 0,1-1 0 0 0,0 1 0 0 0,0 0 0 0 0,0 0 0 0 0,0 0 0 0 0,0 0 0 0 0,0-1 0 0 0,0 1 0 0 0,-1 0 0 0 0,1 0 0 0 0,0 1 0 0 0,0-1 0 0 0,0 0 0 0 0,0 0 0 0 0,0 0 0 0 0,0 1 0 0 0,-1-1 0 0 0,1 0 0 0 0,0 1 0 0 0,0-1 0 0 0,0 1 0 0 0,-1-1 0 0 0,1 1 0 0 0,0-1 0 0 0,0 1 0 0 0,-1-1 0 0 0,1 1 0 0 0,-1 0 0 0 0,1-1 0 0 0,0 1 0 0 0,-1 0 0 0 0,1 0 0 0 0,-1-1 0 0 0,0 1 0 0 0,1 0 0 0 0,-1 0 0 0 0,0 0 0 0 0,1 0 0 0 0,-1 0 0 0 0,0-1 0 0 0,0 1 0 0 0,0 0 0 0 0,0 0 0 0 0,0 0 0 0 0,0 0 0 0 0,0 0 0 0 0,0 0 0 0 0,0 0 0 0 0,0-1 0 0 0,0 1 0 0 0,-1 0 0 0 0,1 0 0 0 0,0 0 0 0 0,0 0 0 0 0,-1 0 0 0 0,1-1 0 0 0,-2 3 0 0 0,-2 23-8 0 0,5-15 14 0 0,0-1-1 0 0,1 1 1 0 0,5 20 0 0 0,2 25-32 0 0,-2 52 182 0 0,-18-17-80 0 0,1-25-13 0 0,-16 171 18 0 0,17-183 211 0 0,-30 104 0 0 0,30-124-306 0 0,4 2 21 0 0,5-31-7 0 0,0-1 1 0 0,-1 1-1 0 0,0 0 1 0 0,1-1-1 0 0,-1 1 1 0 0,-1 0-1 0 0,-1 5 0 0 0,2-8 6 0 0,0-1-1 0 0,1 1 0 0 0,0 0 1 0 0,-1 0-1 0 0,1 0 0 0 0,0 0 1 0 0,0 0-1 0 0,0-1 0 0 0,0 1 1 0 0,0 0-1 0 0,0 0 0 0 0,1 0 1 0 0,-1 0-1 0 0,1 0 0 0 0,-1 0 1 0 0,1-1-1 0 0,0 1 0 0 0,0 0 1 0 0,1 2-1 0 0,-1-4-24 0 0,33 0 162 0 0,366-6 260 0 0,-341 9-383 0 0,-44-1-12 0 0,0-1 0 0 0,0 0 0 0 0,0-1 0 0 0,0-1 0 0 0,27-5 0 0 0,-16 2 13 0 0,0 0 0 0 0,1 2 0 0 0,-1 1 0 0 0,44 4 1 0 0,0-1 155 0 0,-58-2-172 0 0,18 1 32 0 0,0-2-1 0 0,0-1 1 0 0,31-7 0 0 0,-45 7-14 0 0,-1 1 1 0 0,1 0 0 0 0,28 3-1 0 0,-2-1 55 0 0,17 11 16 0 0,-52-4 833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10.8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1 116 8450 0 0,'0'0'10767'0'0,"1"-4"-10406"0"0,-1 3-316 0 0,0 0 1 0 0,1 0 0 0 0,-1 0 0 0 0,1 0 0 0 0,-1 0 0 0 0,1 0 0 0 0,-1 0 0 0 0,1 0 0 0 0,-1 0 0 0 0,1 1 0 0 0,0-1-1 0 0,-1 0 1 0 0,1 0 0 0 0,0 1 0 0 0,0-1 0 0 0,0 0 0 0 0,-1 1 0 0 0,1-1 0 0 0,0 1 0 0 0,0-1 0 0 0,0 1 0 0 0,0 0-1 0 0,2-1 1 0 0,31-1 1491 0 0,-22 2-1343 0 0,126 5 1447 0 0,-71-1-1322 0 0,90-6 0 0 0,-13 0-325 0 0,-77 3 126 0 0,-53 0-128 0 0,0 1-1 0 0,-1 0 1 0 0,1 1 0 0 0,20 7 0 0 0,-21-6 21 0 0,0 0-1 0 0,0-1 0 0 0,1-1 1 0 0,20 2-1 0 0,163 8 404 0 0,92-23-132 0 0,-273 10-273 0 0,-10 0-3 0 0,1 1 0 0 0,-1-1 1 0 0,0 0-1 0 0,0 0 0 0 0,0-1 0 0 0,7-3 0 0 0,9-3 6 0 0,1 1 0 0 0,28-5 0 0 0,-42 10-45 0 0,43-6 19 0 0,0 2-1 0 0,1 3 1 0 0,86 5 0 0 0,-34 0 22 0 0,-87-3 17 0 0,1 0 0 0 0,31-8 0 0 0,-31 5-76 0 0,0 0-1 0 0,34 0 0 0 0,7 1 182 0 0,112-21-1 0 0,-90 10-135 0 0,-49 14 38 0 0,-30 0-36 0 0,0 0 1 0 0,1 1 0 0 0,-1-1 0 0 0,0 0-1 0 0,0 0 1 0 0,1-1 0 0 0,-1 1-1 0 0,0-1 1 0 0,0 0 0 0 0,0 0 0 0 0,0 0-1 0 0,0 0 1 0 0,0 0 0 0 0,5-3 0 0 0,-3 2-8 0 0,0 1 1 0 0,0 0 0 0 0,0 0 0 0 0,0 1-1 0 0,1 0 1 0 0,-1-1 0 0 0,0 2 0 0 0,0-1-1 0 0,7 2 1 0 0,2-1-47 0 0,369-1 96 0 0,-378 4-27 0 0,-4-3-15 0 0,-1-1 0 0 0,0 0 0 0 0,0 1 0 0 0,1-1 0 0 0,-1 1 0 0 0,0-1 0 0 0,1 1 0 0 0,-1-1 0 0 0,0 0 0 0 0,1 1-1 0 0,-1-1 1 0 0,0 0 0 0 0,1 1 0 0 0,-1-1 0 0 0,1 0 0 0 0,-1 0 0 0 0,1 1 0 0 0,-1-1 0 0 0,1 0 0 0 0,-1 0 0 0 0,1 0 0 0 0,-1 0-1 0 0,1 0 1 0 0,-1 1 0 0 0,1-1 0 0 0,-1 0 0 0 0,1 0 0 0 0,-1 0 0 0 0,1-1 0 0 0,184 19 61 0 0,-157-16-75 0 0,47 8 1 0 0,-47-5-9 0 0,50 2 0 0 0,87 10 82 0 0,-60-17-97 0 0,-101 1 16 0 0,0 0-1 0 0,0 0 1 0 0,1 0-1 0 0,-1 1 1 0 0,0-1-1 0 0,0 1 1 0 0,-1 0-1 0 0,1 0 1 0 0,6 4-1 0 0,23 11-397 0 0,10 1-2980 0 0,-21-7-6361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12.6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0 118 3985 0 0,'0'0'14647'0'0,"7"-9"-14084"0"0,20-27-107 0 0,-25 34-404 0 0,-1 1 0 0 0,1-1 0 0 0,-1 1 0 0 0,1-1 0 0 0,0 1 0 0 0,0 0 0 0 0,0 0 0 0 0,0 0 0 0 0,0 0 0 0 0,0 0-1 0 0,0 0 1 0 0,0 1 0 0 0,0-1 0 0 0,0 1 0 0 0,0-1 0 0 0,0 1 0 0 0,0 0 0 0 0,1 0 0 0 0,-1 0 0 0 0,0 0 0 0 0,0 0 0 0 0,0 0 0 0 0,0 0 0 0 0,4 2 0 0 0,7-1 407 0 0,289 11 1872 0 0,243 1-1220 0 0,-358-14-781 0 0,161-29-27 0 0,-4 1-43 0 0,-262 28-267 0 0,99 3-37 0 0,-71 14 58 0 0,59-4-18 0 0,-2 0 37 0 0,-149-12-34 0 0,30 0 25 0 0,0-1 1 0 0,55-10-1 0 0,-24 2-16 0 0,1 3 0 0 0,127 7 1 0 0,-73 1-56 0 0,-71-1 64 0 0,-19 1-2 0 0,0-3 1 0 0,79-11 0 0 0,-32 0 44 0 0,1 4 1 0 0,0 3 0 0 0,93 8 0 0 0,-33 0 10 0 0,-32-4-63 0 0,318 15 38 0 0,-388-8 31 0 0,-16-1-87 0 0,46 0 0 0 0,183-5 110 0 0,60 18 16 0 0,78-30-245 0 0,220 12 473 0 0,-462-6-231 0 0,-69-4-16 0 0,-29 2-29 0 0,4 2-49 0 0,200-11-38 0 0,402 23 334 0 0,-607-12-232 0 0,-59 6 81 0 0,-34 0-107 0 0,28 0-239 0 0,-83 3-5347 0 0,30 7-6225 0 0,25 1 1616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13.7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199 32 4321 0 0,'0'0'15329'0'0,"-32"0"-14245"0"0,-96-2-271 0 0,90-4 472 0 0,39 6-1257 0 0,-1 0-1 0 0,0 0 0 0 0,0 0 0 0 0,0 0 0 0 0,0 0 0 0 0,0 0 0 0 0,1 0 0 0 0,-1 0 0 0 0,0 0 0 0 0,0 0 0 0 0,0 0 0 0 0,0 0 1 0 0,0 0-1 0 0,0-1 0 0 0,0 1 0 0 0,1 0 0 0 0,-1 0 0 0 0,0 0 0 0 0,0 0 0 0 0,0 0 0 0 0,0 0 0 0 0,0 0 0 0 0,0-1 1 0 0,0 1-1 0 0,0 0 0 0 0,0 0 0 0 0,0 0 0 0 0,0 0 0 0 0,0 0 0 0 0,0-1 0 0 0,0 1 0 0 0,0 0 0 0 0,0 0 0 0 0,0 0 0 0 0,0 0 1 0 0,0 0-1 0 0,0-1 0 0 0,0 1 0 0 0,0 0 0 0 0,0 0 0 0 0,0 0 0 0 0,0 0 0 0 0,0 0 0 0 0,0-1 0 0 0,0 1 0 0 0,0 0 0 0 0,0 0 1 0 0,0 0-1 0 0,-1 0 0 0 0,1 0 0 0 0,0 0 0 0 0,0 0 0 0 0,0-1 0 0 0,0 1 0 0 0,0 0 0 0 0,0 0 0 0 0,0 0 0 0 0,-1 0 0 0 0,1 0 1 0 0,0 0-1 0 0,0 0 0 0 0,0 0 0 0 0,0 0 0 0 0,0 0 0 0 0,-1 0 0 0 0,1 0 0 0 0,0 0 0 0 0,0 0 0 0 0,0 0 0 0 0,29-9 733 0 0,34 3-440 0 0,115 4 0 0 0,-89 3-156 0 0,254 14 113 0 0,8 0-175 0 0,500 2-34 0 0,-160 2-173 0 0,-667-16 59 0 0,0 1 0 0 0,0 1 0 0 0,34 11 0 0 0,-42-9 16 0 0,-2 1 0 0 0,1 0 1 0 0,-1 1-1 0 0,23 18 0 0 0,-12-9 55 0 0,32 23-80 0 0,-54-39 44 0 0,0 1 1 0 0,-1-1-1 0 0,1 1 1 0 0,0 0-1 0 0,-1 0 0 0 0,0-1 1 0 0,0 2-1 0 0,0-1 1 0 0,0 0-1 0 0,0 0 1 0 0,0 1-1 0 0,-1-1 0 0 0,1 1 1 0 0,-1-1-1 0 0,0 1 1 0 0,0-1-1 0 0,-1 1 1 0 0,1 0-1 0 0,-1-1 0 0 0,0 6 1 0 0,1 5 70 0 0,-2-1 1 0 0,0 1-1 0 0,0-1 1 0 0,-5 18-1 0 0,-11 74 375 0 0,4 0 0 0 0,5 0 0 0 0,7 118-1 0 0,1-177-421 0 0,0-35-230 0 0,2 0 0 0 0,0 1 0 0 0,0-1-1 0 0,1 0 1 0 0,6 15 0 0 0,0 4-4036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3:31.9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59 14355 0 0,'0'0'13799'0'0,"-3"-10"-13336"0"0,-7-29-88 0 0,7 30 271 0 0,30 14 1305 0 0,-18 6-1898 0 0,2-1-1 0 0,-1 0 0 0 0,1-1 0 0 0,18 12 1 0 0,13 12-11 0 0,0-7-28 0 0,-8-7-2 0 0,-28-15-7 0 0,0-1 0 0 0,-1 0 0 0 0,1-1 0 0 0,0 1-1 0 0,1-1 1 0 0,-1 0 0 0 0,0 0 0 0 0,1-1 0 0 0,-1 0 0 0 0,0 0 0 0 0,1-1 0 0 0,10 0 0 0 0,-17 0-6 0 0,1 0 0 0 0,-1 0 0 0 0,1 0 1 0 0,-1 0-1 0 0,1 0 0 0 0,-1 0 0 0 0,1 0 0 0 0,-1 0 1 0 0,1 0-1 0 0,-1 0 0 0 0,1 0 0 0 0,-1 1 0 0 0,1-1 1 0 0,-1 0-1 0 0,1 0 0 0 0,-1 0 0 0 0,1 1 0 0 0,-1-1 1 0 0,0 0-1 0 0,1 1 0 0 0,-1-1 0 0 0,1 0 0 0 0,-1 1 1 0 0,0-1-1 0 0,1 0 0 0 0,-1 1 0 0 0,0-1 0 0 0,0 1 1 0 0,1-1-1 0 0,-1 1 0 0 0,0-1 0 0 0,1 1 0 0 0,-6 19-76 0 0,-24 20 6 0 0,26-36 92 0 0,-15 16-85 0 0,-1 0-1 0 0,-2-1 0 0 0,-41 30 0 0 0,28-23-357 0 0,2-7-70 0 0,15-10-2090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15.1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1 7778 0 0,'0'0'15700'0'0,"-1"16"-14549"0"0,-3 118-202 0 0,7-1-1 0 0,5 1 1 0 0,32 162-1 0 0,-37-267-1216 0 0,0 0 0 0 0,-3 34-1 0 0,0-44-926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15.5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 7986 0 0,'0'0'17965'0'0,"9"0"-17716"0"0,247-2 633 0 0,312 5-554 0 0,-326 18-499 0 0,-195-17-303 0 0,-23-1-3420 0 0,-54-2-3144 0 0,9-1 1106 0 0,-10 0-1737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15.9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1 7226 0 0,'0'0'13048'0'0,"-2"9"-11784"0"0,-1 18-732 0 0,1 1 0 0 0,1 0 0 0 0,2 0 0 0 0,1 0 0 0 0,8 46 0 0 0,-1-7-10 0 0,27 415 1703 0 0,-34-458-2108 0 0,0 89 125 0 0,-5-1 0 0 0,-22 147-1 0 0,18-194-199 0 0,2-15-98 0 0,-21 88 0 0 0,25-123-1122 0 0,36-22-13840 0 0,-11-13 4829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16.4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67 1 15003 0 0,'0'0'1330'0'0,"-2"6"-11"0"0,-12 45 422 0 0,2 1 0 0 0,3 1 0 0 0,-6 92 0 0 0,8-69-762 0 0,-1 312 1345 0 0,10-240-1689 0 0,14 85-326 0 0,1 5-119 0 0,-17-162-116 0 0,0 7-360 0 0,0-30-5075 0 0,-1-54 4966 0 0,1-1 0 0 0,-1 1 1 0 0,1 0-1 0 0,-1 0 0 0 0,1 0 0 0 0,-1 1 1 0 0,1-1-1 0 0,-13-8-4736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16.8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32 11787 0 0,'0'0'15295'0'0,"36"-5"-15171"0"0,115-15-34 0 0,-118 16-108 0 0,1 2 0 0 0,48 2-1 0 0,-30 1-802 0 0,22 6-2491 0 0,-30-1-4610 0 0,-12-1-1935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17.7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237 77 3649 0 0,'0'0'12317'0'0,"-11"-13"-11966"0"0,-32-38-40 0 0,32 39-17 0 0,5 43 1405 0 0,-27 134 1496 0 0,26-123-2480 0 0,-18 189 922 0 0,11 189-449 0 0,4-177-808 0 0,-6 79-236 0 0,14-229-109 0 0,-2 13-64 0 0,-1-70 69 0 0,2 44 0 0 0,1-49-25 0 0,-1 0 1 0 0,-11 48-1 0 0,7-48 4 0 0,1 1-1 0 0,-1 52 0 0 0,0 93 53 0 0,9-131 46 0 0,1-1 1 0 0,3 1 0 0 0,21 83-1 0 0,0-7-55 0 0,-7-71-94 0 0,-7-15-1018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18.7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 80 13267 0 0,'0'0'12302'0'0,"-11"-12"-12426"0"0,6 7 138 0 0,-24-30 26 0 0,29 35-37 0 0,-1-1 1 0 0,1 1 0 0 0,0-1 0 0 0,-1 0 0 0 0,1 1 0 0 0,0-1 0 0 0,0 1 0 0 0,0-1 0 0 0,0 0 0 0 0,-1 1 0 0 0,1-1-1 0 0,0 0 1 0 0,0 1 0 0 0,0-1 0 0 0,0 0 0 0 0,1 1 0 0 0,-1-1 0 0 0,0 0 0 0 0,0 1 0 0 0,0-1 0 0 0,0 0 0 0 0,1 0-1 0 0,0 0 8 0 0,0 0 0 0 0,0 0 0 0 0,0 0 0 0 0,0 1-1 0 0,0-1 1 0 0,0 1 0 0 0,0-1 0 0 0,0 1 0 0 0,1-1-1 0 0,-1 1 1 0 0,0-1 0 0 0,0 1 0 0 0,0 0 0 0 0,0 0-1 0 0,1 0 1 0 0,-1-1 0 0 0,2 2 0 0 0,99-5 670 0 0,185 17 0 0 0,98 46 256 0 0,-165-19-687 0 0,1-10 1 0 0,288 1-1 0 0,-377-31-253 0 0,-1-5 0 0 0,171-31 1 0 0,-239 25-14 0 0,1 2 1 0 0,78 0-1 0 0,-23-3 21 0 0,-7 0-35 0 0,65 0 12 0 0,-176 12 191 0 0,-34-1-948 0 0,27-1 199 0 0,1 0 1 0 0,-1 0-1 0 0,0 0 1 0 0,0 1 0 0 0,-11-2-1 0 0,1 3-3049 0 0,-1 3-3278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19.2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335 238 5777 0 0,'0'0'17669'0'0,"-3"-6"-17222"0"0,-2-3-286 0 0,-1 1-1 0 0,-1 0 1 0 0,0 0 0 0 0,0 0-1 0 0,0 1 1 0 0,-1 0 0 0 0,0 1-1 0 0,0 0 1 0 0,0 0 0 0 0,-15-7-1 0 0,19 11-66 0 0,0 0 0 0 0,0-1-1 0 0,0 1 1 0 0,0-1 0 0 0,0 1-1 0 0,-6-7 1 0 0,8 6-60 0 0,-1 1 0 0 0,1 0 0 0 0,-1-1 1 0 0,0 1-1 0 0,1 1 0 0 0,-1-1 0 0 0,0 0 0 0 0,0 1 1 0 0,-6-3-1 0 0,9 4-34 0 0,-14-3 24 0 0,1 0-1 0 0,-1 1 1 0 0,-24 0-1 0 0,35 2-20 0 0,0-1-1 0 0,0 2 0 0 0,-1-1 0 0 0,1 0 1 0 0,0 1-1 0 0,0-1 0 0 0,0 1 0 0 0,0 0 1 0 0,0 0-1 0 0,0 1 0 0 0,0-1 1 0 0,0 0-1 0 0,0 1 0 0 0,0 0 0 0 0,0-1 1 0 0,-2 4-1 0 0,1-1 7 0 0,1 0-1 0 0,0 1 1 0 0,0-1 0 0 0,0 1-1 0 0,0 0 1 0 0,1-1 0 0 0,0 1-1 0 0,0 0 1 0 0,-2 7 0 0 0,2-5 19 0 0,0 0 1 0 0,1 0 0 0 0,-1 0 0 0 0,1 1-1 0 0,1-1 1 0 0,-1 0 0 0 0,1 0-1 0 0,0 0 1 0 0,1 1 0 0 0,0-1-1 0 0,0 0 1 0 0,1 0 0 0 0,-1 0-1 0 0,2 0 1 0 0,-1 0 0 0 0,1-1 0 0 0,0 1-1 0 0,5 7 1 0 0,-3-6-11 0 0,1 0 0 0 0,0 0-1 0 0,1-1 1 0 0,0 0 0 0 0,0 0 0 0 0,0-1 0 0 0,1 0 0 0 0,0 0-1 0 0,0-1 1 0 0,0 0 0 0 0,1-1 0 0 0,0 1 0 0 0,9 2 0 0 0,3 1 38 0 0,0-2 0 0 0,0 0 0 0 0,0-2 0 0 0,30 4 0 0 0,-41-7-24 0 0,-1-1-1 0 0,1 0 1 0 0,-1 0-1 0 0,0-1 1 0 0,1 0 0 0 0,-1-1-1 0 0,0 0 1 0 0,0 0-1 0 0,0-1 1 0 0,0 0-1 0 0,0 0 1 0 0,14-9-1 0 0,-20 10-3 0 0,0-1-1 0 0,1 0 0 0 0,-1 1 1 0 0,0-1-1 0 0,0-1 0 0 0,-1 1 1 0 0,1 0-1 0 0,-1-1 0 0 0,1 1 1 0 0,-1-1-1 0 0,0 0 0 0 0,-1 1 1 0 0,1-1-1 0 0,-1 0 0 0 0,2-6 1 0 0,-1 1 3 0 0,0-1 1 0 0,-1 1 0 0 0,-1 0 0 0 0,1-1 0 0 0,-2 1 0 0 0,-1-17 0 0 0,0 12-30 0 0,-1 0 0 0 0,-1 0 0 0 0,0 0-1 0 0,0 0 1 0 0,-1 1 0 0 0,-1-1 0 0 0,-1 2 0 0 0,-12-22 0 0 0,17 32-5 0 0,-6-10-32 0 0,-1 1 0 0 0,0-1 0 0 0,-1 1 0 0 0,0 1 0 0 0,-1 0 0 0 0,0 0 0 0 0,0 1 0 0 0,-21-12 0 0 0,30 21-84 0 0,0-1 0 0 0,1 0-1 0 0,-1 1 1 0 0,0 0 0 0 0,0-1 0 0 0,0 1-1 0 0,0 0 1 0 0,0 0 0 0 0,0 0-1 0 0,1 0 1 0 0,-1 0 0 0 0,0 1-1 0 0,0-1 1 0 0,0 0 0 0 0,0 1-1 0 0,1 0 1 0 0,-1-1 0 0 0,0 1-1 0 0,0 0 1 0 0,1 0 0 0 0,-1 0-1 0 0,1 0 1 0 0,-1 0 0 0 0,1 0-1 0 0,-1 0 1 0 0,1 1 0 0 0,-1-1-1 0 0,1 0 1 0 0,0 1 0 0 0,0-1-1 0 0,0 1 1 0 0,0 0 0 0 0,0-1-1 0 0,0 1 1 0 0,0 0 0 0 0,1 0-1 0 0,-2 3 1 0 0,-4 9-1241 0 0,1 0 1 0 0,1 1-1 0 0,-5 24 0 0 0,7-26-564 0 0,-4 24-2927 0 0,5 46-1675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20.3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348 88 4033 0 0,'0'0'14851'0'0,"-30"-9"-13781"0"0,-92-27 29 0 0,112 33-649 0 0,-1 1 0 0 0,0-1 1 0 0,-1 2-1 0 0,1-1 1 0 0,-22 2-1 0 0,28 0-287 0 0,0 0-1 0 0,1 0 0 0 0,-1 0 0 0 0,1-1 0 0 0,-1 0 1 0 0,1 1-1 0 0,-1-2 0 0 0,1 1 0 0 0,-6-2 0 0 0,-43-4 2791 0 0,50 7-2029 0 0,12 0-513 0 0,7 0-602 0 0,286-12 469 0 0,-184 10-248 0 0,-38-1-435 0 0,134 14 1 0 0,-194-7-244 0 0,0 0 1 0 0,35 14-1 0 0,-20-6-2250 0 0,1-2-3401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20.9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60 106 3073 0 0,'0'0'16695'0'0,"-10"-17"-16051"0"0,-29-54-142 0 0,29 53-175 0 0,10 45 607 0 0,37 463 2953 0 0,-35-466-3825 0 0,8 112 261 0 0,-10 147 0 0 0,-3-110 34 0 0,5-116-232 0 0,2 0 1 0 0,2-1-1 0 0,4 0 1 0 0,26 93-1 0 0,-28-118-111 0 0,-1 0 1 0 0,-2 0-1 0 0,-1 1 1 0 0,-1 54-1 0 0,-3-84-26 0 0,0 0 25 0 0,0 6-13 0 0,0-6-38 0 0,-19 51 64 0 0,17-21-7 0 0,1-23-34 0 0,0-1-1 0 0,1 0 1 0 0,0 1 0 0 0,0-1 0 0 0,1 1 0 0 0,0-1-1 0 0,1 1 1 0 0,-1-1 0 0 0,5 11 0 0 0,-5-18-130 0 0,0-1 0 0 0,0 1 0 0 0,0-1-1 0 0,-1 0 1 0 0,1 1 0 0 0,0-1 0 0 0,0 0 0 0 0,0 0 0 0 0,0 0 0 0 0,0 1-1 0 0,0-1 1 0 0,0 0 0 0 0,0 0 0 0 0,0 0 0 0 0,-1-1 0 0 0,1 1 0 0 0,0 0-1 0 0,0 0 1 0 0,0 0 0 0 0,0-1 0 0 0,0 1 0 0 0,0 0 0 0 0,-1-1 0 0 0,1 1 0 0 0,0-1-1 0 0,0 1 1 0 0,0-1 0 0 0,-1 1 0 0 0,1-1 0 0 0,0 0 0 0 0,-1 1 0 0 0,1-1-1 0 0,-1 0 1 0 0,1 0 0 0 0,0 1 0 0 0,-1-1 0 0 0,0 0 0 0 0,1 0 0 0 0,-1 0-1 0 0,1-1 1 0 0,8-19-2786 0 0,1-1-3392 0 0,-3-9-3025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08.4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82 54 15275 0 0,'0'0'9677'0'0,"-17"0"-9430"0"0,-29-3-302 0 0,28 2 538 0 0,24 0 2085 0 0,50-18-1475 0 0,6 11-939 0 0,96 0 1 0 0,-10 1-211 0 0,120 1-826 0 0,-270 7 852 0 0,-1 0 0 0 0,1 0-1 0 0,0 0 1 0 0,-1 0 0 0 0,1 0-1 0 0,0 1 1 0 0,0-1 0 0 0,0 1-1 0 0,0 0 1 0 0,0 0-1 0 0,1-1 1 0 0,-1 1 0 0 0,0 0-1 0 0,1 0 1 0 0,-1 1 0 0 0,-1 3-1 0 0,-21 40 30 0 0,13-17-17 0 0,0 0 0 0 0,2 0 1 0 0,1 1-1 0 0,-5 48 0 0 0,-2 124-64 0 0,3-18-100 0 0,9-165-604 0 0,-4 34-1711 0 0,4-35-3226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21.4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57 4521 0 0,'0'0'9566'0'0,"7"-11"-8965"0"0,21-34 3175 0 0,-26 52-1625 0 0,0 24-10 0 0,-2 52-1334 0 0,0-69-297 0 0,19 315 2241 0 0,34 288-1446 0 0,-53-371-1153 0 0,-6-208-125 0 0,0 0 0 0 0,-3 0 0 0 0,-14 39 0 0 0,10-33-364 0 0,-9 50 0 0 0,10-40-4717 0 0,-4-16-9319 0 0,5-21 8069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21.7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25 129 15643 0 0,'0'0'8090'0'0,"-5"-8"-7894"0"0,3 5-178 0 0,-13-20-53 0 0,14 22 40 0 0,1 1 0 0 0,0-1-1 0 0,0 1 1 0 0,0-1 0 0 0,-1 1 0 0 0,1-1-1 0 0,0 1 1 0 0,0-1 0 0 0,0 1 0 0 0,0-1-1 0 0,0 1 1 0 0,0-1 0 0 0,0 1 0 0 0,0-1-1 0 0,0 1 1 0 0,0-1 0 0 0,0 1 0 0 0,0-1-1 0 0,1 1 1 0 0,-1-1 0 0 0,0 1 0 0 0,0-1-1 0 0,1 1 1 0 0,-1-1 0 0 0,0 1 0 0 0,0-1-1 0 0,1 1 1 0 0,-1-1 0 0 0,0 1 0 0 0,1 0-1 0 0,-1-1 1 0 0,1 1 0 0 0,-1 0 0 0 0,0-1-1 0 0,1 1 1 0 0,-1 0 0 0 0,1 0 0 0 0,-1-1-1 0 0,1 1 1 0 0,-1 0 0 0 0,1 0 0 0 0,-1 0-1 0 0,1 0 1 0 0,-1-1 0 0 0,1 1 0 0 0,-1 0-1 0 0,1 0 1 0 0,0 0 0 0 0,-1 0 0 0 0,1 1 0 0 0,72-9 903 0 0,341-21 677 0 0,-117 12-1802 0 0,-158 5-2470 0 0,-103 6 1034 0 0,-19 2-2161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22.1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13627 0 0,'0'0'10572'0'0,"2"48"-9726"0"0,7 153-311 0 0,-6 16 598 0 0,-4-132 51 0 0,4 40-1063 0 0,5 0 0 0 0,40 202 1 0 0,-44-296-155 0 0,-3-21-89 0 0,0 0 0 0 0,1 0 0 0 0,-1 0 0 0 0,2 0-1 0 0,4 10 1 0 0,-6-18-477 0 0,38 28-15823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23.2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0 142 18388 0 0,'0'0'6665'0'0,"10"-4"-7605"0"0,5 0 957 0 0,-1 0 0 0 0,2 0 0 0 0,-1 1 0 0 0,0 1 0 0 0,18 0 0 0 0,92 1 64 0 0,-65 2-16 0 0,252-5 326 0 0,347 10 541 0 0,-562 4-892 0 0,56 1 60 0 0,517-11 230 0 0,-634-1-307 0 0,61-12 1 0 0,12-1 38 0 0,-66 9-47 0 0,-1-1 1 0 0,83-25-1 0 0,-91 22 2 0 0,77-27 15 0 0,-63 26-12 0 0,0 3 0 0 0,0 2 1 0 0,57 1-1 0 0,-90 4-66 0 0,-7-1 26 0 0,0 1 0 0 0,0 0 0 0 0,0 1 0 0 0,0 0 0 0 0,-1 0 0 0 0,1 0 0 0 0,0 1 0 0 0,7 3 1 0 0,-7-2 18 0 0,0-1 1 0 0,0 1 0 0 0,0-2-1 0 0,15 3 1 0 0,25 6 11 0 0,-26-5 285 0 0,-35-8 890 0 0,0 3-1077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25.4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0 131 20892 0 0,'0'0'4561'0'0,"35"-16"-5071"0"0,117-48 366 0 0,-125 54 35 0 0,1 1 1 0 0,0 2 0 0 0,0 1-1 0 0,0 2 1 0 0,1 0 0 0 0,33 1-1 0 0,6-2-787 0 0,-34 3-804 0 0,53 1 1 0 0,-10 13-8641 0 0,-44-5 1423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25.8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 1 21605 0 0,'0'0'2523'0'0,"-7"57"-2674"0"0,-18 182 144 0 0,23-225 12 0 0,0 0-1 0 0,1 1 0 0 0,1-1 0 0 0,0 0 0 0 0,1 0 0 0 0,3 18 0 0 0,1-5-47 0 0,-2 53-926 0 0,3 28-2667 0 0,5-32-6996 0 0,-4-38 1913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26.1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81 20156 0 0,'0'0'5000'0'0,"22"54"-4756"0"0,73 175-4 0 0,-79-194-108 0 0,1 0 0 0 0,1-1 0 0 0,34 45 0 0 0,-9-15 20 0 0,-20-26-57 0 0,50 62-1 0 0,-65-90-1 0 0,1-1 0 0 0,0 1 0 0 0,1-1 0 0 0,0-1 0 0 0,0 0 0 0 0,1 0 0 0 0,0-1 0 0 0,0 0 0 0 0,1-1 1 0 0,21 8-1 0 0,-30-13-66 0 0,0 0 1 0 0,0-1 0 0 0,0 1 0 0 0,1-1-1 0 0,-1 0 1 0 0,0 0 0 0 0,0 0 0 0 0,0 0-1 0 0,0-1 1 0 0,1 1 0 0 0,-1-1 0 0 0,0 0 0 0 0,0 0-1 0 0,0 0 1 0 0,0 0 0 0 0,0 0 0 0 0,-1-1-1 0 0,1 1 1 0 0,0-1 0 0 0,-1 0 0 0 0,1 0 0 0 0,-1 0-1 0 0,1 0 1 0 0,-1 0 0 0 0,0-1 0 0 0,0 1-1 0 0,0-1 1 0 0,0 1 0 0 0,0-1 0 0 0,-1 0-1 0 0,1 0 1 0 0,-1 1 0 0 0,0-1 0 0 0,2-6 0 0 0,3-6-35 0 0,-1 0 0 0 0,-1-1 0 0 0,0 0 0 0 0,-1 0 0 0 0,1-25 0 0 0,-3 34-15 0 0,26-281-1720 0 0,-19 238-45 0 0,1 0-1 0 0,3 1 1 0 0,31-80 0 0 0,-11 63-3247 0 0,-7 32-5648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26.8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0 112 25373 0 0,'0'0'4363'0'0,"39"-15"-4443"0"0,125-45-95 0 0,-133 51-365 0 0,2 1 0 0 0,-1 1 0 0 0,1 2 0 0 0,-1 1 0 0 0,1 2-1 0 0,0 1 1 0 0,36 4 0 0 0,8-1-2678 0 0,-73-3 2684 0 0,1 1-1 0 0,-1 1 1 0 0,1-1 0 0 0,-1 1-1 0 0,1 0 1 0 0,-1-1-1 0 0,0 2 1 0 0,0-1 0 0 0,5 2-1 0 0,63 42-8765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27.2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22021 0 0,'0'0'6145'0'0,"23"53"-5872"0"0,73 172-58 0 0,-72-167-76 0 0,19 73 0 0 0,-20-57-9 0 0,-10-34-49 0 0,4 14 121 0 0,3-1 1 0 0,30 58-1 0 0,-49-109-183 0 0,-1-1-1 0 0,1 0 0 0 0,0 0 1 0 0,-1 0-1 0 0,1 0 1 0 0,0 0-1 0 0,0 0 0 0 0,-1 0 1 0 0,1 0-1 0 0,0-1 0 0 0,0 1 1 0 0,0 0-1 0 0,0 0 0 0 0,0-1 1 0 0,0 1-1 0 0,1-1 1 0 0,-1 1-1 0 0,0-1 0 0 0,0 1 1 0 0,0-1-1 0 0,1 1 0 0 0,-1-1 1 0 0,0 0-1 0 0,0 0 0 0 0,2 0 1 0 0,-1 0 2 0 0,1-1 0 0 0,-1 1 0 0 0,1-1 0 0 0,-1 0 0 0 0,0 0 0 0 0,1 0 0 0 0,-1 0 1 0 0,0 0-1 0 0,0 0 0 0 0,0-1 0 0 0,0 1 0 0 0,2-2 0 0 0,3-4 13 0 0,0 0-1 0 0,0 0 0 0 0,-1 0 1 0 0,0-1-1 0 0,7-13 1 0 0,21-50-407 0 0,-3-3 0 0 0,40-144 0 0 0,-51 153-102 0 0,-6 11 83 0 0,-9 32 15 0 0,1 0-1 0 0,17-39 1 0 0,-11 35-1119 0 0,-2-2 1 0 0,13-45-1 0 0,-22 67 934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43.4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14823 260 11186 0 0,'0'0'7586'0'0,"-5"-24"-303"0"0,-154 7-7099 0 0,100 5 43 0 0,42 9-165 0 0,0 0 1 0 0,0-1 0 0 0,1-1 0 0 0,-1 0 0 0 0,1-2 0 0 0,-22-11-1 0 0,18 9-24 0 0,-30-17 6 0 0,38 19-35 0 0,1 0-1 0 0,-1 1 0 0 0,0 0 0 0 0,-1 1 0 0 0,1 0 0 0 0,-1 1 0 0 0,0 1 0 0 0,-23-4 0 0 0,19 6 2 0 0,-1-1-1 0 0,-29-7 1 0 0,-2-1 37 0 0,-67-2-33 0 0,-165 5-1 0 0,231 7 16 0 0,4-12 10 0 0,21 11-57 0 0,-50-9 0 0 0,49 5 5 0 0,-51-2 1 0 0,-614 7 5 0 0,529 11 100 0 0,-3 1-54 0 0,-315-12 115 0 0,382-12-256 0 0,-65 12-26 0 0,63 12 113 0 0,46 0-34 0 0,0-9 30 0 0,1 3 1 0 0,-101 24-1 0 0,76-18-4 0 0,12 0 5 0 0,57-10 23 0 0,0 1 0 0 0,-1-2 0 0 0,1 1 0 0 0,-15-1 0 0 0,-21 5-37 0 0,-17 4 42 0 0,-20 6-33 0 0,8-4 35 0 0,63-9-14 0 0,-1-1 0 0 0,1 0 0 0 0,-22 1 1 0 0,-9 2 0 0 0,25-2-3 0 0,-10 2 2 0 0,0-1-1 0 0,-28 0 1 0 0,-5 8-14 0 0,36-10-14 0 0,0 0 0 0 0,-45 11 0 0 0,44-7 7 0 0,0-1 0 0 0,0-2 0 0 0,-26 1-1 0 0,-113 14 128 0 0,79-6-125 0 0,63-12 55 0 0,-1 1 1 0 0,-38 8-1 0 0,36-6-33 0 0,1-1 0 0 0,-1-1 0 0 0,-42-3 0 0 0,-40 1 27 0 0,-154 6 49 0 0,160-5 87 0 0,-470-6-291 0 0,501 9 119 0 0,-90 16 0 0 0,113-14 32 0 0,-74-3 0 0 0,78-2-29 0 0,-68 12-46 0 0,87-12 39 0 0,-1 1 0 0 0,-44 8-1 0 0,49-6 12 0 0,0-1 0 0 0,0-1 0 0 0,-32-2-1 0 0,-32 3-29 0 0,27 2-21 0 0,-98-5 0 0 0,57-1-5 0 0,-125 8 90 0 0,-1 5-12 0 0,59 7 21 0 0,138-18-74 0 0,9-1 48 0 0,0 1-1 0 0,0 1 1 0 0,0 0 0 0 0,-33 8-1 0 0,40-7 1 0 0,0 0-1 0 0,-1-1 0 0 0,1 0 0 0 0,-1-1 0 0 0,1 0 1 0 0,-13-2-1 0 0,-16 0 145 0 0,-17-10-142 0 0,22 3-31 0 0,2-1 0 0 0,25 9 9 0 0,-243-20-19 0 0,157 9 13 0 0,67 10 58 0 0,0-1 1 0 0,-30-7 0 0 0,3 0-42 0 0,3 3-51 0 0,-75-2 0 0 0,22-3-79 0 0,52 12 195 0 0,4 1-80 0 0,0-2 0 0 0,-61-9 1 0 0,22-2 2 0 0,64 9 8 0 0,-1 1-1 0 0,-36 0 0 0 0,35 3-2 0 0,0-2-1 0 0,-26-4 1 0 0,0-1 38 0 0,39 6-34 0 0,0-1 0 0 0,0-1 0 0 0,0 0 0 0 0,-13-4 1 0 0,15 4-39 0 0,1 0 1 0 0,-1 1 0 0 0,1 0 0 0 0,-1 1-1 0 0,1 0 1 0 0,-1 0 0 0 0,-9 2 0 0 0,-16 0-62 0 0,-543-2 127 0 0,499-12-108 0 0,-1147 12 16 0 0,1193-12 50 0 0,-112 1-61 0 0,70 8 158 0 0,43 1-106 0 0,-1 1 0 0 0,-62 8 1 0 0,7 0-54 0 0,69-7 19 0 0,0 1 0 0 0,1 1 1 0 0,-36 8-1 0 0,-45 2-40 0 0,-1 0 1 0 0,87-10 71 0 0,-1 0 1 0 0,0-1-1 0 0,-27-1 0 0 0,-19 2 101 0 0,-176 10 31 0 0,77-18-185 0 0,-32 12 85 0 0,173-1 40 0 0,-11 2 191 0 0,-7-15-170 0 0,30 6-92 0 0,0 0 0 0 0,-1 1 0 0 0,1-1 0 0 0,0 1 0 0 0,-12-1 0 0 0,-67-2-64 0 0,58 1 99 0 0,0 2 0 0 0,0 0-1 0 0,0 2 1 0 0,-42 6 0 0 0,61-5 10 0 0,0-1 0 0 0,0-1 0 0 0,-1 0-1 0 0,1 0 1 0 0,0-1 0 0 0,-12-1 0 0 0,-23-2-89 0 0,-148-2 168 0 0,133-6-44 0 0,-22 0-49 0 0,23 0 128 0 0,-2-5 138 0 0,-9 5-334 0 0,59 8 56 0 0,7 3 4 0 0,1 0-1 0 0,0 0 1 0 0,-1 0-1 0 0,1 1 1 0 0,-1-1 0 0 0,1 0-1 0 0,-1 1 1 0 0,1-1 0 0 0,-1 1-1 0 0,0 0 1 0 0,1-1 0 0 0,-1 1-1 0 0,-1 0 1 0 0,-9-1-12 0 0,1 0 0 0 0,0-1 0 0 0,-1 0 1 0 0,-11-4-1 0 0,13 3 29 0 0,-1 0 0 0 0,0 1 1 0 0,0 1-1 0 0,-12-1 0 0 0,-84-10 86 0 0,80 6-85 0 0,-53 6-150 0 0,9 12 222 0 0,64-13-1583 0 0,-18 1 4771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09.9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118 1 4929 0 0,'0'0'13142'0'0,"-1"4"-12128"0"0,0-1-713 0 0,-1 0-1 0 0,1 0 1 0 0,-1 0-1 0 0,0 0 0 0 0,0 0 1 0 0,0 0-1 0 0,0 0 0 0 0,0-1 1 0 0,0 1-1 0 0,-1-1 1 0 0,1 0-1 0 0,-6 4 0 0 0,-6 7 2514 0 0,23-17-2303 0 0,-4 1-591 0 0,-1 0-1 0 0,1 1 0 0 0,0-1 0 0 0,0 1 0 0 0,0 0 0 0 0,9-1 1 0 0,82-7 3 0 0,-84 10 73 0 0,-1 0-1 0 0,0 1 0 0 0,0 0 0 0 0,-1 1 0 0 0,1 0 0 0 0,0 1 0 0 0,0 0 0 0 0,-1 1 0 0 0,0 0 0 0 0,0 0 0 0 0,0 1 0 0 0,0 1 0 0 0,-1-1 0 0 0,0 2 0 0 0,0-1 1 0 0,0 1-1 0 0,-1 1 0 0 0,0-1 0 0 0,10 13 0 0 0,-15-14 27 0 0,0 0 1 0 0,0 0 0 0 0,0 1-1 0 0,-1-1 1 0 0,1 0-1 0 0,-2 1 1 0 0,1-1 0 0 0,-1 1-1 0 0,0 0 1 0 0,0 0-1 0 0,-1-1 1 0 0,0 1 0 0 0,0 0-1 0 0,-1 0 1 0 0,0-1 0 0 0,0 1-1 0 0,0 0 1 0 0,-1-1-1 0 0,0 1 1 0 0,0-1 0 0 0,0 0-1 0 0,-1 0 1 0 0,0 0-1 0 0,-6 8 1 0 0,-7 12 0 0 0,-2 0 0 0 0,-1-2-1 0 0,-41 42 1 0 0,60-65-23 0 0,-11 11 15 0 0,-1 0-1 0 0,0-1 1 0 0,-1 0-1 0 0,0-1 1 0 0,-1 0 0 0 0,0-1-1 0 0,0-1 1 0 0,-1 0-1 0 0,0-1 1 0 0,0 0-1 0 0,-1-1 1 0 0,0-1 0 0 0,0-1-1 0 0,0 0 1 0 0,-1-1-1 0 0,1-1 1 0 0,-30 1 0 0 0,45-3-37 0 0,1-1 0 0 0,-1 1 0 0 0,0 0 0 0 0,0-1 0 0 0,1 1 0 0 0,-1-1 0 0 0,0 1 0 0 0,1-1 0 0 0,-1 1 0 0 0,0-1 0 0 0,1 1 0 0 0,-1-1 0 0 0,1 0 0 0 0,-1 1 0 0 0,1-1 0 0 0,-1 0 0 0 0,1 1 0 0 0,0-1 0 0 0,-1 0 0 0 0,1 0 0 0 0,0 0 0 0 0,0 1 0 0 0,-1-1 0 0 0,1 0 0 0 0,0 0 0 0 0,0 0 0 0 0,0 1 0 0 0,0-1 0 0 0,0 0 0 0 0,0 0 0 0 0,0 0 0 0 0,0 0 0 0 0,0 1 0 0 0,1-1 0 0 0,-1 0 0 0 0,0 0 0 0 0,0 0 0 0 0,1 1 0 0 0,-1-1 0 0 0,1 0 0 0 0,0-1 0 0 0,15-35-407 0 0,-10 31 416 0 0,0 0-1 0 0,1 0 1 0 0,-1 1-1 0 0,1 0 1 0 0,0 1-1 0 0,0-1 0 0 0,1 1 1 0 0,-1 1-1 0 0,1-1 1 0 0,0 1-1 0 0,0 1 1 0 0,0-1-1 0 0,15-1 1 0 0,-4 1 10 0 0,1 1 0 0 0,-1 1 0 0 0,1 1 0 0 0,37 4 0 0 0,-46-2 7 0 0,0 0-1 0 0,0 2 0 0 0,0-1 0 0 0,-1 1 1 0 0,1 1-1 0 0,-1-1 0 0 0,0 2 0 0 0,0 0 0 0 0,0 0 1 0 0,-1 0-1 0 0,0 1 0 0 0,0 1 0 0 0,9 10 1 0 0,-13-11 39 0 0,-1 1-1 0 0,0 0 1 0 0,0 0 0 0 0,-1 1 0 0 0,0-1 0 0 0,0 0 0 0 0,-1 1 0 0 0,0 0-1 0 0,-1 0 1 0 0,1 0 0 0 0,-2-1 0 0 0,1 1 0 0 0,-2 11 0 0 0,0-15 15 0 0,-1 0 0 0 0,0 0 1 0 0,0-1-1 0 0,0 1 0 0 0,-1 0 0 0 0,1-1 1 0 0,-1 0-1 0 0,0 1 0 0 0,-1-1 1 0 0,1-1-1 0 0,-7 7 0 0 0,-6 9 32 0 0,8-9-24 0 0,0 0-1 0 0,-1 0 1 0 0,0-1-1 0 0,0 0 1 0 0,-1 0 0 0 0,-1-1-1 0 0,1 0 1 0 0,-1-1-1 0 0,-1 0 1 0 0,1-1-1 0 0,-1-1 1 0 0,0 0-1 0 0,0 0 1 0 0,-1-1-1 0 0,0 0 1 0 0,1-1-1 0 0,-1-1 1 0 0,0 0 0 0 0,0-1-1 0 0,-20 0 1 0 0,32-1-58 0 0,0 0 0 0 0,0 0 1 0 0,0 0-1 0 0,0-1 1 0 0,-1 1-1 0 0,1 0 0 0 0,0-1 1 0 0,0 1-1 0 0,0 0 1 0 0,0-1-1 0 0,0 1 0 0 0,0-1 1 0 0,0 0-1 0 0,0 1 1 0 0,0-1-1 0 0,0 0 0 0 0,0 0 1 0 0,0 1-1 0 0,1-1 1 0 0,-1 0-1 0 0,0 0 0 0 0,0 0 1 0 0,1 0-1 0 0,-1 0 0 0 0,1 0 1 0 0,-2-2-1 0 0,2 2-57 0 0,0-2-32 0 0,0 1-1 0 0,0-1 1 0 0,0 1 0 0 0,0-1-1 0 0,1 1 1 0 0,-1 0 0 0 0,1-1-1 0 0,-1 1 1 0 0,1 0-1 0 0,0-1 1 0 0,2-2 0 0 0,6-1-19 0 0,-2 1 75 0 0,0 0 0 0 0,0 1 0 0 0,1 0 0 0 0,0 0-1 0 0,-1 1 1 0 0,2 0 0 0 0,-1 0 0 0 0,0 1 0 0 0,0 0 0 0 0,1 0-1 0 0,-1 1 1 0 0,16 0 0 0 0,-18 1 43 0 0,0 0 1 0 0,0 1-1 0 0,0 0 0 0 0,0 0 1 0 0,-1 0-1 0 0,1 1 1 0 0,0 0-1 0 0,0 0 0 0 0,7 4 1 0 0,-11-5 1 0 0,0 0 0 0 0,-1 0 1 0 0,1 0-1 0 0,-1 1 0 0 0,1-1 1 0 0,-1 0-1 0 0,1 0 0 0 0,-1 1 1 0 0,0-1-1 0 0,0 1 1 0 0,0-1-1 0 0,0 1 0 0 0,0 0 1 0 0,0-1-1 0 0,0 1 0 0 0,0 0 1 0 0,-1 0-1 0 0,1 0 0 0 0,-1-1 1 0 0,1 1-1 0 0,-1 0 0 0 0,0 0 1 0 0,0 0-1 0 0,0 0 0 0 0,0 0 1 0 0,0 0-1 0 0,0 0 0 0 0,0-1 1 0 0,0 1-1 0 0,-1 0 0 0 0,1 0 1 0 0,-1 0-1 0 0,0 0 0 0 0,1-1 1 0 0,-2 3-1 0 0,-4 7 20 0 0,-1 0-1 0 0,0-1 0 0 0,0 0 1 0 0,-1 0-1 0 0,0-1 0 0 0,-1 0 1 0 0,1 0-1 0 0,-2-1 1 0 0,-10 7-1 0 0,-100 63-80 0 0,100-66 6 0 0,-3 2-60 0 0,17-9-20 0 0,0 0 1 0 0,-1-1-1 0 0,0 0 0 0 0,0-1 0 0 0,0 1 1 0 0,0-1-1 0 0,-1-1 0 0 0,1 1 1 0 0,-1-1-1 0 0,0 0 0 0 0,-7 0 1 0 0,15-31-1547 0 0,2 25 1614 0 0,1 0 0 0 0,0-1 0 0 0,0 1 0 0 0,0 1 0 0 0,0-1 0 0 0,1 0 0 0 0,0 1 0 0 0,-1 0 0 0 0,1 0 0 0 0,1 0 0 0 0,-1 0 0 0 0,0 0 0 0 0,10-3-1 0 0,-1 1 110 0 0,0 1-1 0 0,0 0 0 0 0,1 0 0 0 0,0 2 1 0 0,-1-1-1 0 0,1 2 0 0 0,27 0 1 0 0,-36 1 13 0 0,1 1 1 0 0,-1 0 0 0 0,1 0 0 0 0,-1 0 0 0 0,0 0-1 0 0,1 1 1 0 0,-1 0 0 0 0,0 0 0 0 0,0 1 0 0 0,0-1-1 0 0,0 1 1 0 0,-1 0 0 0 0,1 0 0 0 0,-1 1 0 0 0,1-1 0 0 0,-1 1-1 0 0,-1 0 1 0 0,1 0 0 0 0,0 1 0 0 0,-1-1 0 0 0,0 1-1 0 0,5 9 1 0 0,14 27 210 0 0,-14-29-125 0 0,-1 1 0 0 0,-1 0 0 0 0,0 0 0 0 0,0 1 0 0 0,-1-1 0 0 0,-1 1 0 0 0,-1 0 1 0 0,0 0-1 0 0,3 26 0 0 0,-8 60 62 0 0,4 112 535 0 0,31 23-875 0 0,-24-140 52 0 0,2 46-533 0 0,-11-139 278 0 0,0-27-9506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47.09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211 128 3817 0 0,'0'0'13129'0'0,"0"-12"-12569"0"0,-3-39-105 0 0,2 47-291 0 0,-1 0 0 0 0,0 0 1 0 0,0 0-1 0 0,0 0 0 0 0,-1 1 0 0 0,1-1 0 0 0,-1 1 0 0 0,0-1 0 0 0,0 1 0 0 0,0 0 1 0 0,-5-3-1 0 0,5 4 185 0 0,2 0-183 0 0,0 1 0 0 0,0-1 0 0 0,-1 1 0 0 0,1 0 0 0 0,-1 0 0 0 0,1 0 0 0 0,-1 0 0 0 0,1 0 0 0 0,-1 0 0 0 0,0 0 0 0 0,1 0 0 0 0,-1 1 0 0 0,0-1 1 0 0,0 1-1 0 0,1-1 0 0 0,-4 0 0 0 0,3 2-22 0 0,0 0 1 0 0,0 0 0 0 0,1 0 0 0 0,-1 0 0 0 0,0 0 0 0 0,1 0-1 0 0,0 0 1 0 0,-1 1 0 0 0,1-1 0 0 0,-1 1 0 0 0,1-1 0 0 0,0 1 0 0 0,0-1-1 0 0,0 1 1 0 0,-1 2 0 0 0,-5 8-85 0 0,1 0 1 0 0,1 0-1 0 0,0 0 0 0 0,0 0 0 0 0,1 1 0 0 0,1 0 1 0 0,0 0-1 0 0,-2 25 0 0 0,2 115 261 0 0,4-101-245 0 0,-13 484 604 0 0,4-134-728 0 0,8-315 48 0 0,-20 220-19 0 0,21-271-4 0 0,1 0-1 0 0,2 0 1 0 0,1-1 0 0 0,16 57-1 0 0,-14-58 50 0 0,-1 0 0 0 0,-2 1 0 0 0,-1 0 0 0 0,-3 45 0 0 0,0-64-107 0 0,-1-10 85 0 0,1 0-1 0 0,-1 1 0 0 0,-1-1 1 0 0,1 0-1 0 0,-1-1 1 0 0,-2 7-1 0 0,3-10 4 0 0,1-1 0 0 0,-1 1 0 0 0,1 0 0 0 0,-1-1 0 0 0,0 1 0 0 0,0-1 0 0 0,0 1 0 0 0,1-1 0 0 0,-2 1 0 0 0,1-1 0 0 0,0 1 0 0 0,0-1 0 0 0,0 0 0 0 0,-1 0 0 0 0,1 0 0 0 0,0 0 0 0 0,-1 0 0 0 0,1 0 0 0 0,-1 0 0 0 0,1 0-1 0 0,-1 0 1 0 0,-3 0 710 0 0,-15-463-2958 0 0,7 341-3217 0 0,6 37-8210 0 0,1 44 7237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52.61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67 16 16476 0 0,'0'0'7992'0'0,"-5"-4"-7681"0"0,4 4-318 0 0,1-1 51 0 0,-1 0 0 0 0,1 0 1 0 0,0 1-1 0 0,-1-1 0 0 0,1 0 0 0 0,-1 1 1 0 0,0-1-1 0 0,1 1 0 0 0,-1-1 1 0 0,1 1-1 0 0,-1-1 0 0 0,0 1 1 0 0,0-1-1 0 0,1 1 0 0 0,-1-1 1 0 0,0 1-1 0 0,0 0 0 0 0,1 0 1 0 0,-1-1-1 0 0,0 1 0 0 0,0 0 1 0 0,0 0-1 0 0,1 0 0 0 0,-1 0 0 0 0,-1 0 1 0 0,-1 37 1182 0 0,19 168-169 0 0,-4-83-892 0 0,-1 254 301 0 0,-9-126-261 0 0,-3-136-152 0 0,-1-89-40 0 0,0 0-1 0 0,-11 45 0 0 0,8-46-2 0 0,0 0 0 0 0,-1 46-1 0 0,-1 101-42 0 0,7-105 79 0 0,0 37 294 0 0,0-96-341 0 0,-1-1-1 0 0,0 1 1 0 0,0-1-1 0 0,0 1 1 0 0,-5 10-1 0 0,-3 28 36 0 0,-3-5-67 0 0,8-21 15 0 0,2 0-1 0 0,0 0 0 0 0,2 26 0 0 0,0-30 25 0 0,0-13-23 0 0,0 35 32 0 0,14 86-304 0 0,-12-132-743 0 0,0 0 0 0 0,0 0 0 0 0,-1 0 0 0 0,-1 0 0 0 0,1 0 0 0 0,-3-16 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57.1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46 1255 8746 0 0,'0'0'16921'0'0,"-8"-7"-16370"0"0,-22-21-77 0 0,22 21 1115 0 0,36 7-1456 0 0,-9 1-33 0 0,1 1-1 0 0,30 7 1 0 0,-30-5-20 0 0,1-1 1 0 0,32 2-1 0 0,35-1 76 0 0,-59-1-124 0 0,-1-2 0 0 0,1-1-1 0 0,0-1 1 0 0,43-7 0 0 0,-19-3-20 0 0,58-15 1 0 0,-91 21-32 0 0,1 1 0 0 0,-1 1 0 0 0,0 0 0 0 0,1 2-1 0 0,29 2 1 0 0,-25-1 14 0 0,-24 0-13 0 0,20-12 10 0 0,-17 11 2 0 0,1 0 1 0 0,0 0 0 0 0,0-1 0 0 0,-1 0 0 0 0,1 0 0 0 0,0 0 0 0 0,-1 0 0 0 0,5-4 0 0 0,23-10-45 0 0,-26 14 50 0 0,-1-1 1 0 0,0 1 0 0 0,0-1 0 0 0,0 0 0 0 0,0 0 0 0 0,-1-1 0 0 0,1 1 0 0 0,-1-1 0 0 0,0 0 0 0 0,0 0 0 0 0,0 0 0 0 0,-1-1 0 0 0,1 0 0 0 0,-1 1 0 0 0,0-1 0 0 0,0 0 0 0 0,-1 0 0 0 0,0-1 0 0 0,3-7-1 0 0,1-9 35 0 0,-1-1-1 0 0,-1 0 0 0 0,3-37 0 0 0,0-5-165 0 0,3-29-297 0 0,-4-1 1 0 0,-6-111 0 0 0,-2 73-123 0 0,3 132 517 0 0,-1 0-1 0 0,1 0 0 0 0,0 0 0 0 0,-1 0 1 0 0,1 0-1 0 0,0 0 0 0 0,0 0 0 0 0,0 0 0 0 0,0 0 1 0 0,0 1-1 0 0,0-1 0 0 0,0 0 0 0 0,0 0 0 0 0,1 1 1 0 0,-1-1-1 0 0,0 1 0 0 0,0-1 0 0 0,0 1 0 0 0,1 0 1 0 0,1-1-1 0 0,8-4 153 0 0,79-38 245 0 0,-63 29-313 0 0,-25 13-43 0 0,0 1 1 0 0,1-1-1 0 0,-1 0 1 0 0,0 0 0 0 0,0 0-1 0 0,1 0 1 0 0,-1 0-1 0 0,0 0 1 0 0,0-1 0 0 0,0 1-1 0 0,-1-1 1 0 0,1 1-1 0 0,0-1 1 0 0,0 0 0 0 0,-1 0-1 0 0,1 0 1 0 0,-1 0-1 0 0,0 0 1 0 0,3-3-1 0 0,36 3 458 0 0,42 2-335 0 0,-9 2-8 0 0,144-16 0 0 0,-66-2-101 0 0,-112 12-36 0 0,0 2 0 0 0,61 4 1 0 0,-22 0 39 0 0,22 10 59 0 0,-43-12-11 0 0,21 1 54 0 0,-1-3 0 0 0,124-19 0 0 0,-181 19-136 0 0,0 0 0 0 0,0 1 0 0 0,34 3 0 0 0,-3-1-35 0 0,8 11 27 0 0,33 0 56 0 0,-43-11 12 0 0,-28 0-43 0 0,0 0-1 0 0,-1-1 1 0 0,1-2 0 0 0,-1 0-1 0 0,39-9 1 0 0,-24 1-15 0 0,-1 1 0 0 0,1 1 1 0 0,0 2-1 0 0,62-2 0 0 0,101 2 10 0 0,-108 0-16 0 0,-76 5 16 0 0,0-1 1 0 0,1 0-1 0 0,-1-1 1 0 0,0-1-1 0 0,-1 0 0 0 0,15-6 1 0 0,-12 3 0 0 0,1 2 0 0 0,0 0 0 0 0,25-4-1 0 0,27-2-38 0 0,-42 6 27 0 0,0 1 0 0 0,34-1-1 0 0,235 5 27 0 0,-271-1-11 0 0,47-9 0 0 0,-47 5 9 0 0,49-2-1 0 0,401 1 242 0 0,-357-6-194 0 0,-69 13-61 0 0,-22 0 2 0 0,1-1 0 0 0,-1-1 0 0 0,1-1 0 0 0,30-7 0 0 0,-40 6-3 0 0,0 1 1 0 0,0 1-1 0 0,0 0 1 0 0,35 4-1 0 0,6-1-31 0 0,348-2 11 0 0,-316 12 45 0 0,-61-12-45 0 0,-11-1 18 0 0,0 1 0 0 0,-1 1 0 0 0,1 0 0 0 0,33 8 1 0 0,-40-7-8 0 0,-1 0 1 0 0,0 0 0 0 0,1-1 0 0 0,-1-1-1 0 0,15-1 1 0 0,43 4 0 0 0,-43 2-10 0 0,8 1 15 0 0,1-1 1 0 0,46 1-1 0 0,-41 6-11 0 0,1 0-4 0 0,128-6 160 0 0,-165-6-145 0 0,-1-1 0 0 0,0 1-1 0 0,1-1 1 0 0,-1 0 0 0 0,0 0-1 0 0,0 0 1 0 0,0 0 0 0 0,1 0-1 0 0,-1-1 1 0 0,3-2 0 0 0,-2 2 3 0 0,0 0 0 0 0,1-1 0 0 0,-1 2 0 0 0,1-1 0 0 0,-1 0 0 0 0,1 1 0 0 0,0 0 0 0 0,0 0 0 0 0,0 0 0 0 0,8 0 0 0 0,-12 1 10 0 0,9 58-65 0 0,1-9 337 0 0,-6 157 533 0 0,-5-154-777 0 0,-2-26-32 0 0,0 0 0 0 0,-2 0 0 0 0,-1 0 0 0 0,-9 27 0 0 0,-15 17-596 0 0,17-45-1853 0 0,1 3-3708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58.6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46 170 6185 0 0,'0'0'18431'0'0,"-7"-10"-17776"0"0,-24-29-115 0 0,23 29 2777 0 0,11 10-3302 0 0,-1 1 0 0 0,1-1 0 0 0,0 1 0 0 0,-1 0 1 0 0,1-1-1 0 0,-1 1 0 0 0,0 1 0 0 0,1-1 0 0 0,2 2 1 0 0,7 0 61 0 0,0 0 0 0 0,0-1 0 0 0,18 1 0 0 0,9 1 31 0 0,44 5 67 0 0,0-4 0 0 0,97-7 0 0 0,-53 0-162 0 0,-78 0 2 0 0,85-16-1 0 0,-84 9-5 0 0,90-3 0 0 0,-120 11-4 0 0,0-1 1 0 0,31-7-1 0 0,-32 5-3 0 0,-1 1 0 0 0,29-2-1 0 0,42-6 17 0 0,68-7-1 0 0,-124 18-21 0 0,-1-2 0 0 0,34-6 0 0 0,72-4-4 0 0,11-11-20 0 0,-131 20 17 0 0,0 1 1 0 0,0 1-1 0 0,0 0 0 0 0,32 4 1 0 0,-1-1-13 0 0,57 10-17 0 0,428-12-171 0 0,-495 11 169 0 0,19 1-1 0 0,-48-7 48 0 0,-9-5-6 0 0,0 1-1 0 0,-1 0 1 0 0,1 0 0 0 0,0-1 0 0 0,0 1 0 0 0,0-1 0 0 0,0 1 0 0 0,0-1 0 0 0,0 1-1 0 0,0-1 1 0 0,0 0 0 0 0,0 1 0 0 0,0-1 0 0 0,0 0 0 0 0,0 0 0 0 0,0 0 0 0 0,0 0 0 0 0,0 0-1 0 0,0 0 1 0 0,0 0 0 0 0,2 0 0 0 0,43 8 19 0 0,5 2-15 0 0,-50-10-41 0 0,-24-1-7202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1:00.1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58 12 4593 0 0,'0'0'19248'0'0,"-12"-2"-18145"0"0,8 1-782 0 0,-28-4-109 0 0,22 2 571 0 0,16 2 1578 0 0,155 5-1600 0 0,291 45 1 0 0,-102-20-584 0 0,-146-18-200 0 0,-12 0-14 0 0,5 5 40 0 0,-21 11 21 0 0,-108-24-10 0 0,23 4-2 0 0,-61-3 0 0 0,0-2-1 0 0,57-4 1 0 0,-24 0 24 0 0,88-9-18 0 0,1335 11-740 0 0,-1487 3 197 0 0,1-3 462 0 0,0 0-1 0 0,0 1 0 0 0,0-1 1 0 0,0 0-1 0 0,0 1 0 0 0,0-1 1 0 0,0 0-1 0 0,0 1 0 0 0,0-1 1 0 0,0 0-1 0 0,-1 0 0 0 0,1 1 0 0 0,0-1 1 0 0,0 0-1 0 0,0 1 0 0 0,0-1 1 0 0,-1 0-1 0 0,1 0 0 0 0,0 1 1 0 0,0-1-1 0 0,0 0 0 0 0,-1 0 1 0 0,1 1-1 0 0,0-1 0 0 0,0 0 1 0 0,-1 0-1 0 0,1 0 0 0 0,0 1 1 0 0,-1-1-1 0 0,1 0 0 0 0,0 0 0 0 0,-1 0 1 0 0,1 0-1 0 0,-1 0 0 0 0,-21 0-6417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1:01.6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95 0 7818 0 0,'0'0'16795'0'0,"-13"20"-15529"0"0,12 165-125 0 0,8 305-192 0 0,-5-244-573 0 0,-3-132-327 0 0,-16 119 51 0 0,1-3 29 0 0,16-156-107 0 0,-3-1-1 0 0,-3 1 0 0 0,-25 115 1 0 0,26-162-32 0 0,1 1 1 0 0,0 0-1 0 0,3 0 1 0 0,0 0-1 0 0,4 41 0 0 0,1-52 61 0 0,0 0 0 0 0,1 0-1 0 0,1-1 1 0 0,14 30 0 0 0,0 2-22 0 0,-6-17 0 0 0,-10-23-45 0 0,0 0 0 0 0,-1 1 0 0 0,0-1 0 0 0,0 1 0 0 0,-1 0 0 0 0,0-1 0 0 0,0 1 0 0 0,-1 0 0 0 0,0 14 0 0 0,-14-25-3021 0 0,13-17-2372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9:47.5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1 130 16820 0 0,'0'0'5354'0'0,"4"0"-6221"0"0,32-3 1260 0 0,-1-1 0 0 0,1-2 0 0 0,42-12 0 0 0,28-5-203 0 0,26-6-194 0 0,43-5-504 0 0,-121 21 422 0 0,-67 15 166 0 0,7 5-88 0 0,0 0 0 0 0,1 1 0 0 0,-1-1 0 0 0,2 1 0 0 0,-1 0 0 0 0,1 1 0 0 0,0-1-1 0 0,1 1 1 0 0,0 0 0 0 0,0 0 0 0 0,1 0 0 0 0,-2 15 0 0 0,-1 12 125 0 0,0 72 0 0 0,3 35 309 0 0,0 0-133 0 0,25 233 0 0 0,-16-322-573 0 0,-1 74 1 0 0,-1-83-3688 0 0,-2-31-304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9:48.4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128 177 7378 0 0,'0'0'14127'0'0,"-20"-4"-13522"0"0,-60-13-265 0 0,79 17-333 0 0,0 0 0 0 0,0 0-1 0 0,-1 0 1 0 0,1 0 0 0 0,0 0 0 0 0,0-1-1 0 0,0 1 1 0 0,-1-1 0 0 0,1 1 0 0 0,0-1-1 0 0,0 1 1 0 0,0-1 0 0 0,0 1-1 0 0,0-1 1 0 0,0 0 0 0 0,0 0 0 0 0,0 0-1 0 0,1 1 1 0 0,-1-1 0 0 0,0 0 0 0 0,0 0-1 0 0,1 0 1 0 0,-1 0 0 0 0,0 0 0 0 0,1 0-1 0 0,-1-1 1 0 0,1 1 0 0 0,-1 0 0 0 0,1 0-1 0 0,0 0 1 0 0,-1 0 0 0 0,1-1 0 0 0,0 1-1 0 0,0 0 1 0 0,0 0 0 0 0,0-1 0 0 0,0 1-1 0 0,0-2 1 0 0,1 1-69 0 0,0-1 1 0 0,0 1-1 0 0,0-1 1 0 0,0 1-1 0 0,0-1 0 0 0,1 1 1 0 0,-1 0-1 0 0,1-1 1 0 0,-1 1-1 0 0,3-2 0 0 0,9-7 52 0 0,0 1-1 0 0,0 0 0 0 0,1 2 0 0 0,0-1 0 0 0,1 2 0 0 0,-1 0 1 0 0,2 0-1 0 0,-1 2 0 0 0,1 0 0 0 0,-1 0 0 0 0,1 2 0 0 0,1 0 1 0 0,-1 1-1 0 0,0 0 0 0 0,24 1 0 0 0,-34 2 30 0 0,1 0 1 0 0,-1 0-1 0 0,0 0 0 0 0,0 1 1 0 0,0 0-1 0 0,0 0 0 0 0,0 0 1 0 0,0 1-1 0 0,0 0 0 0 0,-1 0 0 0 0,1 0 1 0 0,-1 1-1 0 0,0 0 0 0 0,0 0 1 0 0,0 0-1 0 0,-1 1 0 0 0,0-1 1 0 0,8 11-1 0 0,-6-7 51 0 0,-1-1 1 0 0,0 1-1 0 0,-1 0 0 0 0,1 1 1 0 0,-2-1-1 0 0,1 1 0 0 0,-1 0 1 0 0,0 0-1 0 0,-1 0 1 0 0,0 0-1 0 0,0 0 0 0 0,0 13 1 0 0,-3-10 46 0 0,-1-1 1 0 0,1 1 0 0 0,-2-1 0 0 0,1 1 0 0 0,-2-1-1 0 0,1 0 1 0 0,-2 0 0 0 0,1 0 0 0 0,-1-1 0 0 0,-1 0 0 0 0,-8 12-1 0 0,-10 12 36 0 0,-49 52-1 0 0,70-83-146 0 0,-14 15-17 0 0,-66 67 151 0 0,74-77-179 0 0,0 0-1 0 0,0-1 1 0 0,-1 0 0 0 0,0-1 0 0 0,0 0 0 0 0,-1 0 0 0 0,-18 6 0 0 0,27-11 6 0 0,0-1 1 0 0,1 0-1 0 0,-1 1 0 0 0,0-1 1 0 0,0 0-1 0 0,1 0 0 0 0,-1 0 1 0 0,0 0-1 0 0,1-1 0 0 0,-1 1 1 0 0,0 0-1 0 0,1-1 1 0 0,-1 1-1 0 0,0-1 0 0 0,1 1 1 0 0,-1-1-1 0 0,1 0 0 0 0,-1 1 1 0 0,1-1-1 0 0,-1 0 0 0 0,1 0 1 0 0,0 0-1 0 0,-1-1 0 0 0,1 1 1 0 0,0 0-1 0 0,0 0 1 0 0,0-1-1 0 0,0 1 0 0 0,0 0 1 0 0,0-1-1 0 0,0 1 0 0 0,0-1 1 0 0,1 1-1 0 0,-1-1 0 0 0,1 0 1 0 0,-1 1-1 0 0,1-1 0 0 0,-1 0 1 0 0,1 1-1 0 0,0-1 0 0 0,0-3 1 0 0,-1 2-28 0 0,1-1 0 0 0,-1 0 0 0 0,1 0 0 0 0,0 0 0 0 0,0 1 0 0 0,0-1 0 0 0,1 0 0 0 0,-1 0 0 0 0,1 1 0 0 0,0-1 0 0 0,0 0 0 0 0,0 1 0 0 0,1-1 0 0 0,-1 1 0 0 0,1-1 0 0 0,0 1 0 0 0,0 0 0 0 0,3-4 0 0 0,5 1-3 0 0,0 0 1 0 0,1 1-1 0 0,0 1 1 0 0,0-1 0 0 0,0 2-1 0 0,0-1 1 0 0,1 2-1 0 0,0 0 1 0 0,-1 0-1 0 0,24 0 1 0 0,-26 2 80 0 0,22 0-27 0 0,1 1 0 0 0,31 5 0 0 0,-53-4 13 0 0,-1 0-1 0 0,1 0 1 0 0,-1 1-1 0 0,0 0 1 0 0,0 1-1 0 0,0 0 0 0 0,0 0 1 0 0,-1 1-1 0 0,1 0 1 0 0,14 13-1 0 0,-18-13 43 0 0,1 0 0 0 0,-1 1-1 0 0,0-1 1 0 0,-1 1 0 0 0,1 0 0 0 0,-1 1-1 0 0,0-1 1 0 0,-1 1 0 0 0,4 7-1 0 0,-6-10 17 0 0,0-1 0 0 0,0 1-1 0 0,0-1 1 0 0,0 1 0 0 0,-1 0-1 0 0,0-1 1 0 0,1 1-1 0 0,-1 0 1 0 0,-1-1 0 0 0,1 1-1 0 0,0 0 1 0 0,-1-1-1 0 0,0 1 1 0 0,0-1 0 0 0,0 1-1 0 0,0-1 1 0 0,0 1-1 0 0,-1-1 1 0 0,0 0 0 0 0,-3 6-1 0 0,-22 26 90 0 0,-1-1 0 0 0,-2-2 0 0 0,-1-1 0 0 0,-61 47 0 0 0,82-70-174 0 0,-1-2 1 0 0,0 1-1 0 0,-18 7 0 0 0,-10 6 74 0 0,36-18-124 0 0,-1 0 0 0 0,0 0-1 0 0,0-1 1 0 0,0 1 0 0 0,-1-1 0 0 0,1 0-1 0 0,0-1 1 0 0,0 1 0 0 0,-1-1 0 0 0,1 1-1 0 0,0-1 1 0 0,-5-1 0 0 0,8 1 62 0 0,0-1-50 0 0,1 1-1 0 0,-1-1 1 0 0,0 0 0 0 0,1 0-1 0 0,-1 1 1 0 0,0-1 0 0 0,1 0-1 0 0,-1 0 1 0 0,1 0-1 0 0,-1 0 1 0 0,1 0 0 0 0,0 0-1 0 0,-1 0 1 0 0,1 0-1 0 0,0 0 1 0 0,0 0 0 0 0,-1 0-1 0 0,1 0 1 0 0,0 0 0 0 0,0 0-1 0 0,0 0 1 0 0,0 0-1 0 0,1 0 1 0 0,-1 0 0 0 0,0 0-1 0 0,0 0 1 0 0,0 0-1 0 0,1-1 1 0 0,6-37-1366 0 0,-4 31 1352 0 0,1-1 1 0 0,0 1-1 0 0,0 0 0 0 0,0 0 1 0 0,1 1-1 0 0,0-1 1 0 0,1 1-1 0 0,0 0 0 0 0,0 1 1 0 0,0-1-1 0 0,1 1 1 0 0,0 0-1 0 0,15-9 0 0 0,-16 11 104 0 0,0 0-1 0 0,1 0 1 0 0,0 1-1 0 0,0-1 1 0 0,0 2-1 0 0,0-1 1 0 0,0 1-1 0 0,1 0 1 0 0,-1 1-1 0 0,0-1 0 0 0,1 2 1 0 0,0-1-1 0 0,-1 1 1 0 0,1 0-1 0 0,-1 0 1 0 0,1 1-1 0 0,11 3 1 0 0,-14-2 90 0 0,0 0 1 0 0,0 0-1 0 0,0 1 0 0 0,-1 0 1 0 0,1 0-1 0 0,-1 0 0 0 0,1 0 1 0 0,-1 1-1 0 0,0-1 1 0 0,-1 1-1 0 0,1 0 0 0 0,-1 1 1 0 0,1-1-1 0 0,-1 1 0 0 0,0-1 1 0 0,-1 1-1 0 0,1 0 1 0 0,-1 0-1 0 0,0 0 0 0 0,0 0 1 0 0,-1 0-1 0 0,2 10 0 0 0,2 11 534 0 0,-2-1 0 0 0,-1 1-1 0 0,-1 38 1 0 0,-1-48-575 0 0,-1 11 153 0 0,-2 0 1 0 0,-9 43-1 0 0,6-43-198 0 0,1 0 0 0 0,-1 45-1 0 0,7-31 270 0 0,1 0-1 0 0,2 0 1 0 0,16 70-1 0 0,104 325-85 0 0,-115-410-400 0 0,20 75 153 0 0,-21-33-3669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9:48.7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1 148 12323 0 0,'0'0'13389'0'0,"56"-5"-13018"0"0,180-17-111 0 0,-178 17-70 0 0,0-3 0 0 0,73-19 0 0 0,-105 21-188 0 0,242-55-939 0 0,-241 57 336 0 0,11-4-1191 0 0,-23 7-1955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9:49.4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0 15843 0 0,'0'0'6571'0'0,"-4"62"-6160"0"0,-8 201-132 0 0,11-197-175 0 0,2 1 1 0 0,14 89-1 0 0,-1-32-79 0 0,18 443 90 0 0,-30-469-922 0 0,2 23-2832 0 0,5-44-6150 0 0,-4-63 4228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10.4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93 10642 0 0,'0'0'16743'0'0,"13"-3"-16455"0"0,275-47 1211 0 0,-27 18-1318 0 0,-225 27-1628 0 0,49 2 4287 0 0,-55 4-5789 0 0,-6-1-3003 0 0,1 1-4248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9:49.7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14915 0 0,'0'0'9394'0'0,"19"60"-8795"0"0,58 195-4 0 0,-57-183-377 0 0,-3 0 1 0 0,-4 2 0 0 0,6 95-1 0 0,-8-53 33 0 0,30 297-1039 0 0,-34-338-824 0 0,0-27-2957 0 0,1-19-3290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9:50.2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60 96 12339 0 0,'0'0'13105'0'0,"-10"-18"-13061"0"0,-30-52-43 0 0,33 63-549 0 0,5 15 467 0 0,4 17 362 0 0,41 132 661 0 0,29 137-893 0 0,-61-220-481 0 0,15 76-2285 0 0,-20-126-2071 0 0,16 44 0 0 0,-15-45-1804 0 0,-6 9-223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9:51.7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342 82 8266 0 0,'0'0'13095'0'0,"-19"-11"-12954"0"0,-58-34 47 0 0,72 42-162 0 0,0-1-1 0 0,0 2 1 0 0,0-1 0 0 0,0 1 0 0 0,0-1-1 0 0,0 1 1 0 0,0 1 0 0 0,-1-1 0 0 0,1 1-1 0 0,-1 0 1 0 0,0 0 0 0 0,1 1 0 0 0,-1-1-1 0 0,1 1 1 0 0,-1 1 0 0 0,0-1 0 0 0,1 1-1 0 0,-1 0 1 0 0,1 0 0 0 0,-1 0 0 0 0,1 1-1 0 0,0 0 1 0 0,-1 0 0 0 0,1 0 0 0 0,0 1-1 0 0,0 0 1 0 0,1 0 0 0 0,-1 0 0 0 0,0 0-1 0 0,1 1 1 0 0,0 0 0 0 0,0 0 0 0 0,0 0-1 0 0,1 0 1 0 0,-5 7 0 0 0,0 0-9 0 0,0 2 1 0 0,1-1 0 0 0,1 1-1 0 0,0 0 1 0 0,1 0-1 0 0,0 0 1 0 0,1 1-1 0 0,1 0 1 0 0,0 0-1 0 0,0 0 1 0 0,0 21 0 0 0,3-26-18 0 0,0 0 1 0 0,1 1 0 0 0,-1-1 0 0 0,2 0-1 0 0,-1 0 1 0 0,1 0 0 0 0,1 0 0 0 0,-1-1 0 0 0,2 1-1 0 0,-1 0 1 0 0,1-1 0 0 0,0 0 0 0 0,1 0 0 0 0,0 0-1 0 0,0-1 1 0 0,1 1 0 0 0,0-1 0 0 0,0-1 0 0 0,0 1-1 0 0,1-1 1 0 0,0 0 0 0 0,1 0 0 0 0,-1-1 0 0 0,1 0-1 0 0,0-1 1 0 0,15 7 0 0 0,-5-4 50 0 0,0-1 0 0 0,1-1 0 0 0,-1 0 0 0 0,1-2-1 0 0,0 0 1 0 0,0-1 0 0 0,1-1 0 0 0,-1-1 0 0 0,20-2 0 0 0,1 2 75 0 0,-23-2-33 0 0,-1 0 1 0 0,1-1-1 0 0,-1-1 1 0 0,0-1-1 0 0,-1 0 1 0 0,1-1-1 0 0,-1 0 1 0 0,27-16-1 0 0,-42 21-45 0 0,1 1 0 0 0,-1 0 0 0 0,1 0 0 0 0,-1 0 0 0 0,0-1 0 0 0,1 1 0 0 0,-1 0 0 0 0,1 0 0 0 0,-1-1 0 0 0,0 1 0 0 0,1 0 0 0 0,-1-1 0 0 0,0 1 0 0 0,0 0 0 0 0,1-1 0 0 0,-1 1 0 0 0,0-1 0 0 0,0 1 0 0 0,1 0 0 0 0,-1-1 0 0 0,0 1 0 0 0,0-1 0 0 0,0 1 0 0 0,0-1 0 0 0,0 1 0 0 0,0 0 0 0 0,0-1 0 0 0,0 1 0 0 0,0-1 0 0 0,0 1 0 0 0,0-1 0 0 0,0 1 0 0 0,0-1 0 0 0,0 1 0 0 0,0-1 0 0 0,0 1 1 0 0,0 0-1 0 0,-1-1 0 0 0,1 1 0 0 0,0-1 0 0 0,-1 0 0 0 0,-21-15 274 0 0,16 12-342 0 0,-1 1-1 0 0,0 0 1 0 0,0 1 0 0 0,0 0-1 0 0,-12-3 1 0 0,-48-6-474 0 0,59 11 458 0 0,-1 1-1 0 0,1 1 1 0 0,-1-1 0 0 0,1 1-1 0 0,0 1 1 0 0,0 0-1 0 0,0 0 1 0 0,0 0-1 0 0,1 1 1 0 0,-1 0 0 0 0,1 1-1 0 0,0 0 1 0 0,0 0-1 0 0,0 0 1 0 0,1 1 0 0 0,0 0-1 0 0,0 0 1 0 0,-10 14-1 0 0,-3 6-46 0 0,1 2-1 0 0,1 0 0 0 0,-20 47 0 0 0,29-53 41 0 0,1-1-1 0 0,1 1 0 0 0,1 0 0 0 0,1 1 1 0 0,1-1-1 0 0,1 1 0 0 0,1 0 0 0 0,1-1 1 0 0,3 32-1 0 0,-1-44 69 0 0,-1 0-1 0 0,2 1 1 0 0,-1-1 0 0 0,1 0 0 0 0,1 0-1 0 0,0-1 1 0 0,0 1 0 0 0,1-1-1 0 0,0 0 1 0 0,1 0 0 0 0,0 0 0 0 0,0-1-1 0 0,1 0 1 0 0,0 0 0 0 0,0-1 0 0 0,1 0-1 0 0,0 0 1 0 0,0-1 0 0 0,0 1-1 0 0,1-2 1 0 0,0 0 0 0 0,1 0 0 0 0,-1 0-1 0 0,1-1 1 0 0,-1 0 0 0 0,1-1 0 0 0,0 0-1 0 0,1-1 1 0 0,-1 0 0 0 0,0-1-1 0 0,1 0 1 0 0,-1 0 0 0 0,1-1 0 0 0,-1-1-1 0 0,0 1 1 0 0,14-4 0 0 0,-14 1-71 0 0,0 0 0 0 0,0-1 0 0 0,0 0 0 0 0,-1-1 1 0 0,16-10-1 0 0,33-13 165 0 0,-53 22-251 0 0,-9 30-671 0 0,8 6 779 0 0,1 13-69 0 0,-5-42 80 0 0,0 1 0 0 0,0 0 0 0 0,0 0 0 0 0,0-1-1 0 0,0 1 1 0 0,0 0 0 0 0,0 0 0 0 0,-1-1 0 0 0,1 1 0 0 0,-1 0 0 0 0,1-1-1 0 0,-1 1 1 0 0,0 0 0 0 0,0-1 0 0 0,1 1 0 0 0,-3 2 0 0 0,2-3-118 0 0,-2 1-690 0 0,1-1 823 0 0,1 0 0 0 0,-1 0 0 0 0,1 1 0 0 0,0-1 0 0 0,-1 0 0 0 0,1 1 0 0 0,0-1 0 0 0,0 1 0 0 0,0-1-1 0 0,0 1 1 0 0,1 0 0 0 0,-1-1 0 0 0,0 1 0 0 0,1 0 0 0 0,-1 0 0 0 0,1-1 0 0 0,-1 5 0 0 0,-5 8-15 0 0,1-2 50 0 0,1 0 1 0 0,0 0-1 0 0,1 1 0 0 0,0-1 0 0 0,1 1 0 0 0,0 0 0 0 0,0 15 0 0 0,-4 30 232 0 0,5 3 137 0 0,1-59-430 0 0,78-2-534 0 0,-72 2 872 0 0,-6-2-271 0 0,0 0 0 0 0,1 1-1 0 0,-1-1 1 0 0,1 1 0 0 0,-1-1 0 0 0,1 0-1 0 0,-1 1 1 0 0,0-1 0 0 0,1 0 0 0 0,-1 0-1 0 0,1 1 1 0 0,-1-1 0 0 0,1 0 0 0 0,0 0-1 0 0,-1 0 1 0 0,1 0 0 0 0,-1 0 0 0 0,1 1-1 0 0,-1-1 1 0 0,1 0 0 0 0,-1 0 0 0 0,1 0-1 0 0,-1-1 1 0 0,1 1 0 0 0,0 0 0 0 0,-1 0-1 0 0,1 0 1 0 0,-1 0 0 0 0,1 0-1 0 0,-1-1 1 0 0,1 1 0 0 0,-1 0 0 0 0,1 0-1 0 0,-1-1 1 0 0,1 1 0 0 0,-1 0 0 0 0,0-1-1 0 0,1 1 1 0 0,-1 0 0 0 0,1-1 0 0 0,-1 1-1 0 0,1-1 1 0 0,-1 0 88 0 0,-4-4 67 0 0,4 5-196 0 0,-1 0 1 0 0,1-1-1 0 0,0 1 1 0 0,0-1-1 0 0,0 1 1 0 0,-1-1 0 0 0,1 1-1 0 0,0 0 1 0 0,-1-1-1 0 0,1 1 1 0 0,0 0-1 0 0,-1-1 1 0 0,1 1-1 0 0,0 0 1 0 0,-1 0 0 0 0,1-1-1 0 0,-1 1 1 0 0,1 0-1 0 0,0 0 1 0 0,-1-1-1 0 0,1 1 1 0 0,-1 0-1 0 0,1 0 1 0 0,-1 0 0 0 0,1 0-1 0 0,-1 0 1 0 0,0 0-1 0 0,-1 0-20 0 0,0-1-1 0 0,0 1 1 0 0,0-1-1 0 0,0 1 1 0 0,-1-1-1 0 0,1 0 1 0 0,0 1-1 0 0,0-1 1 0 0,0 0-1 0 0,0 0 0 0 0,-2-3 1 0 0,1 3 9 0 0,1-1 0 0 0,-1 1 0 0 0,1-1 1 0 0,-1 1-1 0 0,1 0 0 0 0,-1 0 0 0 0,0 0 0 0 0,0 0 0 0 0,0 1 0 0 0,1-1 1 0 0,-1 1-1 0 0,-3-1 0 0 0,0 1 3 0 0,1 0 0 0 0,0 1 1 0 0,-1-1-1 0 0,1 1 0 0 0,0 0 1 0 0,0 0-1 0 0,0 1 0 0 0,0 0 0 0 0,0-1 1 0 0,0 2-1 0 0,0-1 0 0 0,0 1 1 0 0,1-1-1 0 0,-1 1 0 0 0,1 0 0 0 0,0 1 1 0 0,0-1-1 0 0,0 1 0 0 0,0 0 1 0 0,-4 6-1 0 0,-4 4 24 0 0,1-1 1 0 0,1 2-1 0 0,0-1 1 0 0,1 1-1 0 0,0 1 1 0 0,2 0-1 0 0,-1 0 1 0 0,2 0-1 0 0,0 1 1 0 0,2 0-1 0 0,-1 0 1 0 0,2 1-1 0 0,0-1 1 0 0,1 1 0 0 0,1-1-1 0 0,2 24 1 0 0,-1-39-40 0 0,0 0 0 0 0,0 1 0 0 0,0-1 0 0 0,1 0 1 0 0,-1 0-1 0 0,1 0 0 0 0,-1 0 0 0 0,1 1 1 0 0,0-1-1 0 0,0 0 0 0 0,0 0 0 0 0,0 0 0 0 0,0-1 1 0 0,0 1-1 0 0,0 0 0 0 0,1 0 0 0 0,-1-1 1 0 0,1 1-1 0 0,0 0 0 0 0,-1-1 0 0 0,3 2 0 0 0,0-1 9 0 0,1 1 0 0 0,-1-1 0 0 0,0 0 0 0 0,1-1-1 0 0,-1 1 1 0 0,1-1 0 0 0,0 0 0 0 0,-1 0-1 0 0,10 0 1 0 0,-4 0-16 0 0,-1-1 0 0 0,1 0 0 0 0,0-1 0 0 0,0 0 0 0 0,0-1 0 0 0,-1 0 1 0 0,1 0-1 0 0,-1-1 0 0 0,18-8 0 0 0,-6-3-398 0 0,-1 0 1 0 0,0-2 0 0 0,25-25 0 0 0,-14 12-1271 0 0,-22 18-1875 0 0,-16 28 8080 0 0,6-10-5031 0 0,-12 168 2584 0 0,26 213-31 0 0,10 89-2077 0 0,-14-219-56 0 0,5 237 10 0 0,-14-493-35 0 0,1-15-2809 0 0,-1 0 1264 0 0,0-1 1 0 0,-3-16-1 0 0,-2-26-7630 0 0,5 17 1163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9:53.4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92 12 11979 0 0,'0'0'14119'0'0,"-18"7"-13769"0"0,-56 20-287 0 0,176-8 381 0 0,-28-9-142 0 0,0-3-1 0 0,146-5 1 0 0,-117-3-191 0 0,129-7 54 0 0,230-37 0 0 0,-233 25-1075 0 0,242 10 1 0 0,-383 10 253 0 0,-47 12 19 0 0,-41 29 520 0 0,-12 625 871 0 0,12-209-484 0 0,7-360-261 0 0,5-1 0 0 0,33 133 0 0 0,-17-118-58 0 0,-28-109 59 0 0,1 1 1 0 0,0-1 0 0 0,1 0 0 0 0,-1 0 0 0 0,0 0 0 0 0,1 0 0 0 0,-1 0 0 0 0,1 0-1 0 0,-1 0 1 0 0,1 0 0 0 0,0-1 0 0 0,0 1 0 0 0,0-1 0 0 0,0 1 0 0 0,0-1-1 0 0,0 0 1 0 0,0 0 0 0 0,1 0 0 0 0,3 1 0 0 0,34 10 278 0 0,65-11 202 0 0,251-12-253 0 0,-245 6-224 0 0,19-2-3 0 0,117-23 40 0 0,111-18 230 0 0,-140 21-73 0 0,-88 15-143 0 0,217-49-26 0 0,-142 27-46 0 0,-150 31 1 0 0,-46 3 6 0 0,1 0 0 0 0,-1 0 0 0 0,0-1 0 0 0,0 0 0 0 0,0 0 0 0 0,11-4 0 0 0,-14 3 1 0 0,0 1-1 0 0,-1 0 1 0 0,1 1 0 0 0,0-1 0 0 0,0 1 0 0 0,-1 0 0 0 0,1 0 0 0 0,7 2 0 0 0,-7-1-3 0 0,0 0 0 0 0,0-1 0 0 0,0 0 0 0 0,0 0 0 0 0,0 0 0 0 0,12-3 0 0 0,38-12-9 0 0,65-9 0 0 0,-70 23-3 0 0,-44 1 12 0 0,1 1-1 0 0,-1-2 0 0 0,1 1 0 0 0,-1-1 0 0 0,1 0 0 0 0,-1 0 1 0 0,0-1-1 0 0,8-2 0 0 0,-9 2 4 0 0,1 1 1 0 0,-1 0-1 0 0,1 0 1 0 0,-1 0-1 0 0,1 1 0 0 0,-1 0 1 0 0,1 0-1 0 0,6 2 1 0 0,15 0-35 0 0,-23-2 41 0 0,0 0-6 0 0,0 0 0 0 0,1 0 0 0 0,-1 0 0 0 0,0-1 0 0 0,0 1 0 0 0,0-1 0 0 0,0-1 0 0 0,-1 1 0 0 0,1-1 1 0 0,6-2-1 0 0,-7 2-3 0 0,1 0 1 0 0,0 1-1 0 0,0-1 0 0 0,0 1 1 0 0,0 0-1 0 0,9 0 1 0 0,27-8-8 0 0,-26 4-2 0 0,0 1 1 0 0,0 1 0 0 0,0 0-1 0 0,0 1 1 0 0,1 0 0 0 0,-1 2 0 0 0,31 1-1 0 0,-22 0 17 0 0,-1-1 0 0 0,35-5 0 0 0,-30 2-40 0 0,-1 1 1 0 0,49 4-1 0 0,-18 0 70 0 0,35 15 38 0 0,-54-11-1314 0 0,-31-2 79 0 0,-29-2-17 0 0,9-2-2388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9:55.3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66 24 5337 0 0,'0'0'16124'0'0,"-11"-4"-15472"0"0,-33-12-31 0 0,33 12 391 0 0,40 4-1312 0 0,422 18 2250 0 0,-169-11-1932 0 0,-178-8-427 0 0,-105 1 397 0 0,0 0 0 0 0,1 1 0 0 0,-1-1 0 0 0,0 1 0 0 0,0-1 0 0 0,1 0 0 0 0,-1 1 1 0 0,0-1-1 0 0,1 1 0 0 0,-1 0 0 0 0,1-1 0 0 0,-1 1 0 0 0,1-1 0 0 0,-1 1 0 0 0,1 0 0 0 0,-1-1 0 0 0,1 1 0 0 0,-1 0 0 0 0,1 0 0 0 0,0-1 0 0 0,0 1 0 0 0,-1 0 0 0 0,1 0 0 0 0,0 0 0 0 0,0-1 0 0 0,0 1 0 0 0,0 0 0 0 0,0 0 0 0 0,0 0 0 0 0,0 0 0 0 0,0 0 0 0 0,0 40 79 0 0,1-26-145 0 0,1 35 211 0 0,3-1 0 0 0,14 64 0 0 0,-9-65 25 0 0,-3 2 0 0 0,2 65 0 0 0,-8-68-38 0 0,0 18 69 0 0,-16 127 0 0 0,9-147-140 0 0,2 0 0 0 0,1 71 1 0 0,7-94-46 0 0,-2-21-6 0 0,-1 1 0 0 0,25 4 90 0 0,-22-3-74 0 0,1 0-1 0 0,-1 0 1 0 0,1-1 0 0 0,0 1 0 0 0,0-1 0 0 0,0 0 0 0 0,0-1 0 0 0,0 1 0 0 0,7 0 0 0 0,24 10 68 0 0,-28-9-74 0 0,0 0 0 0 0,0-1 0 0 0,0 1 0 0 0,0-2 0 0 0,1 1 0 0 0,-1-2 0 0 0,1 1 0 0 0,11-1 0 0 0,26 3 15 0 0,334 42 234 0 0,-310-40-210 0 0,-46-5-52 0 0,-1 2 0 0 0,32 6 0 0 0,66 18 221 0 0,237 18 0 0 0,312-44-154 0 0,-584-2 2 0 0,0 3 1 0 0,150 21 0 0 0,-202-19-57 0 0,1-2 1 0 0,-1-2-1 0 0,1-1 0 0 0,62-12 0 0 0,22-1-53 0 0,-39 10 11 0 0,1 4-1 0 0,-1 4 1 0 0,0 3 0 0 0,91 19-1 0 0,-73-13 3 0 0,-84-10 37 0 0,0 0-1 0 0,0 0 1 0 0,0-2-1 0 0,16 0 1 0 0,30 1-41 0 0,203 12 92 0 0,39-2-104 0 0,-7-11 22 0 0,-237 12 38 0 0,101-12 77 0 0,-88-12-99 0 0,-57 12-7 0 0,-9 0 38 0 0,-1-1 0 0 0,1 1 0 0 0,0 1 1 0 0,0-1-1 0 0,-1 0 0 0 0,1 1 0 0 0,0 0 1 0 0,-1 0-1 0 0,1 1 0 0 0,-1-1 0 0 0,6 3 1 0 0,33 8 39 0 0,-37-11-58 0 0,0 1 0 0 0,0-1 0 0 0,0 0 0 0 0,0-1 0 0 0,0 0 0 0 0,0 0 0 0 0,0 0 0 0 0,10-2 0 0 0,-1 1-5 0 0,-14 1-22 0 0,-24 0-3842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9:57.9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7394 0 0,'0'0'10308'0'0,"4"0"-10106"0"0,85 11 2983 0 0,69-2-877 0 0,-99-5-1884 0 0,122 27 551 0 0,157 2 160 0 0,67-15-734 0 0,-343-18-361 0 0,22 1 7 0 0,106-13 0 0 0,-51 0-59 0 0,210 9-1 0 0,-174 5-21 0 0,113-2-22 0 0,-287 0 64 0 0,45 0-77 0 0,-1 0-121 0 0,-44 0 233 0 0,5 12-215 0 0,12-1 168 0 0,3 2 256 0 0,-8 30-285 0 0,54 81 191 0 0,-53-102-92 0 0,-1-1-1 0 0,-1 2 0 0 0,-1 0 1 0 0,11 32-1 0 0,-17-35 8 0 0,-2 0-1 0 0,0 0 1 0 0,-1 0-1 0 0,0 1 1 0 0,-3 30-1 0 0,0-16-100 0 0,1-33 42 0 0,0-1-44 0 0,0-1 34 0 0,0 1 0 0 0,0-1-1 0 0,0 1 1 0 0,0-1 0 0 0,0 0 0 0 0,0 1-1 0 0,0-1 1 0 0,0 0 0 0 0,0 1-1 0 0,0-1 1 0 0,0 0 0 0 0,0 1 0 0 0,0-1-1 0 0,0 1 1 0 0,0-1 0 0 0,0 0 0 0 0,1 1-1 0 0,-1-1 1 0 0,0 0 0 0 0,0 1 0 0 0,0-1-1 0 0,1 0 1 0 0,-1 0 0 0 0,0 1-1 0 0,0-1 1 0 0,1 0 0 0 0,-1 0 0 0 0,0 1-1 0 0,0-1 1 0 0,1 0 0 0 0,-1 0 0 0 0,0 0-1 0 0,1 1 1 0 0,-1-1 0 0 0,0 0-1 0 0,1 0 1 0 0,-1 0 0 0 0,1 0 0 0 0,-1 0-1 0 0,1 0 1 0 0,27 0 304 0 0,9-1-35 0 0,-1 2 0 0 0,58 9 0 0 0,43 2-168 0 0,-65-4-80 0 0,118-2 0 0 0,-173-6-28 0 0,270-11 62 0 0,-240 9-63 0 0,-27 1-13 0 0,1 0-1 0 0,29-6 1 0 0,-30 4 7 0 0,0 1 0 0 0,0 1 1 0 0,36 3-1 0 0,-7 0 26 0 0,29 9-42 0 0,-33-3 27 0 0,65-4 22 0 0,-77-4-31 0 0,49 5-1 0 0,-26-1-8 0 0,-44-5 12 0 0,-1 2 0 0 0,1-1 0 0 0,-1 2 0 0 0,18 3 0 0 0,-21-3-1 0 0,0-1-1 0 0,-1 0 1 0 0,1 0 0 0 0,0-1 0 0 0,14 0 0 0 0,-16-1 1 0 0,0 1 1 0 0,0 0-1 0 0,0 0 0 0 0,0 0 1 0 0,0 1-1 0 0,0 0 0 0 0,0 0 1 0 0,10 4-1 0 0,-7-3-2 0 0,0 0 0 0 0,0-1 0 0 0,0 0-1 0 0,0 0 1 0 0,1-1 0 0 0,-1-1 0 0 0,13-1 0 0 0,10 0-16 0 0,-5 2-8 0 0,-13 1 19 0 0,0-1 0 0 0,0 0 1 0 0,0-1-1 0 0,-1-1 0 0 0,28-6 1 0 0,-30 6-8 0 0,-1 0 1 0 0,1 1-1 0 0,0 0 1 0 0,0 0 0 0 0,1 2-1 0 0,17 1 1 0 0,7 0-41 0 0,-33-2 57 0 0,-1 0 1 0 0,1 0-1 0 0,0 0 1 0 0,-1 0-1 0 0,1 0 1 0 0,0 1-1 0 0,-1-1 1 0 0,1 1-1 0 0,-1 0 1 0 0,1-1-1 0 0,-1 1 1 0 0,1 1-1 0 0,-1-1 0 0 0,4 2 1 0 0,1-1-5 0 0,0-1 0 0 0,0 0 1 0 0,1 0-1 0 0,-1 0 0 0 0,0-1 0 0 0,1 0 0 0 0,-1-1 1 0 0,9-1-1 0 0,6 1-29 0 0,169 1-79 0 0,-190 0 100 0 0,39 0-30 0 0,-32 0 52 0 0,-7-1-6 0 0,-1 1-1 0 0,1 0 1 0 0,0 0-1 0 0,-1-1 1 0 0,1 1-1 0 0,0 0 1 0 0,0 0-1 0 0,-1 0 1 0 0,1 0-1 0 0,0 0 0 0 0,-1 0 1 0 0,1 0-1 0 0,0 0 1 0 0,0 0-1 0 0,-1 0 1 0 0,1 0-1 0 0,0 0 1 0 0,-1 1-1 0 0,1-1 1 0 0,0 0-1 0 0,-1 1 0 0 0,1-1 1 0 0,-1 0-1 0 0,1 1 1 0 0,0-1-1 0 0,-1 1 1 0 0,1-1-1 0 0,-1 0 1 0 0,1 1-1 0 0,-1 0 1 0 0,1-1-1 0 0,-1 1 1 0 0,0-1-1 0 0,1 1 0 0 0,-1-1 1 0 0,1 1-1 0 0,-1 0 1 0 0,0-1-1 0 0,0 1 1 0 0,0 0-1 0 0,1 1 1 0 0,45-2 58 0 0,-26 0-1139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1:44.3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40 588 8866 0 0,'0'0'3538'0'0,"0"17"-3149"0"0,0 70 1109 0 0,-7-66-670 0 0,-16 42-206 0 0,23-63-617 0 0,0-1 0 0 0,0 1 0 0 0,0 0 0 0 0,0 0 0 0 0,0 0 0 0 0,0 0 0 0 0,0-1 0 0 0,0 1 0 0 0,0 0 0 0 0,0 0 0 0 0,0 0-1 0 0,0 0 1 0 0,0-1 0 0 0,0 1 0 0 0,0 0 0 0 0,0 0 0 0 0,0 0 0 0 0,0 0 0 0 0,-1 0 0 0 0,1-1 0 0 0,0 1 0 0 0,0 0 0 0 0,0 0 0 0 0,0 0 0 0 0,0 0 0 0 0,0 0 0 0 0,-1 0 0 0 0,1 0 0 0 0,0 0 0 0 0,0-1 0 0 0,0 1 0 0 0,0 0 0 0 0,0 0 0 0 0,-1 0 0 0 0,1 0 0 0 0,0 0 0 0 0,0 0 0 0 0,0 0 0 0 0,0 0 0 0 0,-1 0-1 0 0,1 0 1 0 0,0 0 0 0 0,0 0 0 0 0,0 0 0 0 0,0 0 0 0 0,-1 0 0 0 0,1 0 0 0 0,0 0 0 0 0,0 0 0 0 0,0 0 0 0 0,0 1 0 0 0,0-1 0 0 0,-1 0 0 0 0,1 0 0 0 0,0 0 0 0 0,0 0 0 0 0,0 0 0 0 0,0 0 0 0 0,0 0 0 0 0,0 0 0 0 0,-1 1 0 0 0,1-1 0 0 0,0 0 0 0 0,0 0 0 0 0,0 0 0 0 0,0 0 0 0 0,0 1 0 0 0,-3-40 396 0 0,3 22 4526 0 0,0-30-3344 0 0,0 34-1517 0 0,7-204 1026 0 0,-4 182-913 0 0,2-1-1 0 0,2 1 0 0 0,1 1 0 0 0,15-38 0 0 0,-14 47-45 0 0,1 2 1 0 0,1-1-1 0 0,20-29 0 0 0,-25 43-46 0 0,0 2 0 0 0,1-1 0 0 0,0 1 0 0 0,1 0 1 0 0,0 0-1 0 0,0 1 0 0 0,0 0 0 0 0,1 1 0 0 0,0-1 0 0 0,18-7 0 0 0,-21 11-59 0 0,0 1 1 0 0,0 1-1 0 0,0-1 1 0 0,0 1-1 0 0,0 0 1 0 0,0 0-1 0 0,1 1 1 0 0,-1 0-1 0 0,0 0 1 0 0,0 0-1 0 0,0 1 1 0 0,1 0-1 0 0,-1 0 1 0 0,0 1-1 0 0,0-1 1 0 0,0 1-1 0 0,0 1 1 0 0,-1-1 0 0 0,1 1-1 0 0,-1 0 1 0 0,1 0-1 0 0,-1 1 1 0 0,0-1-1 0 0,0 1 1 0 0,4 5-1 0 0,7 10-12 0 0,-2 1 0 0 0,-1 1 0 0 0,0 0 0 0 0,-2 1 1 0 0,18 44-1 0 0,29 125-1286 0 0,-33-103-1131 0 0,-2-31-2088 0 0,0-1-6605 0 0,-10-7 2980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12.6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0 118 3985 0 0,'0'0'14647'0'0,"7"-9"-14084"0"0,20-27-107 0 0,-25 34-404 0 0,-1 1 0 0 0,1-1 0 0 0,-1 1 0 0 0,1-1 0 0 0,0 1 0 0 0,0 0 0 0 0,0 0 0 0 0,0 0 0 0 0,0 0 0 0 0,0 0-1 0 0,0 0 1 0 0,0 1 0 0 0,0-1 0 0 0,0 1 0 0 0,0-1 0 0 0,0 1 0 0 0,0 0 0 0 0,1 0 0 0 0,-1 0 0 0 0,0 0 0 0 0,0 0 0 0 0,0 0 0 0 0,0 0 0 0 0,4 2 0 0 0,7-1 407 0 0,289 11 1872 0 0,243 1-1220 0 0,-358-14-781 0 0,161-29-27 0 0,-4 1-43 0 0,-262 28-267 0 0,99 3-37 0 0,-71 14 58 0 0,59-4-18 0 0,-2 0 37 0 0,-149-12-34 0 0,30 0 25 0 0,0-1 1 0 0,55-10-1 0 0,-24 2-16 0 0,1 3 0 0 0,127 7 1 0 0,-73 1-56 0 0,-71-1 64 0 0,-19 1-2 0 0,0-3 1 0 0,79-11 0 0 0,-32 0 44 0 0,1 4 1 0 0,0 3 0 0 0,93 8 0 0 0,-33 0 10 0 0,-32-4-63 0 0,318 15 38 0 0,-388-8 31 0 0,-16-1-87 0 0,46 0 0 0 0,183-5 110 0 0,60 18 16 0 0,78-30-245 0 0,220 12 473 0 0,-462-6-231 0 0,-69-4-16 0 0,-29 2-29 0 0,4 2-49 0 0,200-11-38 0 0,402 23 334 0 0,-607-12-232 0 0,-59 6 81 0 0,-34 0-107 0 0,28 0-239 0 0,-83 3-5347 0 0,30 7-6225 0 0,25 1 1616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13.7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199 32 4321 0 0,'0'0'15329'0'0,"-32"0"-14245"0"0,-96-2-271 0 0,90-4 472 0 0,39 6-1257 0 0,-1 0-1 0 0,0 0 0 0 0,0 0 0 0 0,0 0 0 0 0,0 0 0 0 0,0 0 0 0 0,1 0 0 0 0,-1 0 0 0 0,0 0 0 0 0,0 0 0 0 0,0 0 0 0 0,0 0 1 0 0,0 0-1 0 0,0-1 0 0 0,0 1 0 0 0,1 0 0 0 0,-1 0 0 0 0,0 0 0 0 0,0 0 0 0 0,0 0 0 0 0,0 0 0 0 0,0 0 0 0 0,0-1 1 0 0,0 1-1 0 0,0 0 0 0 0,0 0 0 0 0,0 0 0 0 0,0 0 0 0 0,0 0 0 0 0,0-1 0 0 0,0 1 0 0 0,0 0 0 0 0,0 0 0 0 0,0 0 0 0 0,0 0 1 0 0,0 0-1 0 0,0-1 0 0 0,0 1 0 0 0,0 0 0 0 0,0 0 0 0 0,0 0 0 0 0,0 0 0 0 0,0 0 0 0 0,0-1 0 0 0,0 1 0 0 0,0 0 0 0 0,0 0 1 0 0,0 0-1 0 0,-1 0 0 0 0,1 0 0 0 0,0 0 0 0 0,0 0 0 0 0,0-1 0 0 0,0 1 0 0 0,0 0 0 0 0,0 0 0 0 0,0 0 0 0 0,-1 0 0 0 0,1 0 1 0 0,0 0-1 0 0,0 0 0 0 0,0 0 0 0 0,0 0 0 0 0,0 0 0 0 0,-1 0 0 0 0,1 0 0 0 0,0 0 0 0 0,0 0 0 0 0,0 0 0 0 0,29-9 733 0 0,34 3-440 0 0,115 4 0 0 0,-89 3-156 0 0,254 14 113 0 0,8 0-175 0 0,500 2-34 0 0,-160 2-173 0 0,-667-16 59 0 0,0 1 0 0 0,0 1 0 0 0,34 11 0 0 0,-42-9 16 0 0,-2 1 0 0 0,1 0 1 0 0,-1 1-1 0 0,23 18 0 0 0,-12-9 55 0 0,32 23-80 0 0,-54-39 44 0 0,0 1 1 0 0,-1-1-1 0 0,1 1 1 0 0,0 0-1 0 0,-1 0 0 0 0,0-1 1 0 0,0 2-1 0 0,0-1 1 0 0,0 0-1 0 0,0 0 1 0 0,0 1-1 0 0,-1-1 0 0 0,1 1 1 0 0,-1-1-1 0 0,0 1 1 0 0,0-1-1 0 0,-1 1 1 0 0,1 0-1 0 0,-1-1 0 0 0,0 6 1 0 0,1 5 70 0 0,-2-1 1 0 0,0 1-1 0 0,0-1 1 0 0,-5 18-1 0 0,-11 74 375 0 0,4 0 0 0 0,5 0 0 0 0,7 118-1 0 0,1-177-421 0 0,0-35-230 0 0,2 0 0 0 0,0 1 0 0 0,0-1-1 0 0,1 0 1 0 0,6 15 0 0 0,0 4-4036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15.1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1 7778 0 0,'0'0'15700'0'0,"-1"16"-14549"0"0,-3 118-202 0 0,7-1-1 0 0,5 1 1 0 0,32 162-1 0 0,-37-267-1216 0 0,0 0 0 0 0,-3 34-1 0 0,0-44-926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38.0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75 20 9594 0 0,'0'0'15166'0'0,"-15"1"-14533"0"0,-45 2-70 0 0,69-7-69 0 0,1 0 0 0 0,-1 0 0 0 0,1 1 0 0 0,-1 0 0 0 0,20-2 0 0 0,303 24 831 0 0,-319-17-1312 0 0,222 17 207 0 0,-199-19-137 0 0,0-1 1 0 0,0-1 0 0 0,0-3 0 0 0,53-12 0 0 0,-62 11-68 0 0,1 2 0 0 0,-1 1-1 0 0,1 1 1 0 0,40 2 0 0 0,-35 0-24 0 0,19 9 29 0 0,-49-9 1054 0 0,-1 0-775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11.1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1 7138 0 0,'0'0'14111'0'0,"-2"5"-14413"0"0,-2 4 491 0 0,1 1-1 0 0,0-1 0 0 0,0 1 1 0 0,1 0-1 0 0,0 0 1 0 0,1 0-1 0 0,0 0 1 0 0,1 0-1 0 0,1 15 0 0 0,12 106 856 0 0,-10-110-778 0 0,10 73 566 0 0,8 60 119 0 0,3 186 0 0 0,-24-125-2982 0 0,3-195 175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15.5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 7986 0 0,'0'0'17965'0'0,"9"0"-17716"0"0,247-2 633 0 0,312 5-554 0 0,-326 18-499 0 0,-195-17-303 0 0,-23-1-3420 0 0,-54-2-3144 0 0,9-1 1106 0 0,-10 0-1737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15.9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1 7226 0 0,'0'0'13048'0'0,"-2"9"-11784"0"0,-1 18-732 0 0,1 1 0 0 0,1 0 0 0 0,2 0 0 0 0,1 0 0 0 0,8 46 0 0 0,-1-7-10 0 0,27 415 1703 0 0,-34-458-2108 0 0,0 89 125 0 0,-5-1 0 0 0,-22 147-1 0 0,18-194-199 0 0,2-15-98 0 0,-21 88 0 0 0,25-123-1122 0 0,36-22-13840 0 0,-11-13 4829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16.4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67 1 15003 0 0,'0'0'1330'0'0,"-2"6"-11"0"0,-12 45 422 0 0,2 1 0 0 0,3 1 0 0 0,-6 92 0 0 0,8-69-762 0 0,-1 312 1345 0 0,10-240-1689 0 0,14 85-326 0 0,1 5-119 0 0,-17-162-116 0 0,0 7-360 0 0,0-30-5075 0 0,-1-54 4966 0 0,1-1 0 0 0,-1 1 1 0 0,1 0-1 0 0,-1 0 0 0 0,1 0 0 0 0,-1 1 1 0 0,1-1-1 0 0,-13-8-4736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16.8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32 11787 0 0,'0'0'15295'0'0,"36"-5"-15171"0"0,115-15-34 0 0,-118 16-108 0 0,1 2 0 0 0,48 2-1 0 0,-30 1-802 0 0,22 6-2491 0 0,-30-1-4610 0 0,-12-1-1935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17.7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237 77 3649 0 0,'0'0'12317'0'0,"-11"-13"-11966"0"0,-32-38-40 0 0,32 39-17 0 0,5 43 1405 0 0,-27 134 1496 0 0,26-123-2480 0 0,-18 189 922 0 0,11 189-449 0 0,4-177-808 0 0,-6 79-236 0 0,14-229-109 0 0,-2 13-64 0 0,-1-70 69 0 0,2 44 0 0 0,1-49-25 0 0,-1 0 1 0 0,-11 48-1 0 0,7-48 4 0 0,1 1-1 0 0,-1 52 0 0 0,0 93 53 0 0,9-131 46 0 0,1-1 1 0 0,3 1 0 0 0,21 83-1 0 0,0-7-55 0 0,-7-71-94 0 0,-7-15-1018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18.7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 80 13267 0 0,'0'0'12302'0'0,"-11"-12"-12426"0"0,6 7 138 0 0,-24-30 26 0 0,29 35-37 0 0,-1-1 1 0 0,1 1 0 0 0,0-1 0 0 0,-1 0 0 0 0,1 1 0 0 0,0-1 0 0 0,0 1 0 0 0,0-1 0 0 0,0 0 0 0 0,-1 1 0 0 0,1-1-1 0 0,0 0 1 0 0,0 1 0 0 0,0-1 0 0 0,0 0 0 0 0,1 1 0 0 0,-1-1 0 0 0,0 0 0 0 0,0 1 0 0 0,0-1 0 0 0,0 0 0 0 0,1 0-1 0 0,0 0 8 0 0,0 0 0 0 0,0 0 0 0 0,0 0 0 0 0,0 1-1 0 0,0-1 1 0 0,0 1 0 0 0,0-1 0 0 0,0 1 0 0 0,1-1-1 0 0,-1 1 1 0 0,0-1 0 0 0,0 1 0 0 0,0 0 0 0 0,0 0-1 0 0,1 0 1 0 0,-1-1 0 0 0,2 2 0 0 0,99-5 670 0 0,185 17 0 0 0,98 46 256 0 0,-165-19-687 0 0,1-10 1 0 0,288 1-1 0 0,-377-31-253 0 0,-1-5 0 0 0,171-31 1 0 0,-239 25-14 0 0,1 2 1 0 0,78 0-1 0 0,-23-3 21 0 0,-7 0-35 0 0,65 0 12 0 0,-176 12 191 0 0,-34-1-948 0 0,27-1 199 0 0,1 0 1 0 0,-1 0-1 0 0,0 0 1 0 0,0 1 0 0 0,-11-2-1 0 0,1 3-3049 0 0,-1 3-3278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19.2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335 238 5777 0 0,'0'0'17669'0'0,"-3"-6"-17222"0"0,-2-3-286 0 0,-1 1-1 0 0,-1 0 1 0 0,0 0 0 0 0,0 0-1 0 0,0 1 1 0 0,-1 0 0 0 0,0 1-1 0 0,0 0 1 0 0,0 0 0 0 0,-15-7-1 0 0,19 11-66 0 0,0 0 0 0 0,0-1-1 0 0,0 1 1 0 0,0-1 0 0 0,0 1-1 0 0,-6-7 1 0 0,8 6-60 0 0,-1 1 0 0 0,1 0 0 0 0,-1-1 1 0 0,0 1-1 0 0,1 1 0 0 0,-1-1 0 0 0,0 0 0 0 0,0 1 1 0 0,-6-3-1 0 0,9 4-34 0 0,-14-3 24 0 0,1 0-1 0 0,-1 1 1 0 0,-24 0-1 0 0,35 2-20 0 0,0-1-1 0 0,0 2 0 0 0,-1-1 0 0 0,1 0 1 0 0,0 1-1 0 0,0-1 0 0 0,0 1 0 0 0,0 0 1 0 0,0 0-1 0 0,0 1 0 0 0,0-1 1 0 0,0 0-1 0 0,0 1 0 0 0,0 0 0 0 0,0-1 1 0 0,-2 4-1 0 0,1-1 7 0 0,1 0-1 0 0,0 1 1 0 0,0-1 0 0 0,0 1-1 0 0,0 0 1 0 0,1-1 0 0 0,0 1-1 0 0,0 0 1 0 0,-2 7 0 0 0,2-5 19 0 0,0 0 1 0 0,1 0 0 0 0,-1 0 0 0 0,1 1-1 0 0,1-1 1 0 0,-1 0 0 0 0,1 0-1 0 0,0 0 1 0 0,1 1 0 0 0,0-1-1 0 0,0 0 1 0 0,1 0 0 0 0,-1 0-1 0 0,2 0 1 0 0,-1 0 0 0 0,1-1 0 0 0,0 1-1 0 0,5 7 1 0 0,-3-6-11 0 0,1 0 0 0 0,0 0-1 0 0,1-1 1 0 0,0 0 0 0 0,0 0 0 0 0,0-1 0 0 0,1 0 0 0 0,0 0-1 0 0,0-1 1 0 0,0 0 0 0 0,1-1 0 0 0,0 1 0 0 0,9 2 0 0 0,3 1 38 0 0,0-2 0 0 0,0 0 0 0 0,0-2 0 0 0,30 4 0 0 0,-41-7-24 0 0,-1-1-1 0 0,1 0 1 0 0,-1 0-1 0 0,0-1 1 0 0,1 0 0 0 0,-1-1-1 0 0,0 0 1 0 0,0 0-1 0 0,0-1 1 0 0,0 0-1 0 0,0 0 1 0 0,14-9-1 0 0,-20 10-3 0 0,0-1-1 0 0,1 0 0 0 0,-1 1 1 0 0,0-1-1 0 0,0-1 0 0 0,-1 1 1 0 0,1 0-1 0 0,-1-1 0 0 0,1 1 1 0 0,-1-1-1 0 0,0 0 0 0 0,-1 1 1 0 0,1-1-1 0 0,-1 0 0 0 0,2-6 1 0 0,-1 1 3 0 0,0-1 1 0 0,-1 1 0 0 0,-1 0 0 0 0,1-1 0 0 0,-2 1 0 0 0,-1-17 0 0 0,0 12-30 0 0,-1 0 0 0 0,-1 0 0 0 0,0 0-1 0 0,0 0 1 0 0,-1 1 0 0 0,-1-1 0 0 0,-1 2 0 0 0,-12-22 0 0 0,17 32-5 0 0,-6-10-32 0 0,-1 1 0 0 0,0-1 0 0 0,-1 1 0 0 0,0 1 0 0 0,-1 0 0 0 0,0 0 0 0 0,0 1 0 0 0,-21-12 0 0 0,30 21-84 0 0,0-1 0 0 0,1 0-1 0 0,-1 1 1 0 0,0 0 0 0 0,0-1 0 0 0,0 1-1 0 0,0 0 1 0 0,0 0 0 0 0,0 0-1 0 0,1 0 1 0 0,-1 0 0 0 0,0 1-1 0 0,0-1 1 0 0,0 0 0 0 0,0 1-1 0 0,1 0 1 0 0,-1-1 0 0 0,0 1-1 0 0,0 0 1 0 0,1 0 0 0 0,-1 0-1 0 0,1 0 1 0 0,-1 0 0 0 0,1 0-1 0 0,-1 0 1 0 0,1 1 0 0 0,-1-1-1 0 0,1 0 1 0 0,0 1 0 0 0,0-1-1 0 0,0 1 1 0 0,0 0 0 0 0,0-1-1 0 0,0 1 1 0 0,0 0 0 0 0,1 0-1 0 0,-2 3 1 0 0,-4 9-1241 0 0,1 0 1 0 0,1 1-1 0 0,-5 24 0 0 0,7-26-564 0 0,-4 24-2927 0 0,5 46-1675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20.3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348 88 4033 0 0,'0'0'14851'0'0,"-30"-9"-13781"0"0,-92-27 29 0 0,112 33-649 0 0,-1 1 0 0 0,0-1 1 0 0,-1 2-1 0 0,1-1 1 0 0,-22 2-1 0 0,28 0-287 0 0,0 0-1 0 0,1 0 0 0 0,-1 0 0 0 0,1-1 0 0 0,-1 0 1 0 0,1 1-1 0 0,-1-2 0 0 0,1 1 0 0 0,-6-2 0 0 0,-43-4 2791 0 0,50 7-2029 0 0,12 0-513 0 0,7 0-602 0 0,286-12 469 0 0,-184 10-248 0 0,-38-1-435 0 0,134 14 1 0 0,-194-7-244 0 0,0 0 1 0 0,35 14-1 0 0,-20-6-2250 0 0,1-2-3401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20.9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60 106 3073 0 0,'0'0'16695'0'0,"-10"-17"-16051"0"0,-29-54-142 0 0,29 53-175 0 0,10 45 607 0 0,37 463 2953 0 0,-35-466-3825 0 0,8 112 261 0 0,-10 147 0 0 0,-3-110 34 0 0,5-116-232 0 0,2 0 1 0 0,2-1-1 0 0,4 0 1 0 0,26 93-1 0 0,-28-118-111 0 0,-1 0 1 0 0,-2 0-1 0 0,-1 1 1 0 0,-1 54-1 0 0,-3-84-26 0 0,0 0 25 0 0,0 6-13 0 0,0-6-38 0 0,-19 51 64 0 0,17-21-7 0 0,1-23-34 0 0,0-1-1 0 0,1 0 1 0 0,0 1 0 0 0,0-1 0 0 0,1 1 0 0 0,0-1-1 0 0,1 1 1 0 0,-1-1 0 0 0,5 11 0 0 0,-5-18-130 0 0,0-1 0 0 0,0 1 0 0 0,0-1-1 0 0,-1 0 1 0 0,1 1 0 0 0,0-1 0 0 0,0 0 0 0 0,0 0 0 0 0,0 0 0 0 0,0 1-1 0 0,0-1 1 0 0,0 0 0 0 0,0 0 0 0 0,0 0 0 0 0,-1-1 0 0 0,1 1 0 0 0,0 0-1 0 0,0 0 1 0 0,0 0 0 0 0,0-1 0 0 0,0 1 0 0 0,0 0 0 0 0,-1-1 0 0 0,1 1 0 0 0,0-1-1 0 0,0 1 1 0 0,0-1 0 0 0,-1 1 0 0 0,1-1 0 0 0,0 0 0 0 0,-1 1 0 0 0,1-1-1 0 0,-1 0 1 0 0,1 0 0 0 0,0 1 0 0 0,-1-1 0 0 0,0 0 0 0 0,1 0 0 0 0,-1 0-1 0 0,1-1 1 0 0,8-19-2786 0 0,1-1-3392 0 0,-3-9-3025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21.4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57 4521 0 0,'0'0'9566'0'0,"7"-11"-8965"0"0,21-34 3175 0 0,-26 52-1625 0 0,0 24-10 0 0,-2 52-1334 0 0,0-69-297 0 0,19 315 2241 0 0,34 288-1446 0 0,-53-371-1153 0 0,-6-208-125 0 0,0 0 0 0 0,-3 0 0 0 0,-14 39 0 0 0,10-33-364 0 0,-9 50 0 0 0,10-40-4717 0 0,-4-16-9319 0 0,5-21 8069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11.4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12931 0 0,'0'0'12769'0'0,"12"39"-12299"0"0,38 127-37 0 0,-13-44 388 0 0,51 195 788 0 0,-76-247-1712 0 0,-4 0 0 0 0,-2 0 1 0 0,-4 75-1 0 0,-6-102-187 0 0,-1-21-3563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21.7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25 129 15643 0 0,'0'0'8090'0'0,"-5"-8"-7894"0"0,3 5-178 0 0,-13-20-53 0 0,14 22 40 0 0,1 1 0 0 0,0-1-1 0 0,0 1 1 0 0,0-1 0 0 0,-1 1 0 0 0,1-1-1 0 0,0 1 1 0 0,0-1 0 0 0,0 1 0 0 0,0-1-1 0 0,0 1 1 0 0,0-1 0 0 0,0 1 0 0 0,0-1-1 0 0,0 1 1 0 0,0-1 0 0 0,0 1 0 0 0,0-1-1 0 0,1 1 1 0 0,-1-1 0 0 0,0 1 0 0 0,0-1-1 0 0,1 1 1 0 0,-1-1 0 0 0,0 1 0 0 0,0-1-1 0 0,1 1 1 0 0,-1-1 0 0 0,0 1 0 0 0,1 0-1 0 0,-1-1 1 0 0,1 1 0 0 0,-1 0 0 0 0,0-1-1 0 0,1 1 1 0 0,-1 0 0 0 0,1 0 0 0 0,-1-1-1 0 0,1 1 1 0 0,-1 0 0 0 0,1 0 0 0 0,-1 0-1 0 0,1 0 1 0 0,-1-1 0 0 0,1 1 0 0 0,-1 0-1 0 0,1 0 1 0 0,0 0 0 0 0,-1 0 0 0 0,1 1 0 0 0,72-9 903 0 0,341-21 677 0 0,-117 12-1802 0 0,-158 5-2470 0 0,-103 6 1034 0 0,-19 2-2161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22.1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13627 0 0,'0'0'10572'0'0,"2"48"-9726"0"0,7 153-311 0 0,-6 16 598 0 0,-4-132 51 0 0,4 40-1063 0 0,5 0 0 0 0,40 202 1 0 0,-44-296-155 0 0,-3-21-89 0 0,0 0 0 0 0,1 0 0 0 0,-1 0 0 0 0,2 0-1 0 0,4 10 1 0 0,-6-18-477 0 0,38 28-15823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23.2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0 142 18388 0 0,'0'0'6665'0'0,"10"-4"-7605"0"0,5 0 957 0 0,-1 0 0 0 0,2 0 0 0 0,-1 1 0 0 0,0 1 0 0 0,18 0 0 0 0,92 1 64 0 0,-65 2-16 0 0,252-5 326 0 0,347 10 541 0 0,-562 4-892 0 0,56 1 60 0 0,517-11 230 0 0,-634-1-307 0 0,61-12 1 0 0,12-1 38 0 0,-66 9-47 0 0,-1-1 1 0 0,83-25-1 0 0,-91 22 2 0 0,77-27 15 0 0,-63 26-12 0 0,0 3 0 0 0,0 2 1 0 0,57 1-1 0 0,-90 4-66 0 0,-7-1 26 0 0,0 1 0 0 0,0 0 0 0 0,0 1 0 0 0,0 0 0 0 0,-1 0 0 0 0,1 0 0 0 0,0 1 0 0 0,7 3 1 0 0,-7-2 18 0 0,0-1 1 0 0,0 1 0 0 0,0-2-1 0 0,15 3 1 0 0,25 6 11 0 0,-26-5 285 0 0,-35-8 890 0 0,0 3-1077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25.4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0 131 20892 0 0,'0'0'4561'0'0,"35"-16"-5071"0"0,117-48 366 0 0,-125 54 35 0 0,1 1 1 0 0,0 2 0 0 0,0 1-1 0 0,0 2 1 0 0,1 0 0 0 0,33 1-1 0 0,6-2-787 0 0,-34 3-804 0 0,53 1 1 0 0,-10 13-8641 0 0,-44-5 1423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25.8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 1 21605 0 0,'0'0'2523'0'0,"-7"57"-2674"0"0,-18 182 144 0 0,23-225 12 0 0,0 0-1 0 0,1 1 0 0 0,1-1 0 0 0,0 0 0 0 0,1 0 0 0 0,3 18 0 0 0,1-5-47 0 0,-2 53-926 0 0,3 28-2667 0 0,5-32-6996 0 0,-4-38 1913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26.1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81 20156 0 0,'0'0'5000'0'0,"22"54"-4756"0"0,73 175-4 0 0,-79-194-108 0 0,1 0 0 0 0,1-1 0 0 0,34 45 0 0 0,-9-15 20 0 0,-20-26-57 0 0,50 62-1 0 0,-65-90-1 0 0,1-1 0 0 0,0 1 0 0 0,1-1 0 0 0,0-1 0 0 0,0 0 0 0 0,1 0 0 0 0,0-1 0 0 0,0 0 0 0 0,1-1 1 0 0,21 8-1 0 0,-30-13-66 0 0,0 0 1 0 0,0-1 0 0 0,0 1 0 0 0,1-1-1 0 0,-1 0 1 0 0,0 0 0 0 0,0 0 0 0 0,0 0-1 0 0,0-1 1 0 0,1 1 0 0 0,-1-1 0 0 0,0 0 0 0 0,0 0-1 0 0,0 0 1 0 0,0 0 0 0 0,0 0 0 0 0,-1-1-1 0 0,1 1 1 0 0,0-1 0 0 0,-1 0 0 0 0,1 0 0 0 0,-1 0-1 0 0,1 0 1 0 0,-1 0 0 0 0,0-1 0 0 0,0 1-1 0 0,0-1 1 0 0,0 1 0 0 0,0-1 0 0 0,-1 0-1 0 0,1 0 1 0 0,-1 1 0 0 0,0-1 0 0 0,2-6 0 0 0,3-6-35 0 0,-1 0 0 0 0,-1-1 0 0 0,0 0 0 0 0,-1 0 0 0 0,1-25 0 0 0,-3 34-15 0 0,26-281-1720 0 0,-19 238-45 0 0,1 0-1 0 0,3 1 1 0 0,31-80 0 0 0,-11 63-3247 0 0,-7 32-5648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26.8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0 112 25373 0 0,'0'0'4363'0'0,"39"-15"-4443"0"0,125-45-95 0 0,-133 51-365 0 0,2 1 0 0 0,-1 1 0 0 0,1 2 0 0 0,-1 1 0 0 0,1 2-1 0 0,0 1 1 0 0,36 4 0 0 0,8-1-2678 0 0,-73-3 2684 0 0,1 1-1 0 0,-1 1 1 0 0,1-1 0 0 0,-1 1-1 0 0,1 0 1 0 0,-1-1-1 0 0,0 2 1 0 0,0-1 0 0 0,5 2-1 0 0,63 42-8765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0:27.2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22021 0 0,'0'0'6145'0'0,"23"53"-5872"0"0,73 172-58 0 0,-72-167-76 0 0,19 73 0 0 0,-20-57-9 0 0,-10-34-49 0 0,4 14 121 0 0,3-1 1 0 0,30 58-1 0 0,-49-109-183 0 0,-1-1-1 0 0,1 0 0 0 0,0 0 1 0 0,-1 0-1 0 0,1 0 1 0 0,0 0-1 0 0,0 0 0 0 0,-1 0 1 0 0,1 0-1 0 0,0-1 0 0 0,0 1 1 0 0,0 0-1 0 0,0 0 0 0 0,0-1 1 0 0,0 1-1 0 0,1-1 1 0 0,-1 1-1 0 0,0-1 0 0 0,0 1 1 0 0,0-1-1 0 0,1 1 0 0 0,-1-1 1 0 0,0 0-1 0 0,0 0 0 0 0,2 0 1 0 0,-1 0 2 0 0,1-1 0 0 0,-1 1 0 0 0,1-1 0 0 0,-1 0 0 0 0,0 0 0 0 0,1 0 0 0 0,-1 0 1 0 0,0 0-1 0 0,0 0 0 0 0,0-1 0 0 0,0 1 0 0 0,2-2 0 0 0,3-4 13 0 0,0 0-1 0 0,0 0 0 0 0,-1 0 1 0 0,0-1-1 0 0,7-13 1 0 0,21-50-407 0 0,-3-3 0 0 0,40-144 0 0 0,-51 153-102 0 0,-6 11 83 0 0,-9 32 15 0 0,1 0-1 0 0,17-39 1 0 0,-11 35-1119 0 0,-2-2 1 0 0,13-45-1 0 0,-22 67 934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9:47.5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1 130 16820 0 0,'0'0'5354'0'0,"4"0"-6221"0"0,32-3 1260 0 0,-1-1 0 0 0,1-2 0 0 0,42-12 0 0 0,28-5-203 0 0,26-6-194 0 0,43-5-504 0 0,-121 21 422 0 0,-67 15 166 0 0,7 5-88 0 0,0 0 0 0 0,1 1 0 0 0,-1-1 0 0 0,2 1 0 0 0,-1 0 0 0 0,1 1 0 0 0,0-1-1 0 0,1 1 1 0 0,0 0 0 0 0,0 0 0 0 0,1 0 0 0 0,-2 15 0 0 0,-1 12 125 0 0,0 72 0 0 0,3 35 309 0 0,0 0-133 0 0,25 233 0 0 0,-16-322-573 0 0,-1 74 1 0 0,-1-83-3688 0 0,-2-31-304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9:48.4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128 177 7378 0 0,'0'0'14127'0'0,"-20"-4"-13522"0"0,-60-13-265 0 0,79 17-333 0 0,0 0 0 0 0,0 0-1 0 0,-1 0 1 0 0,1 0 0 0 0,0 0 0 0 0,0-1-1 0 0,0 1 1 0 0,-1-1 0 0 0,1 1 0 0 0,0-1-1 0 0,0 1 1 0 0,0-1 0 0 0,0 1-1 0 0,0-1 1 0 0,0 0 0 0 0,0 0 0 0 0,0 0-1 0 0,1 1 1 0 0,-1-1 0 0 0,0 0 0 0 0,0 0-1 0 0,1 0 1 0 0,-1 0 0 0 0,0 0 0 0 0,1 0-1 0 0,-1-1 1 0 0,1 1 0 0 0,-1 0 0 0 0,1 0-1 0 0,0 0 1 0 0,-1 0 0 0 0,1-1 0 0 0,0 1-1 0 0,0 0 1 0 0,0 0 0 0 0,0-1 0 0 0,0 1-1 0 0,0-2 1 0 0,1 1-69 0 0,0-1 1 0 0,0 1-1 0 0,0-1 1 0 0,0 1-1 0 0,0-1 0 0 0,1 1 1 0 0,-1 0-1 0 0,1-1 1 0 0,-1 1-1 0 0,3-2 0 0 0,9-7 52 0 0,0 1-1 0 0,0 0 0 0 0,1 2 0 0 0,0-1 0 0 0,1 2 0 0 0,-1 0 1 0 0,2 0-1 0 0,-1 2 0 0 0,1 0 0 0 0,-1 0 0 0 0,1 2 0 0 0,1 0 1 0 0,-1 1-1 0 0,0 0 0 0 0,24 1 0 0 0,-34 2 30 0 0,1 0 1 0 0,-1 0-1 0 0,0 0 0 0 0,0 1 1 0 0,0 0-1 0 0,0 0 0 0 0,0 0 1 0 0,0 1-1 0 0,0 0 0 0 0,-1 0 0 0 0,1 0 1 0 0,-1 1-1 0 0,0 0 0 0 0,0 0 1 0 0,0 0-1 0 0,-1 1 0 0 0,0-1 1 0 0,8 11-1 0 0,-6-7 51 0 0,-1-1 1 0 0,0 1-1 0 0,-1 0 0 0 0,1 1 1 0 0,-2-1-1 0 0,1 1 0 0 0,-1 0 1 0 0,0 0-1 0 0,-1 0 1 0 0,0 0-1 0 0,0 0 0 0 0,0 13 1 0 0,-3-10 46 0 0,-1-1 1 0 0,1 1 0 0 0,-2-1 0 0 0,1 1 0 0 0,-2-1-1 0 0,1 0 1 0 0,-2 0 0 0 0,1 0 0 0 0,-1-1 0 0 0,-1 0 0 0 0,-8 12-1 0 0,-10 12 36 0 0,-49 52-1 0 0,70-83-146 0 0,-14 15-17 0 0,-66 67 151 0 0,74-77-179 0 0,0 0-1 0 0,0-1 1 0 0,-1 0 0 0 0,0-1 0 0 0,0 0 0 0 0,-1 0 0 0 0,-18 6 0 0 0,27-11 6 0 0,0-1 1 0 0,1 0-1 0 0,-1 1 0 0 0,0-1 1 0 0,0 0-1 0 0,1 0 0 0 0,-1 0 1 0 0,0 0-1 0 0,1-1 0 0 0,-1 1 1 0 0,0 0-1 0 0,1-1 1 0 0,-1 1-1 0 0,0-1 0 0 0,1 1 1 0 0,-1-1-1 0 0,1 0 0 0 0,-1 1 1 0 0,1-1-1 0 0,-1 0 0 0 0,1 0 1 0 0,0 0-1 0 0,-1-1 0 0 0,1 1 1 0 0,0 0-1 0 0,0 0 1 0 0,0-1-1 0 0,0 1 0 0 0,0 0 1 0 0,0-1-1 0 0,0 1 0 0 0,0-1 1 0 0,1 1-1 0 0,-1-1 0 0 0,1 0 1 0 0,-1 1-1 0 0,1-1 0 0 0,-1 0 1 0 0,1 1-1 0 0,0-1 0 0 0,0-3 1 0 0,-1 2-28 0 0,1-1 0 0 0,-1 0 0 0 0,1 0 0 0 0,0 0 0 0 0,0 1 0 0 0,0-1 0 0 0,1 0 0 0 0,-1 0 0 0 0,1 1 0 0 0,0-1 0 0 0,0 0 0 0 0,0 1 0 0 0,1-1 0 0 0,-1 1 0 0 0,1-1 0 0 0,0 1 0 0 0,0 0 0 0 0,3-4 0 0 0,5 1-3 0 0,0 0 1 0 0,1 1-1 0 0,0 1 1 0 0,0-1 0 0 0,0 2-1 0 0,0-1 1 0 0,1 2-1 0 0,0 0 1 0 0,-1 0-1 0 0,24 0 1 0 0,-26 2 80 0 0,22 0-27 0 0,1 1 0 0 0,31 5 0 0 0,-53-4 13 0 0,-1 0-1 0 0,1 0 1 0 0,-1 1-1 0 0,0 0 1 0 0,0 1-1 0 0,0 0 0 0 0,0 0 1 0 0,-1 1-1 0 0,1 0 1 0 0,14 13-1 0 0,-18-13 43 0 0,1 0 0 0 0,-1 1-1 0 0,0-1 1 0 0,-1 1 0 0 0,1 0 0 0 0,-1 1-1 0 0,0-1 1 0 0,-1 1 0 0 0,4 7-1 0 0,-6-10 17 0 0,0-1 0 0 0,0 1-1 0 0,0-1 1 0 0,0 1 0 0 0,-1 0-1 0 0,0-1 1 0 0,1 1-1 0 0,-1 0 1 0 0,-1-1 0 0 0,1 1-1 0 0,0 0 1 0 0,-1-1-1 0 0,0 1 1 0 0,0-1 0 0 0,0 1-1 0 0,0-1 1 0 0,0 1-1 0 0,-1-1 1 0 0,0 0 0 0 0,-3 6-1 0 0,-22 26 90 0 0,-1-1 0 0 0,-2-2 0 0 0,-1-1 0 0 0,-61 47 0 0 0,82-70-174 0 0,-1-2 1 0 0,0 1-1 0 0,-18 7 0 0 0,-10 6 74 0 0,36-18-124 0 0,-1 0 0 0 0,0 0-1 0 0,0-1 1 0 0,0 1 0 0 0,-1-1 0 0 0,1 0-1 0 0,0-1 1 0 0,0 1 0 0 0,-1-1 0 0 0,1 1-1 0 0,0-1 1 0 0,-5-1 0 0 0,8 1 62 0 0,0-1-50 0 0,1 1-1 0 0,-1-1 1 0 0,0 0 0 0 0,1 0-1 0 0,-1 1 1 0 0,0-1 0 0 0,1 0-1 0 0,-1 0 1 0 0,1 0-1 0 0,-1 0 1 0 0,1 0 0 0 0,0 0-1 0 0,-1 0 1 0 0,1 0-1 0 0,0 0 1 0 0,0 0 0 0 0,-1 0-1 0 0,1 0 1 0 0,0 0 0 0 0,0 0-1 0 0,0 0 1 0 0,0 0-1 0 0,1 0 1 0 0,-1 0 0 0 0,0 0-1 0 0,0 0 1 0 0,0 0-1 0 0,1-1 1 0 0,6-37-1366 0 0,-4 31 1352 0 0,1-1 1 0 0,0 1-1 0 0,0 0 0 0 0,0 0 1 0 0,1 1-1 0 0,0-1 1 0 0,1 1-1 0 0,0 0 0 0 0,0 1 1 0 0,0-1-1 0 0,1 1 1 0 0,0 0-1 0 0,15-9 0 0 0,-16 11 104 0 0,0 0-1 0 0,1 0 1 0 0,0 1-1 0 0,0-1 1 0 0,0 2-1 0 0,0-1 1 0 0,0 1-1 0 0,1 0 1 0 0,-1 1-1 0 0,0-1 0 0 0,1 2 1 0 0,0-1-1 0 0,-1 1 1 0 0,1 0-1 0 0,-1 0 1 0 0,1 1-1 0 0,11 3 1 0 0,-14-2 90 0 0,0 0 1 0 0,0 0-1 0 0,0 1 0 0 0,-1 0 1 0 0,1 0-1 0 0,-1 0 0 0 0,1 0 1 0 0,-1 1-1 0 0,0-1 1 0 0,-1 1-1 0 0,1 0 0 0 0,-1 1 1 0 0,1-1-1 0 0,-1 1 0 0 0,0-1 1 0 0,-1 1-1 0 0,1 0 1 0 0,-1 0-1 0 0,0 0 0 0 0,0 0 1 0 0,-1 0-1 0 0,2 10 0 0 0,2 11 534 0 0,-2-1 0 0 0,-1 1-1 0 0,-1 38 1 0 0,-1-48-575 0 0,-1 11 153 0 0,-2 0 1 0 0,-9 43-1 0 0,6-43-198 0 0,1 0 0 0 0,-1 45-1 0 0,7-31 270 0 0,1 0-1 0 0,2 0 1 0 0,16 70-1 0 0,104 325-85 0 0,-115-410-400 0 0,20 75 153 0 0,-21-33-3669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12.9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607 55 13563 0 0,'0'0'9781'0'0,"-15"-4"-9671"0"0,-126-30 724 0 0,111 30-606 0 0,-52 0 1 0 0,-9-1 103 0 0,51 2-181 0 0,-62 3 0 0 0,41 1-383 0 0,18 9-219 0 0,42-10 271 0 0,17 11-1208 0 0,-11 118 2166 0 0,25 218 601 0 0,-23-289-1304 0 0,5 16-135 0 0,-12-74 37 0 0,0 1 0 0 0,0-1 1 0 0,0 0-1 0 0,0 1 0 0 0,0-1 0 0 0,0 0 0 0 0,0 0 0 0 0,0 1 1 0 0,0-1-1 0 0,0 0 0 0 0,0 0 0 0 0,1 1 0 0 0,-1-1 0 0 0,0 0 1 0 0,0 0-1 0 0,0 1 0 0 0,0-1 0 0 0,1 0 0 0 0,-1 0 0 0 0,0 0 1 0 0,0 0-1 0 0,0 1 0 0 0,1-1 0 0 0,-1 0 0 0 0,0 0 0 0 0,0 0 1 0 0,1 0-1 0 0,-1 0 0 0 0,0 0 0 0 0,1 0 0 0 0,-1 1 0 0 0,0-1 1 0 0,0 0-1 0 0,1 0 0 0 0,-1 0 0 0 0,0 0 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9:48.7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1 148 12323 0 0,'0'0'13389'0'0,"56"-5"-13018"0"0,180-17-111 0 0,-178 17-70 0 0,0-3 0 0 0,73-19 0 0 0,-105 21-188 0 0,242-55-939 0 0,-241 57 336 0 0,11-4-1191 0 0,-23 7-1955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9:49.4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0 15843 0 0,'0'0'6571'0'0,"-4"62"-6160"0"0,-8 201-132 0 0,11-197-175 0 0,2 1 1 0 0,14 89-1 0 0,-1-32-79 0 0,18 443 90 0 0,-30-469-922 0 0,2 23-2832 0 0,5-44-6150 0 0,-4-63 4228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9:49.7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14915 0 0,'0'0'9394'0'0,"19"60"-8795"0"0,58 195-4 0 0,-57-183-377 0 0,-3 0 1 0 0,-4 2 0 0 0,6 95-1 0 0,-8-53 33 0 0,30 297-1039 0 0,-34-338-824 0 0,0-27-2957 0 0,1-19-3290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9:50.2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60 96 12339 0 0,'0'0'13105'0'0,"-10"-18"-13061"0"0,-30-52-43 0 0,33 63-549 0 0,5 15 467 0 0,4 17 362 0 0,41 132 661 0 0,29 137-893 0 0,-61-220-481 0 0,15 76-2285 0 0,-20-126-2071 0 0,16 44 0 0 0,-15-45-1804 0 0,-6 9-223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9:51.7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342 82 8266 0 0,'0'0'13095'0'0,"-19"-11"-12954"0"0,-58-34 47 0 0,72 42-162 0 0,0-1-1 0 0,0 2 1 0 0,0-1 0 0 0,0 1 0 0 0,0-1-1 0 0,0 1 1 0 0,0 1 0 0 0,-1-1 0 0 0,1 1-1 0 0,-1 0 1 0 0,0 0 0 0 0,1 1 0 0 0,-1-1-1 0 0,1 1 1 0 0,-1 1 0 0 0,0-1 0 0 0,1 1-1 0 0,-1 0 1 0 0,1 0 0 0 0,-1 0 0 0 0,1 1-1 0 0,0 0 1 0 0,-1 0 0 0 0,1 0 0 0 0,0 1-1 0 0,0 0 1 0 0,1 0 0 0 0,-1 0 0 0 0,0 0-1 0 0,1 1 1 0 0,0 0 0 0 0,0 0 0 0 0,0 0-1 0 0,1 0 1 0 0,-5 7 0 0 0,0 0-9 0 0,0 2 1 0 0,1-1 0 0 0,1 1-1 0 0,0 0 1 0 0,1 0-1 0 0,0 0 1 0 0,1 1-1 0 0,1 0 1 0 0,0 0-1 0 0,0 0 1 0 0,0 21 0 0 0,3-26-18 0 0,0 0 1 0 0,1 1 0 0 0,-1-1 0 0 0,2 0-1 0 0,-1 0 1 0 0,1 0 0 0 0,1 0 0 0 0,-1-1 0 0 0,2 1-1 0 0,-1 0 1 0 0,1-1 0 0 0,0 0 0 0 0,1 0 0 0 0,0 0-1 0 0,0-1 1 0 0,1 1 0 0 0,0-1 0 0 0,0-1 0 0 0,0 1-1 0 0,1-1 1 0 0,0 0 0 0 0,1 0 0 0 0,-1-1 0 0 0,1 0-1 0 0,0-1 1 0 0,15 7 0 0 0,-5-4 50 0 0,0-1 0 0 0,1-1 0 0 0,-1 0 0 0 0,1-2-1 0 0,0 0 1 0 0,0-1 0 0 0,1-1 0 0 0,-1-1 0 0 0,20-2 0 0 0,1 2 75 0 0,-23-2-33 0 0,-1 0 1 0 0,1-1-1 0 0,-1-1 1 0 0,0-1-1 0 0,-1 0 1 0 0,1-1-1 0 0,-1 0 1 0 0,27-16-1 0 0,-42 21-45 0 0,1 1 0 0 0,-1 0 0 0 0,1 0 0 0 0,-1 0 0 0 0,0-1 0 0 0,1 1 0 0 0,-1 0 0 0 0,1 0 0 0 0,-1-1 0 0 0,0 1 0 0 0,1 0 0 0 0,-1-1 0 0 0,0 1 0 0 0,0 0 0 0 0,1-1 0 0 0,-1 1 0 0 0,0-1 0 0 0,0 1 0 0 0,1 0 0 0 0,-1-1 0 0 0,0 1 0 0 0,0-1 0 0 0,0 1 0 0 0,0-1 0 0 0,0 1 0 0 0,0 0 0 0 0,0-1 0 0 0,0 1 0 0 0,0-1 0 0 0,0 1 0 0 0,0-1 0 0 0,0 1 0 0 0,0-1 0 0 0,0 1 0 0 0,0-1 0 0 0,0 1 1 0 0,0 0-1 0 0,-1-1 0 0 0,1 1 0 0 0,0-1 0 0 0,-1 0 0 0 0,-21-15 274 0 0,16 12-342 0 0,-1 1-1 0 0,0 0 1 0 0,0 1 0 0 0,0 0-1 0 0,-12-3 1 0 0,-48-6-474 0 0,59 11 458 0 0,-1 1-1 0 0,1 1 1 0 0,-1-1 0 0 0,1 1-1 0 0,0 1 1 0 0,0 0-1 0 0,0 0 1 0 0,0 0-1 0 0,1 1 1 0 0,-1 0 0 0 0,1 1-1 0 0,0 0 1 0 0,0 0-1 0 0,0 0 1 0 0,1 1 0 0 0,0 0-1 0 0,0 0 1 0 0,-10 14-1 0 0,-3 6-46 0 0,1 2-1 0 0,1 0 0 0 0,-20 47 0 0 0,29-53 41 0 0,1-1-1 0 0,1 1 0 0 0,1 0 0 0 0,1 1 1 0 0,1-1-1 0 0,1 1 0 0 0,1 0 0 0 0,1-1 1 0 0,3 32-1 0 0,-1-44 69 0 0,-1 0-1 0 0,2 1 1 0 0,-1-1 0 0 0,1 0 0 0 0,1 0-1 0 0,0-1 1 0 0,0 1 0 0 0,1-1-1 0 0,0 0 1 0 0,1 0 0 0 0,0 0 0 0 0,0-1-1 0 0,1 0 1 0 0,0 0 0 0 0,0-1 0 0 0,1 0-1 0 0,0 0 1 0 0,0-1 0 0 0,0 1-1 0 0,1-2 1 0 0,0 0 0 0 0,1 0 0 0 0,-1 0-1 0 0,1-1 1 0 0,-1 0 0 0 0,1-1 0 0 0,0 0-1 0 0,1-1 1 0 0,-1 0 0 0 0,0-1-1 0 0,1 0 1 0 0,-1 0 0 0 0,1-1 0 0 0,-1-1-1 0 0,0 1 1 0 0,14-4 0 0 0,-14 1-71 0 0,0 0 0 0 0,0-1 0 0 0,0 0 0 0 0,-1-1 1 0 0,16-10-1 0 0,33-13 165 0 0,-53 22-251 0 0,-9 30-671 0 0,8 6 779 0 0,1 13-69 0 0,-5-42 80 0 0,0 1 0 0 0,0 0 0 0 0,0 0 0 0 0,0-1-1 0 0,0 1 1 0 0,0 0 0 0 0,0 0 0 0 0,-1-1 0 0 0,1 1 0 0 0,-1 0 0 0 0,1-1-1 0 0,-1 1 1 0 0,0 0 0 0 0,0-1 0 0 0,1 1 0 0 0,-3 2 0 0 0,2-3-118 0 0,-2 1-690 0 0,1-1 823 0 0,1 0 0 0 0,-1 0 0 0 0,1 1 0 0 0,0-1 0 0 0,-1 0 0 0 0,1 1 0 0 0,0-1 0 0 0,0 1 0 0 0,0-1-1 0 0,0 1 1 0 0,1 0 0 0 0,-1-1 0 0 0,0 1 0 0 0,1 0 0 0 0,-1 0 0 0 0,1-1 0 0 0,-1 5 0 0 0,-5 8-15 0 0,1-2 50 0 0,1 0 1 0 0,0 0-1 0 0,1 1 0 0 0,0-1 0 0 0,1 1 0 0 0,0 0 0 0 0,0 15 0 0 0,-4 30 232 0 0,5 3 137 0 0,1-59-430 0 0,78-2-534 0 0,-72 2 872 0 0,-6-2-271 0 0,0 0 0 0 0,1 1-1 0 0,-1-1 1 0 0,1 1 0 0 0,-1-1 0 0 0,1 0-1 0 0,-1 1 1 0 0,0-1 0 0 0,1 0 0 0 0,-1 0-1 0 0,1 1 1 0 0,-1-1 0 0 0,1 0 0 0 0,0 0-1 0 0,-1 0 1 0 0,1 0 0 0 0,-1 0 0 0 0,1 1-1 0 0,-1-1 1 0 0,1 0 0 0 0,-1 0 0 0 0,1 0-1 0 0,-1-1 1 0 0,1 1 0 0 0,0 0 0 0 0,-1 0-1 0 0,1 0 1 0 0,-1 0 0 0 0,1 0-1 0 0,-1-1 1 0 0,1 1 0 0 0,-1 0 0 0 0,1 0-1 0 0,-1-1 1 0 0,1 1 0 0 0,-1 0 0 0 0,0-1-1 0 0,1 1 1 0 0,-1 0 0 0 0,1-1 0 0 0,-1 1-1 0 0,1-1 1 0 0,-1 0 88 0 0,-4-4 67 0 0,4 5-196 0 0,-1 0 1 0 0,1-1-1 0 0,0 1 1 0 0,0-1-1 0 0,0 1 1 0 0,-1-1 0 0 0,1 1-1 0 0,0 0 1 0 0,-1-1-1 0 0,1 1 1 0 0,0 0-1 0 0,-1-1 1 0 0,1 1-1 0 0,0 0 1 0 0,-1 0 0 0 0,1-1-1 0 0,-1 1 1 0 0,1 0-1 0 0,0 0 1 0 0,-1-1-1 0 0,1 1 1 0 0,-1 0-1 0 0,1 0 1 0 0,-1 0 0 0 0,1 0-1 0 0,-1 0 1 0 0,0 0-1 0 0,-1 0-20 0 0,0-1-1 0 0,0 1 1 0 0,0-1-1 0 0,0 1 1 0 0,-1-1-1 0 0,1 0 1 0 0,0 1-1 0 0,0-1 1 0 0,0 0-1 0 0,0 0 0 0 0,-2-3 1 0 0,1 3 9 0 0,1-1 0 0 0,-1 1 0 0 0,1-1 1 0 0,-1 1-1 0 0,1 0 0 0 0,-1 0 0 0 0,0 0 0 0 0,0 0 0 0 0,0 1 0 0 0,1-1 1 0 0,-1 1-1 0 0,-3-1 0 0 0,0 1 3 0 0,1 0 0 0 0,0 1 1 0 0,-1-1-1 0 0,1 1 0 0 0,0 0 1 0 0,0 0-1 0 0,0 1 0 0 0,0 0 0 0 0,0-1 1 0 0,0 2-1 0 0,0-1 0 0 0,0 1 1 0 0,1-1-1 0 0,-1 1 0 0 0,1 0 0 0 0,0 1 1 0 0,0-1-1 0 0,0 1 0 0 0,0 0 1 0 0,-4 6-1 0 0,-4 4 24 0 0,1-1 1 0 0,1 2-1 0 0,0-1 1 0 0,1 1-1 0 0,0 1 1 0 0,2 0-1 0 0,-1 0 1 0 0,2 0-1 0 0,0 1 1 0 0,2 0-1 0 0,-1 0 1 0 0,2 1-1 0 0,0-1 1 0 0,1 1 0 0 0,1-1-1 0 0,2 24 1 0 0,-1-39-40 0 0,0 0 0 0 0,0 1 0 0 0,0-1 0 0 0,1 0 1 0 0,-1 0-1 0 0,1 0 0 0 0,-1 0 0 0 0,1 1 1 0 0,0-1-1 0 0,0 0 0 0 0,0 0 0 0 0,0 0 0 0 0,0-1 1 0 0,0 1-1 0 0,0 0 0 0 0,1 0 0 0 0,-1-1 1 0 0,1 1-1 0 0,0 0 0 0 0,-1-1 0 0 0,3 2 0 0 0,0-1 9 0 0,1 1 0 0 0,-1-1 0 0 0,0 0 0 0 0,1-1-1 0 0,-1 1 1 0 0,1-1 0 0 0,0 0 0 0 0,-1 0-1 0 0,10 0 1 0 0,-4 0-16 0 0,-1-1 0 0 0,1 0 0 0 0,0-1 0 0 0,0 0 0 0 0,0-1 0 0 0,-1 0 1 0 0,1 0-1 0 0,-1-1 0 0 0,18-8 0 0 0,-6-3-398 0 0,-1 0 1 0 0,0-2 0 0 0,25-25 0 0 0,-14 12-1271 0 0,-22 18-1875 0 0,-16 28 8080 0 0,6-10-5031 0 0,-12 168 2584 0 0,26 213-31 0 0,10 89-2077 0 0,-14-219-56 0 0,5 237 10 0 0,-14-493-35 0 0,1-15-2809 0 0,-1 0 1264 0 0,0-1 1 0 0,-3-16-1 0 0,-2-26-7630 0 0,5 17 1163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9:53.4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92 12 11979 0 0,'0'0'14119'0'0,"-18"7"-13769"0"0,-56 20-287 0 0,176-8 381 0 0,-28-9-142 0 0,0-3-1 0 0,146-5 1 0 0,-117-3-191 0 0,129-7 54 0 0,230-37 0 0 0,-233 25-1075 0 0,242 10 1 0 0,-383 10 253 0 0,-47 12 19 0 0,-41 29 520 0 0,-12 625 871 0 0,12-209-484 0 0,7-360-261 0 0,5-1 0 0 0,33 133 0 0 0,-17-118-58 0 0,-28-109 59 0 0,1 1 1 0 0,0-1 0 0 0,1 0 0 0 0,-1 0 0 0 0,0 0 0 0 0,1 0 0 0 0,-1 0 0 0 0,1 0-1 0 0,-1 0 1 0 0,1 0 0 0 0,0-1 0 0 0,0 1 0 0 0,0-1 0 0 0,0 1 0 0 0,0-1-1 0 0,0 0 1 0 0,0 0 0 0 0,1 0 0 0 0,3 1 0 0 0,34 10 278 0 0,65-11 202 0 0,251-12-253 0 0,-245 6-224 0 0,19-2-3 0 0,117-23 40 0 0,111-18 230 0 0,-140 21-73 0 0,-88 15-143 0 0,217-49-26 0 0,-142 27-46 0 0,-150 31 1 0 0,-46 3 6 0 0,1 0 0 0 0,-1 0 0 0 0,0-1 0 0 0,0 0 0 0 0,0 0 0 0 0,11-4 0 0 0,-14 3 1 0 0,0 1-1 0 0,-1 0 1 0 0,1 1 0 0 0,0-1 0 0 0,0 1 0 0 0,-1 0 0 0 0,1 0 0 0 0,7 2 0 0 0,-7-1-3 0 0,0 0 0 0 0,0-1 0 0 0,0 0 0 0 0,0 0 0 0 0,0 0 0 0 0,12-3 0 0 0,38-12-9 0 0,65-9 0 0 0,-70 23-3 0 0,-44 1 12 0 0,1 1-1 0 0,-1-2 0 0 0,1 1 0 0 0,-1-1 0 0 0,1 0 0 0 0,-1 0 1 0 0,0-1-1 0 0,8-2 0 0 0,-9 2 4 0 0,1 1 1 0 0,-1 0-1 0 0,1 0 1 0 0,-1 0-1 0 0,1 1 0 0 0,-1 0 1 0 0,1 0-1 0 0,6 2 1 0 0,15 0-35 0 0,-23-2 41 0 0,0 0-6 0 0,0 0 0 0 0,1 0 0 0 0,-1 0 0 0 0,0-1 0 0 0,0 1 0 0 0,0-1 0 0 0,0-1 0 0 0,-1 1 0 0 0,1-1 1 0 0,6-2-1 0 0,-7 2-3 0 0,1 0 1 0 0,0 1-1 0 0,0-1 0 0 0,0 1 1 0 0,0 0-1 0 0,9 0 1 0 0,27-8-8 0 0,-26 4-2 0 0,0 1 1 0 0,0 1 0 0 0,0 0-1 0 0,0 1 1 0 0,1 0 0 0 0,-1 2 0 0 0,31 1-1 0 0,-22 0 17 0 0,-1-1 0 0 0,35-5 0 0 0,-30 2-40 0 0,-1 1 1 0 0,49 4-1 0 0,-18 0 70 0 0,35 15 38 0 0,-54-11-1314 0 0,-31-2 79 0 0,-29-2-17 0 0,9-2-2388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9:55.3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66 24 5337 0 0,'0'0'16124'0'0,"-11"-4"-15472"0"0,-33-12-31 0 0,33 12 391 0 0,40 4-1312 0 0,422 18 2250 0 0,-169-11-1932 0 0,-178-8-427 0 0,-105 1 397 0 0,0 0 0 0 0,1 1 0 0 0,-1-1 0 0 0,0 1 0 0 0,0-1 0 0 0,1 0 0 0 0,-1 1 1 0 0,0-1-1 0 0,1 1 0 0 0,-1 0 0 0 0,1-1 0 0 0,-1 1 0 0 0,1-1 0 0 0,-1 1 0 0 0,1 0 0 0 0,-1-1 0 0 0,1 1 0 0 0,-1 0 0 0 0,1 0 0 0 0,0-1 0 0 0,0 1 0 0 0,-1 0 0 0 0,1 0 0 0 0,0 0 0 0 0,0-1 0 0 0,0 1 0 0 0,0 0 0 0 0,0 0 0 0 0,0 0 0 0 0,0 0 0 0 0,0 0 0 0 0,0 40 79 0 0,1-26-145 0 0,1 35 211 0 0,3-1 0 0 0,14 64 0 0 0,-9-65 25 0 0,-3 2 0 0 0,2 65 0 0 0,-8-68-38 0 0,0 18 69 0 0,-16 127 0 0 0,9-147-140 0 0,2 0 0 0 0,1 71 1 0 0,7-94-46 0 0,-2-21-6 0 0,-1 1 0 0 0,25 4 90 0 0,-22-3-74 0 0,1 0-1 0 0,-1 0 1 0 0,1-1 0 0 0,0 1 0 0 0,0-1 0 0 0,0 0 0 0 0,0-1 0 0 0,0 1 0 0 0,7 0 0 0 0,24 10 68 0 0,-28-9-74 0 0,0 0 0 0 0,0-1 0 0 0,0 1 0 0 0,0-2 0 0 0,1 1 0 0 0,-1-2 0 0 0,1 1 0 0 0,11-1 0 0 0,26 3 15 0 0,334 42 234 0 0,-310-40-210 0 0,-46-5-52 0 0,-1 2 0 0 0,32 6 0 0 0,66 18 221 0 0,237 18 0 0 0,312-44-154 0 0,-584-2 2 0 0,0 3 1 0 0,150 21 0 0 0,-202-19-57 0 0,1-2 1 0 0,-1-2-1 0 0,1-1 0 0 0,62-12 0 0 0,22-1-53 0 0,-39 10 11 0 0,1 4-1 0 0,-1 4 1 0 0,0 3 0 0 0,91 19-1 0 0,-73-13 3 0 0,-84-10 37 0 0,0 0-1 0 0,0 0 1 0 0,0-2-1 0 0,16 0 1 0 0,30 1-41 0 0,203 12 92 0 0,39-2-104 0 0,-7-11 22 0 0,-237 12 38 0 0,101-12 77 0 0,-88-12-99 0 0,-57 12-7 0 0,-9 0 38 0 0,-1-1 0 0 0,1 1 0 0 0,0 1 1 0 0,0-1-1 0 0,-1 0 0 0 0,1 1 0 0 0,0 0 1 0 0,-1 0-1 0 0,1 1 0 0 0,-1-1 0 0 0,6 3 1 0 0,33 8 39 0 0,-37-11-58 0 0,0 1 0 0 0,0-1 0 0 0,0 0 0 0 0,0-1 0 0 0,0 0 0 0 0,0 0 0 0 0,0 0 0 0 0,10-2 0 0 0,-1 1-5 0 0,-14 1-22 0 0,-24 0-3842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9:57.9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7394 0 0,'0'0'10308'0'0,"4"0"-10106"0"0,85 11 2983 0 0,69-2-877 0 0,-99-5-1884 0 0,122 27 551 0 0,157 2 160 0 0,67-15-734 0 0,-343-18-361 0 0,22 1 7 0 0,106-13 0 0 0,-51 0-59 0 0,210 9-1 0 0,-174 5-21 0 0,113-2-22 0 0,-287 0 64 0 0,45 0-77 0 0,-1 0-121 0 0,-44 0 233 0 0,5 12-215 0 0,12-1 168 0 0,3 2 256 0 0,-8 30-285 0 0,54 81 191 0 0,-53-102-92 0 0,-1-1-1 0 0,-1 2 0 0 0,-1 0 1 0 0,11 32-1 0 0,-17-35 8 0 0,-2 0-1 0 0,0 0 1 0 0,-1 0-1 0 0,0 1 1 0 0,-3 30-1 0 0,0-16-100 0 0,1-33 42 0 0,0-1-44 0 0,0-1 34 0 0,0 1 0 0 0,0-1-1 0 0,0 1 1 0 0,0-1 0 0 0,0 0 0 0 0,0 1-1 0 0,0-1 1 0 0,0 0 0 0 0,0 1-1 0 0,0-1 1 0 0,0 0 0 0 0,0 1 0 0 0,0-1-1 0 0,0 1 1 0 0,0-1 0 0 0,0 0 0 0 0,1 1-1 0 0,-1-1 1 0 0,0 0 0 0 0,0 1 0 0 0,0-1-1 0 0,1 0 1 0 0,-1 0 0 0 0,0 1-1 0 0,0-1 1 0 0,1 0 0 0 0,-1 0 0 0 0,0 1-1 0 0,0-1 1 0 0,1 0 0 0 0,-1 0 0 0 0,0 0-1 0 0,1 1 1 0 0,-1-1 0 0 0,0 0-1 0 0,1 0 1 0 0,-1 0 0 0 0,1 0 0 0 0,-1 0-1 0 0,1 0 1 0 0,27 0 304 0 0,9-1-35 0 0,-1 2 0 0 0,58 9 0 0 0,43 2-168 0 0,-65-4-80 0 0,118-2 0 0 0,-173-6-28 0 0,270-11 62 0 0,-240 9-63 0 0,-27 1-13 0 0,1 0-1 0 0,29-6 1 0 0,-30 4 7 0 0,0 1 0 0 0,0 1 1 0 0,36 3-1 0 0,-7 0 26 0 0,29 9-42 0 0,-33-3 27 0 0,65-4 22 0 0,-77-4-31 0 0,49 5-1 0 0,-26-1-8 0 0,-44-5 12 0 0,-1 2 0 0 0,1-1 0 0 0,-1 2 0 0 0,18 3 0 0 0,-21-3-1 0 0,0-1-1 0 0,-1 0 1 0 0,1 0 0 0 0,0-1 0 0 0,14 0 0 0 0,-16-1 1 0 0,0 1 1 0 0,0 0-1 0 0,0 0 0 0 0,0 0 1 0 0,0 1-1 0 0,0 0 0 0 0,0 0 1 0 0,10 4-1 0 0,-7-3-2 0 0,0 0 0 0 0,0-1 0 0 0,0 0-1 0 0,0 0 1 0 0,1-1 0 0 0,-1-1 0 0 0,13-1 0 0 0,10 0-16 0 0,-5 2-8 0 0,-13 1 19 0 0,0-1 0 0 0,0 0 1 0 0,0-1-1 0 0,-1-1 0 0 0,28-6 1 0 0,-30 6-8 0 0,-1 0 1 0 0,1 1-1 0 0,0 0 1 0 0,0 0 0 0 0,1 2-1 0 0,17 1 1 0 0,7 0-41 0 0,-33-2 57 0 0,-1 0 1 0 0,1 0-1 0 0,0 0 1 0 0,-1 0-1 0 0,1 0 1 0 0,0 1-1 0 0,-1-1 1 0 0,1 1-1 0 0,-1 0 1 0 0,1-1-1 0 0,-1 1 1 0 0,1 1-1 0 0,-1-1 0 0 0,4 2 1 0 0,1-1-5 0 0,0-1 0 0 0,0 0 1 0 0,1 0-1 0 0,-1 0 0 0 0,0-1 0 0 0,1 0 0 0 0,-1-1 1 0 0,9-1-1 0 0,6 1-29 0 0,169 1-79 0 0,-190 0 100 0 0,39 0-30 0 0,-32 0 52 0 0,-7-1-6 0 0,-1 1-1 0 0,1 0 1 0 0,0 0-1 0 0,-1-1 1 0 0,1 1-1 0 0,0 0 1 0 0,0 0-1 0 0,-1 0 1 0 0,1 0-1 0 0,0 0 0 0 0,-1 0 1 0 0,1 0-1 0 0,0 0 1 0 0,0 0-1 0 0,-1 0 1 0 0,1 0-1 0 0,0 0 1 0 0,-1 1-1 0 0,1-1 1 0 0,0 0-1 0 0,-1 1 0 0 0,1-1 1 0 0,-1 0-1 0 0,1 1 1 0 0,0-1-1 0 0,-1 1 1 0 0,1-1-1 0 0,-1 0 1 0 0,1 1-1 0 0,-1 0 1 0 0,1-1-1 0 0,-1 1 1 0 0,0-1-1 0 0,1 1 0 0 0,-1-1 1 0 0,1 1-1 0 0,-1 0 1 0 0,0-1-1 0 0,0 1 1 0 0,0 0-1 0 0,1 1 1 0 0,45-2 58 0 0,-26 0-1139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1:56.5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74 100 1096 0 0,'0'0'17481'0'0,"-8"-14"-16483"0"0,-23-46-5 0 0,15 37 236 0 0,8 20 538 0 0,5 3-674 0 0,-3 12-947 0 0,5 19-143 0 0,1 0 1 0 0,2 0 0 0 0,1 0-1 0 0,1 0 1 0 0,2 0 0 0 0,1-1-1 0 0,11 30 1 0 0,-5-29 24 0 0,1 0 0 0 0,1 0 0 0 0,20 28-1 0 0,-25-45 12 0 0,0 0-1 0 0,1-1 0 0 0,0-1 0 0 0,1 0 0 0 0,0 0 0 0 0,1-1 0 0 0,0-1 1 0 0,16 10-1 0 0,-23-17-18 0 0,0 0 1 0 0,0-1 0 0 0,1 1-1 0 0,-1-1 1 0 0,0 0 0 0 0,1-1-1 0 0,-1 0 1 0 0,1 0 0 0 0,0 0-1 0 0,-1-1 1 0 0,1 0 0 0 0,0 0 0 0 0,-1-1-1 0 0,1 0 1 0 0,-1 0 0 0 0,10-3-1 0 0,-2 0 20 0 0,1-1-1 0 0,-1-1 0 0 0,0 0 1 0 0,-1-1-1 0 0,0-1 0 0 0,13-8 1 0 0,-19 10-17 0 0,1-1 1 0 0,-2 1 0 0 0,1-1 0 0 0,-1-1 0 0 0,0 1-1 0 0,0-1 1 0 0,-1 0 0 0 0,0 0 0 0 0,-1-1 0 0 0,5-10 0 0 0,-3 4-15 0 0,0 0 0 0 0,-1-1 0 0 0,-1 0 0 0 0,-1 0 1 0 0,3-19-1 0 0,-5 8-192 0 0,-2 1-1 0 0,0 0 1 0 0,-1-1 0 0 0,-2 1 0 0 0,-1 0-1 0 0,-9-29 1 0 0,4-6-2438 0 0,8 40-2999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1:57.6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3 502 2841 0 0,'0'0'12701'0'0,"-1"17"-11390"0"0,0 39-390 0 0,2-53-521 0 0,0-9 11 0 0,5-43 329 0 0,-2-108 492 0 0,-6 123-851 0 0,1-1-1 0 0,2 0 1 0 0,2 1-1 0 0,1-1 1 0 0,2 1-1 0 0,14-48 1 0 0,-18 77-334 0 0,-1 1 1 0 0,2-1-1 0 0,-1 1 0 0 0,0 0 1 0 0,1 0-1 0 0,0 0 1 0 0,0 0-1 0 0,0 0 0 0 0,0 1 1 0 0,0-1-1 0 0,1 1 0 0 0,0 0 1 0 0,0 0-1 0 0,0 0 0 0 0,0 0 1 0 0,0 1-1 0 0,0-1 1 0 0,1 1-1 0 0,-1 1 0 0 0,1-1 1 0 0,-1 0-1 0 0,1 1 0 0 0,0 0 1 0 0,0 0-1 0 0,0 0 0 0 0,-1 1 1 0 0,1 0-1 0 0,9 0 1 0 0,-4 0-19 0 0,-1 1 1 0 0,1 0 0 0 0,-1 0 0 0 0,1 1-1 0 0,-1 0 1 0 0,1 0 0 0 0,-1 1 0 0 0,0 1-1 0 0,0-1 1 0 0,-1 2 0 0 0,1-1 0 0 0,-1 1-1 0 0,0 0 1 0 0,0 1 0 0 0,0 0 0 0 0,-1 0 0 0 0,0 0-1 0 0,8 10 1 0 0,4 5-92 0 0,-1 1 0 0 0,-1 1 1 0 0,-1 0-1 0 0,-1 1 0 0 0,-1 1 0 0 0,-1 0 0 0 0,-1 1 1 0 0,-1 0-1 0 0,-2 1 0 0 0,7 30 0 0 0,-1 17-3837 0 0,-6 4-3666 0 0,-4-29-4771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14.0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229 11 4393 0 0,'0'0'14827'0'0,"-14"-2"-14407"0"0,1 1-324 0 0,-3-2 140 0 0,1 1-1 0 0,-1 0 1 0 0,0 2-1 0 0,-27 1 1 0 0,38 1-231 0 0,1-1-1 0 0,0 1 1 0 0,0 1 0 0 0,0-1 0 0 0,0 0 0 0 0,1 1-1 0 0,-1 0 1 0 0,0 0 0 0 0,1 0 0 0 0,0 0-1 0 0,0 0 1 0 0,0 1 0 0 0,0-1 0 0 0,0 1 0 0 0,1 0-1 0 0,0 0 1 0 0,0 0 0 0 0,-2 5 0 0 0,-1 1 55 0 0,0 1 1 0 0,1 1-1 0 0,0-1 0 0 0,0 0 1 0 0,-1 19-1 0 0,2-15 83 0 0,2 0-1 0 0,0 0 1 0 0,1 0 0 0 0,3 28-1 0 0,-1-36-53 0 0,0-1-1 0 0,0 1 0 0 0,1 0 0 0 0,-1-1 1 0 0,1 1-1 0 0,1-1 0 0 0,-1 0 0 0 0,1 0 1 0 0,0 0-1 0 0,1-1 0 0 0,-1 1 0 0 0,7 4 1 0 0,-3-2 28 0 0,1-1 1 0 0,0 0 0 0 0,1 0-1 0 0,-1-1 1 0 0,1 0 0 0 0,0-1-1 0 0,1 0 1 0 0,-1-1 0 0 0,1 0 0 0 0,0 0-1 0 0,19 2 1 0 0,-9-2-26 0 0,1-2 0 0 0,-1 0 0 0 0,1-2 0 0 0,-1 0 0 0 0,28-4 0 0 0,-47 4-82 0 0,0 0-1 0 0,0 0 1 0 0,0-1-1 0 0,0 1 1 0 0,0 0-1 0 0,0-1 1 0 0,0 1-1 0 0,-1-1 1 0 0,1 1-1 0 0,0-1 1 0 0,0 0-1 0 0,0 0 1 0 0,-1 0-1 0 0,1 0 1 0 0,-1 0-1 0 0,1 0 1 0 0,0-1 0 0 0,-1 1-1 0 0,0 0 1 0 0,2-4 373 0 0,-121-9-860 0 0,102 13 343 0 0,1 1-1 0 0,-1 1 1 0 0,1 1-1 0 0,-1 0 1 0 0,-17 5-1 0 0,27-5 95 0 0,1 0 1 0 0,-1 1-1 0 0,0 0 1 0 0,1 0-1 0 0,0 0 0 0 0,0 1 1 0 0,0 0-1 0 0,0 0 0 0 0,0 0 1 0 0,1 1-1 0 0,0-1 0 0 0,0 1 1 0 0,0 0-1 0 0,1 0 0 0 0,-7 11 1 0 0,4-1 80 0 0,0 0 0 0 0,1 0 0 0 0,0 0 0 0 0,2 1 0 0 0,-1 0 0 0 0,2-1 0 0 0,0 1 0 0 0,1 0 0 0 0,1 0 0 0 0,0 0 0 0 0,3 17 0 0 0,-2-26 6 0 0,1 0 0 0 0,-1-1-1 0 0,2 1 1 0 0,-1 0 0 0 0,1-1 0 0 0,0 1 0 0 0,0-1 0 0 0,0 0-1 0 0,1 0 1 0 0,0 0 0 0 0,0-1 0 0 0,1 1 0 0 0,-1-1 0 0 0,1 0-1 0 0,0 0 1 0 0,1-1 0 0 0,-1 1 0 0 0,7 3 0 0 0,-1-2-7 0 0,-1 0 1 0 0,1 0 0 0 0,0-1-1 0 0,0 0 1 0 0,1-1 0 0 0,0 0-1 0 0,-1-1 1 0 0,1-1 0 0 0,15 2-1 0 0,-1-1 20 0 0,48-4 0 0 0,-68 1-56 0 0,1 0 1 0 0,0-1 0 0 0,-1 0-1 0 0,1-1 1 0 0,0 1-1 0 0,-1-1 1 0 0,0 0 0 0 0,1-1-1 0 0,-1 0 1 0 0,0 0-1 0 0,11-7 1 0 0,-36 10 839 0 0,15-1-856 0 0,0 1 1 0 0,0-1-1 0 0,0 1 1 0 0,0 0-1 0 0,0 0 1 0 0,0 0-1 0 0,0 1 1 0 0,0-1-1 0 0,0 1 1 0 0,0 0-1 0 0,0 0 1 0 0,0 1-1 0 0,-6 2 1 0 0,5 2 37 0 0,-1 0 0 0 0,1 0 0 0 0,0 1 1 0 0,1-1-1 0 0,0 1 0 0 0,0 0 1 0 0,0 1-1 0 0,1-1 0 0 0,0 0 0 0 0,0 1 1 0 0,-1 10-1 0 0,-3 15 54 0 0,-4 48 0 0 0,5-28-69 0 0,-29 274 1027 0 0,21-163-750 0 0,2 265 396 0 0,13-300-844 0 0,5-33-1167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2:37.6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12546 436 9474 0 0,'0'0'13826'0'0,"-32"-2"-12374"0"0,28-1-1403 0 0,0 0 0 0 0,0 0 1 0 0,0 0-1 0 0,-1 1 0 0 0,1 0 1 0 0,-1 0-1 0 0,0 0 0 0 0,1 0 0 0 0,-1 0 1 0 0,-6 0-1 0 0,-20-9 100 0 0,-29-5 154 0 0,6 3-124 0 0,44 12-145 0 0,-1-1 0 0 0,1-1 1 0 0,-1 0-1 0 0,1 0 0 0 0,0-1 0 0 0,-11-6 0 0 0,-37-14 73 0 0,50 20-105 0 0,1 0 0 0 0,-1 0 1 0 0,0 1-1 0 0,1 0 0 0 0,-2 1 1 0 0,1-1-1 0 0,-10-1 0 0 0,9 3 10 0 0,1-1 0 0 0,0 0 0 0 0,0 0 0 0 0,0-1 0 0 0,1 0 1 0 0,-1-1-1 0 0,-8-5 0 0 0,3 1-6 0 0,-2 1 0 0 0,1 0 0 0 0,-1 1 0 0 0,-29-8 0 0 0,5 1 20 0 0,8 2-25 0 0,-24-10-1 0 0,-2 3 1 0 0,-115-23-1 0 0,100 30 24 0 0,-32 0-33 0 0,-59-14-32 0 0,142 23 41 0 0,-14-6-7 0 0,-9-1-22 0 0,-56-2-2 0 0,82 10 22 0 0,0 0 1 0 0,0 0-1 0 0,-24-6 0 0 0,29 4 7 0 0,0 1-1 0 0,-1 1 1 0 0,1 0-1 0 0,-17 1 0 0 0,18 1 7 0 0,0-1-1 0 0,0-1 1 0 0,-1 0-1 0 0,-13-3 0 0 0,-60-8-44 0 0,72 10 26 0 0,0 0-1 0 0,-1 0 1 0 0,1 2 0 0 0,0 0 0 0 0,-22 2 0 0 0,-7 0-15 0 0,-260-2-334 0 0,216 12 394 0 0,-220-12 65 0 0,254-12-103 0 0,-446 6-73 0 0,276 24-16 0 0,72-6 15 0 0,46 0 15 0 0,-98-12-52 0 0,115 11 89 0 0,-100-11-62 0 0,135 12 106 0 0,-99-6-46 0 0,54 6 7 0 0,-7 0-20 0 0,80-12 73 0 0,-1 1 0 0 0,-34 7 0 0 0,-1-3-38 0 0,-5 2 46 0 0,-57 3-70 0 0,-27 10 48 0 0,29-9 33 0 0,11 1-51 0 0,92-9 2 0 0,1-1-1 0 0,0-1 1 0 0,-26-1-1 0 0,-26 1 20 0 0,19 2-14 0 0,-25 5 46 0 0,58-5-44 0 0,-1-2-1 0 0,1 1 1 0 0,-26-3 0 0 0,27 1-5 0 0,0 0 0 0 0,0 0 0 0 0,1 1 0 0 0,-19 5-1 0 0,24-5 1 0 0,-1 1 0 0 0,0-1 0 0 0,0-1 0 0 0,0 0-1 0 0,-10-2 1 0 0,8 1-4 0 0,0 1-1 0 0,1 0 1 0 0,-18 3 0 0 0,-4 3 13 0 0,8-1-13 0 0,1 0 0 0 0,-41 0 0 0 0,-45 7 27 0 0,-55-6-55 0 0,67 6 32 0 0,2-1-16 0 0,-8 1 13 0 0,-13 1-6 0 0,57-6 16 0 0,-44 3-53 0 0,-5 1 33 0 0,-2 1-17 0 0,-26 0 66 0 0,99-12-6 0 0,-65 10 0 0 0,14-5-35 0 0,34-3 28 0 0,-100 9-3 0 0,123-8 8 0 0,0-1 0 0 0,-44-2 0 0 0,48-2-33 0 0,0 2 0 0 0,0 2 1 0 0,-30 4-1 0 0,41-3 25 0 0,0-2 1 0 0,0 0-1 0 0,-33-3 0 0 0,32 1-25 0 0,1 0 1 0 0,-37 4-1 0 0,-197 23 6 0 0,246-25-2 0 0,-270 12 57 0 0,-196-13-44 0 0,315 11-4 0 0,-527-11-7 0 0,560 12 39 0 0,-35-12 111 0 0,95-12-79 0 0,-4 1-97 0 0,-96-7 95 0 0,48 6-55 0 0,99 12-7 0 0,-9 1 3 0 0,0-2-1 0 0,1-1 1 0 0,-33-6 0 0 0,35 5-7 0 0,1 1 1 0 0,-1 1-1 0 0,1 0 1 0 0,-25 4-1 0 0,-14-1-5 0 0,-668-2 96 0 0,670-12 49 0 0,-7 1-170 0 0,-17 9-32 0 0,37 0 25 0 0,-1 2-1 0 0,1 2 1 0 0,-52 10-1 0 0,43-8 31 0 0,47-5 2 0 0,0 2 0 0 0,-1-1 0 0 0,1 1 0 0 0,0 0 0 0 0,-14 4 0 0 0,-13-2 34 0 0,24-4-15 0 0,10 1 282 0 0,1 2-327 0 0,0 6 18 0 0,-21-4 2 0 0,14 3 1880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2:40.2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2221 3511 20084 0 0,'0'0'2985'0'0,"0"4"-2998"0"0,0 21 431 0 0,0-25-285 0 0,1 0 0 0 0,0 0-1 0 0,0 0 1 0 0,0 1 0 0 0,-1-1-1 0 0,1 0 1 0 0,0 0 0 0 0,0 0-1 0 0,0 0 1 0 0,-1-1-1 0 0,1 1 1 0 0,0 0 0 0 0,0 0-1 0 0,0 0 1 0 0,-1-1 0 0 0,1 1-1 0 0,0 0 1 0 0,0-1 0 0 0,-1 1-1 0 0,1-1 1 0 0,0 1 0 0 0,-1-1-1 0 0,1 1 1 0 0,-1-1 0 0 0,1 1-1 0 0,-1-1 1 0 0,2 0-1 0 0,2-9 45 0 0,0 0-1 0 0,0 0 0 0 0,0 0 1 0 0,-2 0-1 0 0,1-1 0 0 0,1-18 0 0 0,1-73-89 0 0,-3 39 49 0 0,55-411-258 0 0,-29 295 134 0 0,10-50 11 0 0,-32 198 10 0 0,6-29-41 0 0,3 0 1 0 0,25-67 0 0 0,-24 87 8 0 0,-1-1 0 0 0,-3 0 0 0 0,-1-1 0 0 0,-2 0 0 0 0,-2-1 1 0 0,2-70-1 0 0,-9-152-289 0 0,1 251 206 0 0,0-1 0 0 0,1 1 0 0 0,1 0 0 0 0,7-22 0 0 0,-6 22 154 0 0,-1 1 1 0 0,0 0-1 0 0,0-1 0 0 0,0-22 1 0 0,-3 33-77 0 0,0-1 0 0 0,1 1 0 0 0,-2-1 0 0 0,1 0 0 0 0,0 1 0 0 0,-1-1 1 0 0,0 1-1 0 0,0-1 0 0 0,0 0 0 0 0,0 1 0 0 0,0 0 0 0 0,-1-1 0 0 0,1 1 1 0 0,-1 0-1 0 0,0 0 0 0 0,0 0 0 0 0,0 0 0 0 0,-1 0 0 0 0,1 0 0 0 0,-1 1 0 0 0,1-1 1 0 0,-1 1-1 0 0,0 0 0 0 0,0 0 0 0 0,0 0 0 0 0,0 0 0 0 0,0 0 0 0 0,-1 0 0 0 0,1 1 1 0 0,-5-2-1 0 0,-19-6-21 0 0,16 5 4 0 0,0 0-1 0 0,0 1 1 0 0,0 0-1 0 0,-1 1 1 0 0,-17-1-1 0 0,-61-9 84 0 0,-56 6-56 0 0,124 5 28 0 0,1-2 0 0 0,-25-5 0 0 0,24 4 1 0 0,0 1 0 0 0,-28-2 0 0 0,-456 11 321 0 0,504-6-352 0 0,1-1 0 0 0,-1 0 0 0 0,0 0 1 0 0,1 0-1 0 0,-1 0 0 0 0,0-1 0 0 0,1 1 0 0 0,0 0 0 0 0,-1-1 0 0 0,1 1 0 0 0,-2-2 0 0 0,-3-4-3 0 0,1 1 0 0 0,-1-1 0 0 0,1 0-1 0 0,0-1 1 0 0,-5-9 0 0 0,6 8 15 0 0,-1 1 0 0 0,0 0 0 0 0,-1 0 0 0 0,0 0 0 0 0,-9-9-1 0 0,11 12-34 0 0,0 0 0 0 0,1 0-1 0 0,0 0 1 0 0,0 0 0 0 0,0-1-1 0 0,0 1 1 0 0,1-1 0 0 0,0 0-1 0 0,0 1 1 0 0,1-1 0 0 0,0 0-1 0 0,0 0 1 0 0,0 0 0 0 0,1 0-1 0 0,0-9 1 0 0,-6-28 18 0 0,-8-64 55 0 0,1 24-221 0 0,4 0-1 0 0,3-1 0 0 0,7-102 0 0 0,0 84 162 0 0,-8 23 93 0 0,7 76-71 0 0,0-1 1 0 0,-1 0 0 0 0,1 0 0 0 0,-1 0 0 0 0,0 1 0 0 0,0-1 0 0 0,-1 1-1 0 0,1-1 1 0 0,-1 0 0 0 0,1 1 0 0 0,-1 0 0 0 0,0 0 0 0 0,-1-1 0 0 0,1 1 0 0 0,-6-5-1 0 0,-2-2 8 0 0,0 1 0 0 0,-1 1-1 0 0,-13-8 1 0 0,14 9-42 0 0,5 4 26 0 0,-1 1 0 0 0,0-1 0 0 0,1 1-1 0 0,-1 0 1 0 0,0 0 0 0 0,-1 1-1 0 0,-11-2 1 0 0,-28-8-62 0 0,33 6 59 0 0,0 0 0 0 0,-1 2 0 0 0,1-1 0 0 0,-1 2 0 0 0,0 0 0 0 0,0 0 0 0 0,1 1 0 0 0,-22 2-1 0 0,-15 3 74 0 0,-51 11-1 0 0,14-2 38 0 0,38-8-57 0 0,-366 27 425 0 0,158-20-409 0 0,256-12-157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2:44.0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112 2753 6297 0 0,'0'0'17779'0'0,"-19"-4"-17019"0"0,-55-11-47 0 0,55 11-98 0 0,258 1 2165 0 0,66 0-2926 0 0,-107 3 149 0 0,-153-12-1 0 0,-17 0-11 0 0,-8-16-310 0 0,16-3 31 0 0,-14 14 146 0 0,18-10-116 0 0,5-6 170 0 0,-43 31 96 0 0,0 0 0 0 0,0 0-1 0 0,-1 0 1 0 0,1-1 0 0 0,0 1 0 0 0,-1 0 0 0 0,0-1 0 0 0,1 0 0 0 0,-1 1 0 0 0,0-1-1 0 0,0 1 1 0 0,-1-1 0 0 0,1 0 0 0 0,0 0 0 0 0,-1 0 0 0 0,1-4 0 0 0,5-111-50 0 0,-26-200-382 0 0,20 256 143 0 0,0 60 294 0 0,27-44-546 0 0,-5 26 496 0 0,-19 19 35 0 0,-1-1 0 0 0,0 1 0 0 0,0-1 0 0 0,0 0 0 0 0,0 1 0 0 0,0-1 0 0 0,0 0 0 0 0,-1 0 0 0 0,1 0 0 0 0,2-4 0 0 0,42-46 17 0 0,-42 48-36 0 0,0 0 0 0 0,0 0 1 0 0,0 0-1 0 0,1 0 0 0 0,0 1 1 0 0,0 0-1 0 0,0 0 0 0 0,10-5 1 0 0,-10 6 50 0 0,0-1 0 0 0,0 1 0 0 0,-1-1 0 0 0,1 0 0 0 0,-1-1 0 0 0,1 1 0 0 0,4-5 0 0 0,-5 5-5 0 0,0 0 0 0 0,1 0 0 0 0,-1 1 0 0 0,1 0 0 0 0,0 0 0 0 0,-1 0 0 0 0,1 1-1 0 0,0 0 1 0 0,0 0 0 0 0,0 0 0 0 0,0 0 0 0 0,6 1 0 0 0,19-6 91 0 0,-23 5-92 0 0,1-1-1 0 0,-1 1 0 0 0,0 1 0 0 0,1 0 0 0 0,13 1 1 0 0,26-2 51 0 0,275-49 64 0 0,-238 39-87 0 0,-10-1 11 0 0,-58 10-63 0 0,0 0 0 0 0,1 1 0 0 0,16 1 0 0 0,-17 0 48 0 0,1-1 0 0 0,-1 0 0 0 0,17-3 0 0 0,30-1-33 0 0,-20 3 50 0 0,184-1-73 0 0,-121 5 1 0 0,8 15 19 0 0,-94-16 0 0 0,1 0 1 0 0,0 1-1 0 0,21 4 0 0 0,-21-3-8 0 0,1 0 0 0 0,-1-2 0 0 0,1-1 0 0 0,24-3 0 0 0,12 1-22 0 0,539 2 51 0 0,-504-12-44 0 0,72-5-1 0 0,19 5 6 0 0,-54 0-54 0 0,225 12 45 0 0,-250-12-18 0 0,328 12 242 0 0,-408-1-214 0 0,0-1 0 0 0,35-9 0 0 0,-34 6 1 0 0,-1 0 0 0 0,39 0 0 0 0,-51 5 5 0 0,1 0-1 0 0,0-1 1 0 0,0-1-1 0 0,22-5 1 0 0,-24 5-4 0 0,0 0 0 0 0,0 0 0 0 0,0 1 0 0 0,1 1 1 0 0,23 2-1 0 0,-26-1-2 0 0,1 0 0 0 0,0-1 0 0 0,0 0 0 0 0,0-1 0 0 0,0 0 1 0 0,0-1-1 0 0,12-3 0 0 0,-13 3-4 0 0,1 0 0 0 0,0 1 0 0 0,0 0 0 0 0,0 1 0 0 0,0 0 0 0 0,19 2 0 0 0,6 0 44 0 0,400-2-106 0 0,-378 12 85 0 0,-54-12-14 0 0,6 0 0 0 0,0 0 1 0 0,0 0-1 0 0,-1 1 1 0 0,1 0-1 0 0,0 1 1 0 0,13 4 0 0 0,76 7-36 0 0,-79-6 14 0 0,-16-5 26 0 0,1 0-1 0 0,0 0 1 0 0,0-1-1 0 0,-1 1 0 0 0,1-1 1 0 0,0-1-1 0 0,7 1 1 0 0,33 11 0 0 0,15 0 63 0 0,71-6 211 0 0,-128-7-250 0 0,-1 0 0 0 0,1 0 0 0 0,0 0-1 0 0,0 0 1 0 0,0 0 0 0 0,-1-1 0 0 0,1 1 0 0 0,-1-1 0 0 0,1 0 0 0 0,-1 1 0 0 0,0-1 0 0 0,1 0 0 0 0,-1-1 0 0 0,0 1 0 0 0,0 0 0 0 0,-1-1 0 0 0,1 1 0 0 0,0-1 0 0 0,-1 1 0 0 0,1-1 0 0 0,-1 0 0 0 0,1-3-1 0 0,29-75 274 0 0,-28 70-334 0 0,36-86 65 0 0,-26 66-69 0 0,8-30 155 0 0,-15 38-40 0 0,0-15 116 0 0,1-288-92 0 0,-8 283-194 0 0,0 20 105 0 0,1 1 0 0 0,1-1 0 0 0,5-34 0 0 0,-2-7-53 0 0,-1 11 46 0 0,4-45 71 0 0,6 2-65 0 0,-8 53 41 0 0,-2-1 0 0 0,-1 1-1 0 0,-7-67 1 0 0,1-6-74 0 0,10 77 5 0 0,-5 36-42 0 0,0 0 0 0 0,0 0-1 0 0,0 0 1 0 0,0 0 0 0 0,0 0 0 0 0,0 0 0 0 0,1 1 0 0 0,-1-1-1 0 0,1 1 1 0 0,0-1 0 0 0,0 1 0 0 0,3-4 0 0 0,13-22-104 0 0,-16 9-82 0 0,-7 13-1308 0 0,-18 19-3291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2:46.48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250 84 10010 0 0,'0'0'9363'0'0,"-3"-14"-9385"0"0,-10-45-176 0 0,9 49 158 0 0,0 14 150 0 0,2 11 239 0 0,-14 216 2476 0 0,10-173-2365 0 0,-70 522 1786 0 0,63-490-1893 0 0,-5 61-200 0 0,6 1 1 0 0,14 281-1 0 0,2-364-93 0 0,-8 112 0 0 0,0-158-21 0 0,-1 1 0 0 0,0-1 0 0 0,-16 38 0 0 0,11-32-10 0 0,-11 46 1 0 0,9 4 29 0 0,12-76 361 0 0,1-4-390 0 0,0 0 1 0 0,0 0 0 0 0,0 0-1 0 0,0 0 1 0 0,0 0 0 0 0,0 0-1 0 0,0-1 1 0 0,-1 1 0 0 0,1 0-1 0 0,0 0 1 0 0,-1-1 0 0 0,1 1-1 0 0,-1-1 1 0 0,1 1 0 0 0,-1 0-1 0 0,0-1 1 0 0,0 1 0 0 0,0-3-1 0 0,6-34-142 0 0,-5 36 107 0 0,3-70-1068 0 0,-8-129 0 0 0,4 200 1067 0 0,-13-118-1874 0 0,3 28-3383 0 0,7 29-5245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2:47.71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50 24 9146 0 0,'0'0'12747'0'0,"-5"-4"-12122"0"0,4 3-506 0 0,0-1 0 0 0,0 0 0 0 0,-1 1 0 0 0,1-1 0 0 0,0 1 0 0 0,-1 0 0 0 0,1-1 0 0 0,-1 1 0 0 0,0 0 0 0 0,1 0 0 0 0,-1 0 0 0 0,0 0 0 0 0,-2-1 0 0 0,3 4-40 0 0,0 1 1 0 0,0 0-1 0 0,0 0 1 0 0,0-1-1 0 0,0 1 1 0 0,1 0-1 0 0,-1 0 1 0 0,1 0 0 0 0,0 0-1 0 0,0 0 1 0 0,0 0-1 0 0,0 0 1 0 0,1 4-1 0 0,-1 15 188 0 0,-10 81 164 0 0,4 0 1 0 0,11 139-1 0 0,34 72 150 0 0,-19-193-402 0 0,5 193 0 0 0,-37-50 167 0 0,9 20 505 0 0,5-152-575 0 0,18 39-209 0 0,-14-52-1181 0 0,-13-142-1919 0 0,-1 3 97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2:55.7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79 4729 0 0,'1'-6'16285'0'0,"300"12"-14502"0"0,-84 12-1570 0 0,-210-18-224 0 0,-1 0 0 0 0,1 0-1 0 0,-1 0 1 0 0,1 1 0 0 0,0 0 0 0 0,-1 1-1 0 0,0-1 1 0 0,8 4 0 0 0,-6-3 36 0 0,0-1 0 0 0,0 1 0 0 0,0-1 0 0 0,0-1 0 0 0,0 0 0 0 0,1 0 0 0 0,14-2-1 0 0,10 0 49 0 0,-5 0-30 0 0,0-1 0 0 0,44-10-1 0 0,-44 7-142 0 0,1 1 0 0 0,46-2 0 0 0,385 13-47 0 0,-118-23-65 0 0,46 11 331 0 0,-321-6-24 0 0,221 12-199 0 0,-132-12 137 0 0,206 12 42 0 0,-229-18-54 0 0,234 7-106 0 0,697 11-178 0 0,-855 4 310 0 0,198-7 74 0 0,-80-1 16 0 0,-175 7-121 0 0,552-3 167 0 0,-641 2-203 0 0,0 2 1 0 0,79 17-1 0 0,-73-16-1 0 0,-56-5 17 0 0,-1 1 1 0 0,1 0-1 0 0,18 4 0 0 0,-19-3 6 0 0,1 0-1 0 0,-1-1 0 0 0,0 0 1 0 0,15-2-1 0 0,-16 1 10 0 0,0 0-1 0 0,0 0 1 0 0,0 1 0 0 0,0 1-1 0 0,10 2 1 0 0,-9-2-12 0 0,-1-1 1 0 0,1 1-1 0 0,0-2 0 0 0,-1 0 1 0 0,17-2-1 0 0,23 2 28 0 0,304 15 93 0 0,-169-8 69 0 0,-63-1-90 0 0,-30 6-11 0 0,-66-12-53 0 0,29-1 166 0 0,89 12 0 0 0,-22-2-64 0 0,-84-8-122 0 0,50 8 0 0 0,-68-5-15 0 0,18 4 40 0 0,0-3 0 0 0,46 2 0 0 0,27 5 125 0 0,90 1 202 0 0,-95-4-147 0 0,326 4-44 0 0,-72-7-173 0 0,-235 6-23 0 0,-114-12 6 0 0,15-1-15 0 0,1 2-1 0 0,-1 1 1 0 0,29 6 0 0 0,18 1 2 0 0,-55-7-9 0 0,0 0-1 0 0,33 8 1 0 0,79 20 101 0 0,-66-19-29 0 0,-54-8-7 0 0,0-2-1 0 0,1 0 1 0 0,-1 0-1 0 0,13-1 1 0 0,27 1-58 0 0,125 11 30 0 0,-130-9 5 0 0,-35-3-1 0 0,-1 1-1 0 0,1-1 0 0 0,-1 2 1 0 0,14 3-1 0 0,-14-3-1 0 0,1 0-1 0 0,-1-1 1 0 0,0 0 0 0 0,19-1 0 0 0,-19-1 2 0 0,0 1 1 0 0,0 1 0 0 0,0 0 0 0 0,18 4 0 0 0,-16-3-1 0 0,0 0 1 0 0,0-1-1 0 0,0-1 0 0 0,0 1 1 0 0,20-4-1 0 0,9 2 7 0 0,346 1 26 0 0,-301 11-78 0 0,123-5 108 0 0,-25 6-130 0 0,-39 0 26 0 0,-47 0-112 0 0,-87-12 109 0 0,0 0 0 0 0,1 1 0 0 0,-1 0 0 0 0,22 7 0 0 0,-22-6-2 0 0,1 0-1 0 0,-1-1 1 0 0,22 0-1 0 0,24 4 44 0 0,-33 0-24 0 0,0-1 0 0 0,0-1 0 0 0,30-1 0 0 0,39 2 92 0 0,-61-1-88 0 0,0-2 0 0 0,0-1 0 0 0,60-8-1 0 0,-4-1-36 0 0,-66 7 31 0 0,1 0 1 0 0,28-7 0 0 0,36-2 38 0 0,-8-1-25 0 0,-16 3-39 0 0,-52 8 57 0 0,0 0 1 0 0,-1 0-1 0 0,1-1 0 0 0,13-4 0 0 0,-7 2-1 0 0,0 1 0 0 0,1 1 0 0 0,-1 0 0 0 0,35 1 0 0 0,-42 1-4 0 0,51-11 25 0 0,-52 10-30 0 0,-1 0-1 0 0,-1 0 1 0 0,1-1 0 0 0,15-5 0 0 0,-15 4 19 0 0,0 1 0 0 0,0 0-1 0 0,0 0 1 0 0,16-1 0 0 0,94-9 528 0 0,342 6 2565 0 0,-428-5-2722 0 0,-31 11-401 0 0,37 0-403 0 0,-13 0 509 0 0,-9 1-64 0 0,1-1 0 0 0,-1 0-1 0 0,1-1 1 0 0,-1-1 0 0 0,0 0-1 0 0,1-1 1 0 0,-1-1 0 0 0,-1 0-1 0 0,20-9 1 0 0,-25 8-3 0 0,0 1 1 0 0,0 0-1 0 0,1 0 0 0 0,-1 1 0 0 0,17-2 0 0 0,-27 4 83 0 0,0 1-186 0 0,0-1 0 0 0,0 1 0 0 0,0 0 0 0 0,0-1 0 0 0,0 1 0 0 0,0 0 0 0 0,0-1 0 0 0,0 1 0 0 0,0 0 0 0 0,0-1 0 0 0,0 1 0 0 0,0-1 0 0 0,0 1 0 0 0,0 0 0 0 0,0-1 0 0 0,0 1 0 0 0,0 0 0 0 0,0-1 0 0 0,0 1 0 0 0,-1 0 0 0 0,1-1 0 0 0,0 1 0 0 0,0 0 0 0 0,0 0 0 0 0,-1-1 0 0 0,1 1 0 0 0,0 0 0 0 0,0 0 0 0 0,-1-1 0 0 0,1 1 0 0 0,0 0 0 0 0,0 0 0 0 0,-1 0 0 0 0,1-1 0 0 0,0 1 0 0 0,-1 0 0 0 0,1 0 0 0 0,0 0 0 0 0,-1 0 0 0 0,1 0 0 0 0,0 0 0 0 0,-1 0 0 0 0,1-1 0 0 0,-1 1 0 0 0,1 0 0 0 0,0 0 0 0 0,-1 0 0 0 0,1 1 0 0 0,0-1 0 0 0,-1 0 0 0 0,1 0 0 0 0,0 0 0 0 0,-1 0 0 0 0,1 0 0 0 0,0 0 0 0 0,-1 0 0 0 0,1 1 0 0 0,0-1 1 0 0,-1 0-1 0 0,1 0 0 0 0,-1 1-1 0 0,-6 2-973 0 0,-12 5-2078 0 0,32 44-9860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2:56.8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291 273 14395 0 0,'0'0'8958'0'0,"-9"-10"-8793"0"0,-31-29-33 0 0,39 39-98 0 0,1-1-1 0 0,-1 1 0 0 0,0-1 1 0 0,0 1-1 0 0,1-1 1 0 0,-1 0-1 0 0,0 1 0 0 0,1-1 1 0 0,-1 0-1 0 0,1 1 0 0 0,-1-1 1 0 0,1 0-1 0 0,-1 0 0 0 0,1 1 1 0 0,-1-1-1 0 0,1 0 1 0 0,0 0-1 0 0,0 0 0 0 0,-1 0 1 0 0,1 0-1 0 0,0 0 0 0 0,0 0 1 0 0,0 1-1 0 0,0-1 0 0 0,0 0 1 0 0,0 0-1 0 0,0 0 0 0 0,0 0 1 0 0,0 0-1 0 0,1-1 1 0 0,-6 0 520 0 0,4 1-516 0 0,1 0 0 0 0,0 1 0 0 0,-1-1 0 0 0,1 0 0 0 0,0 0 0 0 0,-1 1 0 0 0,1-1 0 0 0,-1 1 0 0 0,0-1 0 0 0,1 0 0 0 0,-1 1 0 0 0,1-1 0 0 0,-1 1 0 0 0,0 0 0 0 0,1-1 0 0 0,-1 1 0 0 0,0-1 0 0 0,0 1 0 0 0,1 0 0 0 0,-1-1 0 0 0,0 1 1 0 0,0 0-1 0 0,-1 0-30 0 0,-11-1 19 0 0,0 2 0 0 0,0-1 1 0 0,0 2-1 0 0,-22 4 1 0 0,32-5-37 0 0,-1 0 0 0 0,1 1 1 0 0,0-1-1 0 0,-1 1 0 0 0,1 0 1 0 0,0 0-1 0 0,0 0 0 0 0,0 0 0 0 0,1 0 1 0 0,-1 1-1 0 0,0-1 0 0 0,1 1 1 0 0,-1 0-1 0 0,1 0 0 0 0,0 0 1 0 0,0 0-1 0 0,0 0 0 0 0,1 0 1 0 0,-1 1-1 0 0,-1 4 0 0 0,1-4 3 0 0,0 0 1 0 0,1 0-1 0 0,-1 0 0 0 0,1 0 0 0 0,0 0 0 0 0,0 1 1 0 0,1-1-1 0 0,-1 0 0 0 0,1 1 0 0 0,0-1 0 0 0,0 0 1 0 0,0 1-1 0 0,1-1 0 0 0,0 0 0 0 0,-1 1 0 0 0,1-1 1 0 0,1 0-1 0 0,-1 0 0 0 0,1 0 0 0 0,-1 0 0 0 0,1 0 1 0 0,0 0-1 0 0,1-1 0 0 0,-1 1 0 0 0,1 0 0 0 0,0-1 1 0 0,-1 0-1 0 0,1 0 0 0 0,1 0 0 0 0,-1 0 0 0 0,0 0 0 0 0,1 0 1 0 0,3 1-1 0 0,-5-3 4 0 0,3 5 28 0 0,1-1-1 0 0,1 0 1 0 0,-1-1-1 0 0,1 0 1 0 0,0 0-1 0 0,0 0 1 0 0,0 0-1 0 0,0-1 1 0 0,0-1-1 0 0,1 1 1 0 0,0-1-1 0 0,-1 0 1 0 0,1-1-1 0 0,0 0 1 0 0,0 0-1 0 0,9-1 1 0 0,-6 0 3 0 0,-5 1 4 0 0,1 0 0 0 0,-1-1 0 0 0,0 0 0 0 0,1-1-1 0 0,-1 1 1 0 0,0-1 0 0 0,0 0 0 0 0,1-1 0 0 0,-1 1 0 0 0,0-1 0 0 0,0-1-1 0 0,-1 1 1 0 0,1-1 0 0 0,0 0 0 0 0,8-6 0 0 0,42-49 312 0 0,-52 54-308 0 0,-1-1 0 0 0,0 1 0 0 0,0-1 0 0 0,0 0 0 0 0,-1 0 1 0 0,0 1-1 0 0,1-2 0 0 0,-2 1 0 0 0,1 0 0 0 0,-1 0 1 0 0,0-1-1 0 0,1-9 0 0 0,-2 3-15 0 0,1 3-31 0 0,0 1 0 0 0,-1 0 0 0 0,-1-1-1 0 0,0 1 1 0 0,0 0 0 0 0,0-1 0 0 0,-1 1 0 0 0,0 0-1 0 0,-1 0 1 0 0,0 1 0 0 0,0-1 0 0 0,0 0-1 0 0,-6-7 1 0 0,1 1 37 0 0,-1 1 1 0 0,-1 0-1 0 0,0 1 0 0 0,0 0 0 0 0,-1 0 1 0 0,-1 1-1 0 0,-20-14 0 0 0,27 21-32 0 0,0 1-1 0 0,-1-1 1 0 0,1 1 0 0 0,-1 1-1 0 0,0-1 1 0 0,0 1 0 0 0,0 0-1 0 0,0 1 1 0 0,0-1-1 0 0,-1 1 1 0 0,1 0 0 0 0,0 1-1 0 0,-1 0 1 0 0,1 0 0 0 0,0 0-1 0 0,-1 1 1 0 0,1-1-1 0 0,0 1 1 0 0,0 1 0 0 0,0 0-1 0 0,0-1 1 0 0,-8 5 0 0 0,3-1-13 0 0,1 1 1 0 0,0 0 0 0 0,0 1 0 0 0,0 0 0 0 0,1 0 0 0 0,0 1 0 0 0,1 0-1 0 0,-1 1 1 0 0,2-1 0 0 0,-1 2 0 0 0,1-1 0 0 0,1 1 0 0 0,0 0 0 0 0,-8 18-1 0 0,7-14 24 0 0,2 1 0 0 0,0 0 0 0 0,1 1-1 0 0,0-1 1 0 0,1 1 0 0 0,1-1 0 0 0,1 1-1 0 0,0 0 1 0 0,1 0 0 0 0,2 23 0 0 0,0-33 9 0 0,-1-1 0 0 0,1 1 1 0 0,0 0-1 0 0,0-1 1 0 0,0 0-1 0 0,1 1 0 0 0,0-1 1 0 0,0 0-1 0 0,0-1 1 0 0,1 1-1 0 0,0 0 0 0 0,-1-1 1 0 0,2 0-1 0 0,-1 0 1 0 0,0 0-1 0 0,1 0 1 0 0,0-1-1 0 0,0 0 0 0 0,0 0 1 0 0,0 0-1 0 0,0 0 1 0 0,0-1-1 0 0,1 0 0 0 0,9 2 1 0 0,7 2 13 0 0,0 0 0 0 0,0-2 0 0 0,0-1 0 0 0,0-1 0 0 0,27 0 0 0 0,-36-2-29 0 0,1 0-1 0 0,-1 0 0 0 0,1-1 1 0 0,-1-1-1 0 0,0 0 0 0 0,0-1 0 0 0,0-1 1 0 0,19-7-1 0 0,-9 1 7 0 0,-2 1 21 0 0,-1 0 1 0 0,0-1-1 0 0,29-21 0 0 0,-44 28 2 0 0,0-2 0 0 0,0 1 0 0 0,0-1 0 0 0,0 1-1 0 0,-1-1 1 0 0,0-1 0 0 0,0 1 0 0 0,0 0 0 0 0,-1-1 0 0 0,0 0 0 0 0,0 0 0 0 0,0 0 0 0 0,-1 0-1 0 0,0 0 1 0 0,0-1 0 0 0,2-12 0 0 0,-3 12 0 0 0,-1 0-1 0 0,1 0 1 0 0,-1 0 0 0 0,-1-1-1 0 0,0 1 1 0 0,0 0 0 0 0,0 0-1 0 0,-1 0 1 0 0,1 0 0 0 0,-2 1-1 0 0,1-1 1 0 0,-1 0 0 0 0,0 1-1 0 0,-4-7 1 0 0,-5-3-43 0 0,1 1 1 0 0,-2 0-1 0 0,-24-22 0 0 0,-3-3-65 0 0,39 39-1 0 0,-1-1 0 0 0,0 0 0 0 0,0 0-1 0 0,1 1 1 0 0,-1-1 0 0 0,0 0 0 0 0,0 1 0 0 0,-1 0-1 0 0,1 0 1 0 0,0 0 0 0 0,0 0 0 0 0,-1 0 0 0 0,1 0-1 0 0,0 0 1 0 0,-1 1 0 0 0,1-1 0 0 0,-1 1 0 0 0,1-1-1 0 0,-1 1 1 0 0,1 0 0 0 0,-4 1 0 0 0,2-1-126 0 0,0 2 1 0 0,0-1-1 0 0,1 0 1 0 0,-1 1-1 0 0,1 0 0 0 0,-1 0 1 0 0,1 0-1 0 0,0 0 1 0 0,0 0-1 0 0,0 1 0 0 0,0-1 1 0 0,-4 5-1 0 0,-4 7-1776 0 0,0 0-1 0 0,0 0 1 0 0,1 2-1 0 0,-12 25 0 0 0,-6 16-7684 0 0,9-15 4560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2:57.3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257 130 5993 0 0,'0'0'17419'0'0,"3"-22"-16685"0"0,10-64-85 0 0,-10 64 112 0 0,-3 35-323 0 0,-6 277 2153 0 0,0-228-2314 0 0,-1 0 1 0 0,-27 101 0 0 0,20-113-193 0 0,-2 0 0 0 0,-2-1 0 0 0,-3-1 0 0 0,-47 82-1 0 0,2-52-1097 0 0,56-67 345 0 0,9-11 606 0 0,0 0 1 0 0,1 1-1 0 0,-1-1 1 0 0,1 1 0 0 0,-1 0-1 0 0,0-1 1 0 0,1 1-1 0 0,-1 0 1 0 0,1-1 0 0 0,-1 1-1 0 0,1 0 1 0 0,-1-1-1 0 0,1 1 1 0 0,0 0 0 0 0,0 0-1 0 0,-1-1 1 0 0,1 1-1 0 0,0 0 1 0 0,0 0 0 0 0,0 0-1 0 0,-1 0 1 0 0,1-1-1 0 0,0 3 1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22:57.9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99 65 9378 0 0,'0'0'16073'0'0,"-8"-11"-15686"0"0,-22-32-105 0 0,22 32 181 0 0,7 44 273 0 0,-16 80 913 0 0,-10 127-441 0 0,19 377-841 0 0,8-509-471 0 0,6-31-563 0 0,7-35-4844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16.5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1 130 4577 0 0,'0'0'13526'0'0,"21"-10"-11694"0"0,-11-4-1471 0 0,26-33 2141 0 0,-34 45-2395 0 0,0 0 0 0 0,0 0 0 0 0,0 0 0 0 0,1 0 0 0 0,-1 0 0 0 0,0 0 0 0 0,1 0 0 0 0,0 1 0 0 0,-1 0 0 0 0,1-1 0 0 0,0 1 0 0 0,-1 0-1 0 0,1 0 1 0 0,0 0 0 0 0,5 0 0 0 0,72-9 133 0 0,-32 11-220 0 0,-14 0 234 0 0,-1-1 1 0 0,63-10-1 0 0,-71 7-271 0 0,0 0 0 0 0,0 2-1 0 0,27 1 1 0 0,-8 1-15 0 0,90-11-232 0 0,-129 11 248 0 0,1 0 0 0 0,0 0 0 0 0,-1 1-1 0 0,1-1 1 0 0,-1 1 0 0 0,0 0 0 0 0,1 1 0 0 0,4 3 0 0 0,31 10 10 0 0,-35-15 8 0 0,-1 0 0 0 0,1 1 0 0 0,-1 0 0 0 0,1 0 0 0 0,-1 0 0 0 0,0 0 0 0 0,6 5 0 0 0,-11-4 53 0 0,-1 82 265 0 0,0-18 336 0 0,9 90 1 0 0,1-86-645 0 0,46 330 162 0 0,-41-317-56 0 0,4 164 0 0 0,-18-246-123 0 0,0 0 1 0 0,0 0-1 0 0,0 0 1 0 0,1 0-1 0 0,-1 0 1 0 0,0 0-1 0 0,1 0 1 0 0,0 0-1 0 0,-1-1 1 0 0,1 1-1 0 0,0 0 1 0 0,0 0-1 0 0,0-1 1 0 0,0 1-1 0 0,0 0 1 0 0,0-1-1 0 0,0 1 1 0 0,1-1-1 0 0,-1 0 1 0 0,0 1-1 0 0,1-1 1 0 0,1 1-1 0 0,42 15 119 0 0,-39-15-96 0 0,1-1 0 0 0,-1 1 0 0 0,0 1 0 0 0,0-1 1 0 0,0 1-1 0 0,6 4 0 0 0,-2-2 10 0 0,1-1 1 0 0,0 0-1 0 0,0 0 0 0 0,1-1 1 0 0,-1 0-1 0 0,24 2 0 0 0,-2 0 36 0 0,80 11 122 0 0,0-4 0 0 0,177-6 0 0 0,-260-6-156 0 0,70 0 56 0 0,197 27 1 0 0,-269-24-85 0 0,0-1 0 0 0,1-1 0 0 0,-1-2 0 0 0,35-5 1 0 0,39-1 5 0 0,210 2-6 0 0,116 1-83 0 0,-408 4 77 0 0,-1 0 0 0 0,1 2 1 0 0,-1 0-1 0 0,0 2 0 0 0,20 5 0 0 0,19 1 12 0 0,39 6 58 0 0,-77-11-80 0 0,0 0 1 0 0,1-1-1 0 0,0-2 0 0 0,31 1 1 0 0,50 7 13 0 0,-54-1 341 0 0,-39-8-341 0 0,1 1 0 0 0,-1-1 0 0 0,0 1 0 0 0,0 1 0 0 0,0 0-1 0 0,-1 0 1 0 0,17 9 0 0 0,11 3-4 0 0,50 0 88 0 0,-69-12-21 0 0,-10-2-69 0 0,0 0 0 0 0,-1 0 0 0 0,0 0 0 0 0,1 1 0 0 0,-1 0 0 0 0,11 6 0 0 0,-14-7 7 0 0,-1 0 0 0 0,0-1 0 0 0,1 1 1 0 0,-1 0-1 0 0,0-1 0 0 0,1 1 0 0 0,-1-1 0 0 0,1 0 0 0 0,-1 0 0 0 0,3 0 0 0 0,22 4 23 0 0,-21-2-22 0 0,1 0 0 0 0,0-1 0 0 0,0-1 0 0 0,0 1 0 0 0,-1-1 0 0 0,1 0 0 0 0,0 0 0 0 0,9-2 0 0 0,10 0-11 0 0,32 12 25 0 0,-50-10-9 0 0,0 2-1 0 0,0-1 0 0 0,0 1 1 0 0,0 0-1 0 0,0 1 0 0 0,-1 0 0 0 0,12 6 1 0 0,-12-6 4 0 0,1 1 0 0 0,-1-1 0 0 0,0-1 0 0 0,1 1 0 0 0,-1-1 0 0 0,1-1 0 0 0,11 2 0 0 0,116 11 355 0 0,-119-13-293 0 0,0-1 0 0 0,0 2 1 0 0,-1 0-1 0 0,1 1 0 0 0,22 7 1 0 0,-13-6-95 0 0,-22-4 21 0 0,0 0 1 0 0,0 0 0 0 0,0 0-1 0 0,0 1 1 0 0,0-1 0 0 0,0 1-1 0 0,0 0 1 0 0,-1-1-1 0 0,1 1 1 0 0,0 1 0 0 0,-1-1-1 0 0,1 0 1 0 0,4 4 0 0 0,3-2-186 0 0,0-1 1 0 0,0 0-1 0 0,0-1 1 0 0,1 0-1 0 0,-1 0 1 0 0,18-2 0 0 0,-19 1-668 0 0,-9 0 780 0 0,0 0 0 0 0,1 0 1 0 0,-1 0-1 0 0,1 0 1 0 0,-1 0-1 0 0,0 0 1 0 0,1 0-1 0 0,-1 0 1 0 0,0 0-1 0 0,1-1 1 0 0,-1 1-1 0 0,1 0 1 0 0,-1 0-1 0 0,0 0 1 0 0,1 0-1 0 0,-1 0 1 0 0,0-1-1 0 0,0 1 1 0 0,1 0-1 0 0,-1 0 0 0 0,0-1 1 0 0,1 1-1 0 0,-1 0 1 0 0,0 0-1 0 0,0-1 1 0 0,1 1-1 0 0,-1 0 1 0 0,0-1-1 0 0,0 1 1 0 0,0-1-1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18.3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114 0 11250 0 0,'0'0'10025'0'0,"-5"31"-9317"0"0,-29 175 593 0 0,-38 341 1395 0 0,70-397-2101 0 0,3-78-123 0 0,-1-70-425 0 0,0-1-1 0 0,1 1 1 0 0,0 0-1 0 0,-1 0 1 0 0,1-1-1 0 0,0 1 1 0 0,0 0 0 0 0,-1-1-1 0 0,1 1 1 0 0,1-1-1 0 0,-1 0 1 0 0,0 1-1 0 0,0-1 1 0 0,0 0 0 0 0,1 1-1 0 0,-1-1 1 0 0,1 0-1 0 0,-1 0 1 0 0,1 0-1 0 0,-1 0 1 0 0,1-1-1 0 0,0 1 1 0 0,-1 0 0 0 0,1-1-1 0 0,0 1 1 0 0,-1-1-1 0 0,3 1 1 0 0,60 11 890 0 0,-49-10-811 0 0,146 9 446 0 0,-84-4-476 0 0,104-2 0 0 0,-5-1-34 0 0,-15 0-80 0 0,1-8 0 0 0,302-47 0 0 0,-214 28-4 0 0,-131 14-16 0 0,59 5 40 0 0,10-2 18 0 0,-112 1 3 0 0,-38 3 1 0 0,0-2 1 0 0,46-10-1 0 0,-39 6-26 0 0,1 1 1 0 0,46-1-1 0 0,51-7-64 0 0,-96 9 41 0 0,0 3 0 0 0,80 3 1 0 0,33-1-46 0 0,-34-3 56 0 0,38-5-69 0 0,-110 4-89 0 0,109 6 1 0 0,-62 1 67 0 0,215 8-148 0 0,96-20-575 0 0,7 20 703 0 0,-392-9 98 0 0,0 2-1 0 0,0 1 1 0 0,48 14-1 0 0,-55-12 42 0 0,30 3 108 0 0,1-2-1 0 0,0-2 0 0 0,101-5 0 0 0,-80 0 271 0 0,-72 0-384 0 0,-1 1-164 0 0,-1 0 14 0 0,0-1 0 0 0,0 1-1 0 0,0 0 1 0 0,0-1-1 0 0,0 1 1 0 0,0-1-1 0 0,0 1 1 0 0,0-1 0 0 0,0 0-1 0 0,0 0 1 0 0,0 0-1 0 0,0 0 1 0 0,-4-1-1 0 0,-23 0-7732 0 0,0-3-3901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36.5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245 54 14571 0 0,'-22'-8'5777'0'0,"0"-9"-3536"0"0,19 14-2106 0 0,0 1 0 0 0,0-1 0 0 0,0 1 0 0 0,0-1 0 0 0,0 1 0 0 0,-1 0 0 0 0,1 0 0 0 0,0 0 0 0 0,-1 1 0 0 0,0-1 0 0 0,1 1 0 0 0,-1 0 0 0 0,-6-1 0 0 0,-1 2-95 0 0,2 0-54 0 0,1-1 1 0 0,-1 2-1 0 0,0 0 0 0 0,1 0 1 0 0,-14 3-1 0 0,18-2-12 0 0,1-1 0 0 0,0 1 1 0 0,0 0-1 0 0,0-1 0 0 0,0 2 0 0 0,0-1 0 0 0,0 0 0 0 0,0 0 0 0 0,1 1 0 0 0,-1 0 0 0 0,1-1 1 0 0,0 1-1 0 0,0 0 0 0 0,0 0 0 0 0,0 0 0 0 0,-2 6 0 0 0,-1 2-31 0 0,1 0-1 0 0,0 1 1 0 0,1-1-1 0 0,0 1 1 0 0,1 0-1 0 0,1 0 1 0 0,-1 0-1 0 0,2 0 1 0 0,0 0-1 0 0,0 0 1 0 0,1 0-1 0 0,0-1 1 0 0,1 1-1 0 0,1 0 1 0 0,0 0-1 0 0,0-1 1 0 0,1 0 0 0 0,1 1-1 0 0,0-2 1 0 0,11 19-1 0 0,-11-20 39 0 0,1 0 0 0 0,0 0 0 0 0,0-1-1 0 0,1 0 1 0 0,0 0 0 0 0,0-1 0 0 0,1 0 0 0 0,0 0 0 0 0,0-1-1 0 0,1 0 1 0 0,-1 0 0 0 0,1-1 0 0 0,1 0 0 0 0,-1-1 0 0 0,1 0-1 0 0,-1 0 1 0 0,1-1 0 0 0,0 0 0 0 0,0-1 0 0 0,1 0 0 0 0,-1-1-1 0 0,0 0 1 0 0,19-1 0 0 0,-24 0 84 0 0,0-1 0 0 0,0 0-1 0 0,-1 0 1 0 0,1 0 0 0 0,0-1 0 0 0,-1 0-1 0 0,1 0 1 0 0,-1 0 0 0 0,0 0 0 0 0,0-1-1 0 0,1 1 1 0 0,-2-1 0 0 0,1 0 0 0 0,0 0-1 0 0,-1-1 1 0 0,1 1 0 0 0,-1-1-1 0 0,0 0 1 0 0,0 1 0 0 0,0-1 0 0 0,-1-1-1 0 0,1 1 1 0 0,-1 0 0 0 0,0-1 0 0 0,0 1-1 0 0,-1-1 1 0 0,0 1 0 0 0,2-6 0 0 0,-1 0 37 0 0,-1 1 0 0 0,0-1 1 0 0,0 1-1 0 0,0-1 0 0 0,-2 1 1 0 0,1-1-1 0 0,-1 1 0 0 0,0-1 1 0 0,-1 1-1 0 0,0 0 0 0 0,-1-1 0 0 0,0 1 1 0 0,-5-11-1 0 0,-16-26-140 0 0,-14-31-843 0 0,21 27-3438 0 0,16 40 1483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37.5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209 203 6377 0 0,'0'0'16551'0'0,"4"-15"-15934"0"0,23-67 313 0 0,-26 78-747 0 0,0 0 1 0 0,0 0 0 0 0,-1 0 0 0 0,1-1 0 0 0,-1 1 0 0 0,0 0 0 0 0,0 0 0 0 0,-1-1 0 0 0,1 1 0 0 0,-1 0 0 0 0,0 0-1 0 0,0 0 1 0 0,-2-6 0 0 0,2 8-149 0 0,0 0-1 0 0,0 0 0 0 0,0 0 1 0 0,0 1-1 0 0,-1-1 1 0 0,1 0-1 0 0,0 0 0 0 0,-1 1 1 0 0,1-1-1 0 0,-1 1 0 0 0,0-1 1 0 0,0 1-1 0 0,1 0 1 0 0,-1-1-1 0 0,0 1 0 0 0,0 0 1 0 0,0 0-1 0 0,0 1 1 0 0,0-1-1 0 0,0 0 0 0 0,-1 1 1 0 0,1-1-1 0 0,0 1 1 0 0,0-1-1 0 0,-5 1 0 0 0,-70-9-356 0 0,73 8 299 0 0,0 2 1 0 0,0-1 0 0 0,-1 0 0 0 0,1 1 0 0 0,0 0 0 0 0,0 0-1 0 0,0 0 1 0 0,0 0 0 0 0,0 1 0 0 0,0 0 0 0 0,0 0 0 0 0,0 0 0 0 0,0 0-1 0 0,1 0 1 0 0,-1 1 0 0 0,1-1 0 0 0,0 1 0 0 0,-5 6 0 0 0,4-4 3 0 0,0 1 0 0 0,0 0 0 0 0,1 0-1 0 0,0 0 1 0 0,0 1 0 0 0,1-1 0 0 0,-1 1 0 0 0,2-1 0 0 0,-1 1 0 0 0,1 0 0 0 0,-1 11 0 0 0,1-12 9 0 0,1 0-1 0 0,1-1 0 0 0,-1 1 1 0 0,1 0-1 0 0,0 0 1 0 0,1 0-1 0 0,-1 0 1 0 0,1-1-1 0 0,0 1 1 0 0,1-1-1 0 0,-1 1 1 0 0,1-1-1 0 0,0 0 0 0 0,1 0 1 0 0,-1 0-1 0 0,1-1 1 0 0,0 1-1 0 0,0-1 1 0 0,0 0-1 0 0,0 0 1 0 0,1 0-1 0 0,0 0 0 0 0,0-1 1 0 0,0 0-1 0 0,0 0 1 0 0,0 0-1 0 0,1-1 1 0 0,6 3-1 0 0,-5-2 33 0 0,1 0 0 0 0,-1-1-1 0 0,1 0 1 0 0,0 0 0 0 0,0-1-1 0 0,0 1 1 0 0,0-2 0 0 0,0 1-1 0 0,0-1 1 0 0,0 0 0 0 0,0-1-1 0 0,0 0 1 0 0,-1 0 0 0 0,1-1-1 0 0,0 0 1 0 0,0 0 0 0 0,-1-1-1 0 0,1 0 1 0 0,-1 0-1 0 0,0-1 1 0 0,7-5 0 0 0,-9 5-16 0 0,0 0 0 0 0,-1 0 0 0 0,0-1 0 0 0,0 0 0 0 0,0 0 0 0 0,0 0 0 0 0,-1 0 1 0 0,0 0-1 0 0,0-1 0 0 0,0 0 0 0 0,-1 1 0 0 0,1-1 0 0 0,-1 0 0 0 0,1-12 0 0 0,-2 14-98 0 0,0 0 0 0 0,-1-1-1 0 0,1 1 1 0 0,-1 0 0 0 0,-1-1-1 0 0,1 1 1 0 0,0 0 0 0 0,-1-1 0 0 0,0 1-1 0 0,0 0 1 0 0,0 0 0 0 0,-1-1-1 0 0,1 1 1 0 0,-1 0 0 0 0,0 1 0 0 0,0-1-1 0 0,-1 0 1 0 0,1 0 0 0 0,-1 1-1 0 0,1 0 1 0 0,-5-5 0 0 0,-10 0-2786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9:16.23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79 118 12227 0 0,'0'0'10167'0'0,"0"-17"-9739"0"0,-1-55 12 0 0,-12 43 2637 0 0,7 30-1897 0 0,-12 47-921 0 0,0 121 22 0 0,7 326 0 0 0,12-312 4 0 0,9 9-118 0 0,-4-124-158 0 0,-3 1-1 0 0,-7 91 1 0 0,-11 261-72 0 0,15-347-62 0 0,-13 63 92 0 0,13-64 580 0 0,0-44-1644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36.5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55 16388 0 0,'1'-5'13026'0'0,"7"4"-12695"0"0,1 0 0 0 0,-1-1 0 0 0,1 0-1 0 0,15-6 1 0 0,-14 5-330 0 0,-1 0 0 0 0,1 0 0 0 0,-1 1 0 0 0,1 0-1 0 0,11 0 1 0 0,503 2 298 0 0,-430-10-192 0 0,-61 12-127 0 0,66 12 1 0 0,-75-9 19 0 0,0-1 0 0 0,1-1 0 0 0,0-1 0 0 0,0-1 0 0 0,36-4 0 0 0,-21-4 19 0 0,-21 3-39 0 0,0 1 0 0 0,32-1 0 0 0,49 4 9 0 0,-99 0 30 0 0,-44-2-1981 0 0,31-4 385 0 0,-15-6-2541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38.6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27 146 4209 0 0,'0'0'16333'0'0,"-3"-18"-15433"0"0,-20-80 718 0 0,22 74 787 0 0,1 19-397 0 0,1 18-1455 0 0,41 702 2416 0 0,-31-636-3005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37.2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6 145 3817 0 0,'0'0'15761'0'0,"0"-20"-14915"0"0,0-86 859 0 0,1 88 3095 0 0,-1 18-4708 0 0,0-1 0 0 0,0 1 0 0 0,-1 0-1 0 0,1 1-87 0 0,0 2-42 0 0,-5 888 2448 0 0,5-835-2214 0 0,3 0 0 0 0,20 106 0 0 0,-22-152-170 0 0,0 1 0 0 0,0-1 0 0 0,-1 1 1 0 0,-1 12-1 0 0,0-10-3502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38.0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75 20 9594 0 0,'0'0'15166'0'0,"-15"1"-14533"0"0,-45 2-70 0 0,69-7-69 0 0,1 0 0 0 0,-1 0 0 0 0,1 1 0 0 0,-1 0 0 0 0,20-2 0 0 0,303 24 831 0 0,-319-17-1312 0 0,222 17 207 0 0,-199-19-137 0 0,0-1 1 0 0,0-1 0 0 0,0-3 0 0 0,53-12 0 0 0,-62 11-68 0 0,1 2 0 0 0,-1 1-1 0 0,1 1 1 0 0,40 2 0 0 0,-35 0-24 0 0,19 9 29 0 0,-49-9 1054 0 0,-1 0-775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38.6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27 146 4209 0 0,'0'0'16333'0'0,"-3"-18"-15433"0"0,-20-80 718 0 0,22 74 787 0 0,1 19-397 0 0,1 18-1455 0 0,41 702 2416 0 0,-31-636-3005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41.1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111 48 3737 0 0,'0'0'19528'0'0,"-6"-1"-18716"0"0,-20-14 460 0 0,21 12-1010 0 0,1-1 1 0 0,-1 1-1 0 0,0 0 0 0 0,-1 1 1 0 0,1-1-1 0 0,0 1 1 0 0,-1 0-1 0 0,1 0 0 0 0,-9-1 1 0 0,-1 1 173 0 0,12 0 67 0 0,10 1-230 0 0,-6 1-234 0 0,36 0 49 0 0,13 3 2 0 0,-1 1 1 0 0,73 17-1 0 0,-36-5 100 0 0,-15-7-29 0 0,126 1 1 0 0,6 9-132 0 0,-147-19-47 0 0,152-5 38 0 0,-86-2-41 0 0,127 10 0 0 0,-58 1 15 0 0,512-23-144 0 0,-11 24 267 0 0,-655-7-243 0 0,54-11-1 0 0,-33 5-8 0 0,126-8 123 0 0,154 12-41 0 0,-274 1 47 0 0,-46 1-7 0 0,1 1-1 0 0,0 0 1 0 0,0 2-1 0 0,0 0 1 0 0,36 8-1 0 0,-32-4 121 0 0,1 0 0 0 0,45 2 0 0 0,-46-6-89 0 0,-1 2 0 0 0,42 9 1 0 0,-64-12-46 0 0,0 0 1 0 0,0 1 0 0 0,0-1 0 0 0,0 0 0 0 0,0 0-1 0 0,0 0 1 0 0,0 0 0 0 0,0 0 0 0 0,0 0-1 0 0,0 0 1 0 0,0 0 0 0 0,0 0 0 0 0,0 1-1 0 0,0-1 1 0 0,0 0 0 0 0,0 0 0 0 0,0 0-1 0 0,0 0 1 0 0,0 0 0 0 0,0 0 0 0 0,0 0 0 0 0,0 0-1 0 0,0 1 1 0 0,0-1 0 0 0,0 0 0 0 0,0 0-1 0 0,0 0 1 0 0,0 0 0 0 0,0 0 0 0 0,0 0-1 0 0,1 0 1 0 0,-1 0 0 0 0,0 0 0 0 0,0 0-1 0 0,0 1 1 0 0,0-1 0 0 0,0 0 0 0 0,0 0-1 0 0,0 0 1 0 0,0 0 0 0 0,0 0 0 0 0,0 0 0 0 0,0 0-1 0 0,1 0 1 0 0,-1 0 0 0 0,0 0 0 0 0,0 0-1 0 0,0 0 1 0 0,0 0 0 0 0,-16 3-1995 0 0,-3 1-5518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42.3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58 8634 0 0,'0'0'17609'0'0,"-4"-3"-17090"0"0,-7-8-71 0 0,13 6 510 0 0,31 2 993 0 0,3 2-2026 0 0,20-2 208 0 0,0 3 0 0 0,0 2 0 0 0,72 12 0 0 0,41 2 44 0 0,161-2-119 0 0,-244-6 65 0 0,-1 4 0 0 0,90 24 0 0 0,-121-27-127 0 0,0-2 0 0 0,0-3 0 0 0,0-2 0 0 0,57-6 1 0 0,2 2-2 0 0,370-3 34 0 0,-430 1-72 0 0,1-3-1 0 0,-2-1 1 0 0,1-3-1 0 0,68-24 1 0 0,7 0 0 0 0,22-3 53 0 0,-97 33 45 0 0,-36 4-306 0 0,-39 0-576 0 0,18 2 484 0 0,0-1 0 0 0,0 1 0 0 0,0 0 0 0 0,0 0 0 0 0,1 0 0 0 0,-1 1 0 0 0,0-1 0 0 0,1 1 0 0 0,-7 4 0 0 0,-18 13-8092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43.6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113 6 5633 0 0,'0'0'17055'0'0,"-14"-1"-16543"0"0,-85-3 3060 0 0,138 4-1777 0 0,867 9 677 0 0,-867-9-2462 0 0,340 14 58 0 0,-234-7-73 0 0,-33-3 21 0 0,-64 0-29 0 0,242 11-5 0 0,718-15-44 0 0,-675 4 78 0 0,-350-4-1306 0 0,-5-1-2735 0 0,2 3-3672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50.1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36 21261 0 0,'0'0'8233'0'0,"45"-6"-8098"0"0,144-16-46 0 0,-141 17-13 0 0,87 3 0 0 0,-74 3-8 0 0,447 43 181 0 0,-272-16-118 0 0,-179-23-128 0 0,218 14 162 0 0,-197-19-8 0 0,119-18-1 0 0,-94 5 7 0 0,-51 8-118 0 0,0-2-1 0 0,56-16 1 0 0,-63 13-65 0 0,0 2 1 0 0,0 2-1 0 0,0 1 1 0 0,79 4-1 0 0,-116 1 7 0 0,33 9 16 0 0,-35-6-4 0 0,0-2 0 0 0,-1 1 1 0 0,1 0-1 0 0,0-1 1 0 0,11 0-1 0 0,165 9-3 0 0,-54-5-49 0 0,-48 5 26 0 0,136-10 6 0 0,-200 0 6 0 0,0 2 1 0 0,0 0 0 0 0,0 0 0 0 0,26 9 0 0 0,-30-5-775 0 0,-15-4-219 0 0,-29-2-5250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50.9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151 1 5289 0 0,'0'0'15985'0'0,"-25"8"-14575"0"0,-75 24-253 0 0,75-24 954 0 0,358-13 3235 0 0,-1 0-4915 0 0,-65 14-229 0 0,370 59 1 0 0,-541-59-224 0 0,-60-7-161 0 0,52 10-1 0 0,-81-10-2228 0 0,-33-9-3596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53.7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77 116 4449 0 0,'0'0'19449'0'0,"-11"-3"-18836"0"0,1-1-436 0 0,7 2-106 0 0,-1 0 0 0 0,1 1 0 0 0,-1-1 0 0 0,1 1 0 0 0,-1 0 0 0 0,0 0-1 0 0,1 0 1 0 0,-1 1 0 0 0,0-1 0 0 0,-4 1 0 0 0,-2-5 1046 0 0,8 2-79 0 0,9 2-427 0 0,27-9-152 0 0,32 11-42 0 0,97 16-1 0 0,-19-8-316 0 0,-78-4-2 0 0,96-6 0 0 0,-56-1-19 0 0,501 2-30 0 0,-550-3-49 0 0,95-17 0 0 0,-4 0 0 0 0,-66 12-30 0 0,68-4-38 0 0,917 12 130 0 0,-921-14-48 0 0,363 14 3 0 0,64-19-49 0 0,243 19 97 0 0,-586-10 26 0 0,382 10 189 0 0,-505 10-276 0 0,112 6-63 0 0,-191-12 45 0 0,52 9 18 0 0,120-3 10 0 0,-68-1-32 0 0,158-9-16 0 0,-107-9 24 0 0,27-1 106 0 0,-87-4-71 0 0,145 14-54 0 0,-145 14-21 0 0,-64-4 37 0 0,-12-1-18 0 0,77 6 43 0 0,-10-5-53 0 0,-77-1 10 0 0,43 6 78 0 0,-13-8-55 0 0,114-4-1 0 0,-109-4-11 0 0,-5-3-103 0 0,18 0-1397 0 0,-32 14-3360 0 0,-41-2-260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45.1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48 8274 0 0,'0'0'17097'0'0,"-4"-2"-16612"0"0,-8-7-142 0 0,18 3 1 0 0,38 0 213 0 0,-33 5-471 0 0,477-23 1700 0 0,204 57-1168 0 0,-549-23-580 0 0,569-5 66 0 0,-698-6-93 0 0,0 0 0 0 0,-1-1 0 0 0,1 0 0 0 0,0-1 0 0 0,0-1 0 0 0,15-6 0 0 0,-23 9 102 0 0,11 26-10189 0 0,-8-6 3173 0 0,-4 17 10296 0 0,-8 2 5351 0 0,0-13-6134 0 0,1-7-5755 0 0,-56 456 6947 0 0,20-67-2888 0 0,36-388-1078 0 0,1 0 0 0 0,1 30 0 0 0,3-32-3230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41.1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111 48 3737 0 0,'0'0'19528'0'0,"-6"-1"-18716"0"0,-20-14 460 0 0,21 12-1010 0 0,1-1 1 0 0,-1 1-1 0 0,0 0 0 0 0,-1 1 1 0 0,1-1-1 0 0,0 1 1 0 0,-1 0-1 0 0,1 0 0 0 0,-9-1 1 0 0,-1 1 173 0 0,12 0 67 0 0,10 1-230 0 0,-6 1-234 0 0,36 0 49 0 0,13 3 2 0 0,-1 1 1 0 0,73 17-1 0 0,-36-5 100 0 0,-15-7-29 0 0,126 1 1 0 0,6 9-132 0 0,-147-19-47 0 0,152-5 38 0 0,-86-2-41 0 0,127 10 0 0 0,-58 1 15 0 0,512-23-144 0 0,-11 24 267 0 0,-655-7-243 0 0,54-11-1 0 0,-33 5-8 0 0,126-8 123 0 0,154 12-41 0 0,-274 1 47 0 0,-46 1-7 0 0,1 1-1 0 0,0 0 1 0 0,0 2-1 0 0,0 0 1 0 0,36 8-1 0 0,-32-4 121 0 0,1 0 0 0 0,45 2 0 0 0,-46-6-89 0 0,-1 2 0 0 0,42 9 1 0 0,-64-12-46 0 0,0 0 1 0 0,0 1 0 0 0,0-1 0 0 0,0 0 0 0 0,0 0-1 0 0,0 0 1 0 0,0 0 0 0 0,0 0 0 0 0,0 0-1 0 0,0 0 1 0 0,0 0 0 0 0,0 0 0 0 0,0 1-1 0 0,0-1 1 0 0,0 0 0 0 0,0 0 0 0 0,0 0-1 0 0,0 0 1 0 0,0 0 0 0 0,0 0 0 0 0,0 0 0 0 0,0 0-1 0 0,0 1 1 0 0,0-1 0 0 0,0 0 0 0 0,0 0-1 0 0,0 0 1 0 0,0 0 0 0 0,0 0 0 0 0,0 0-1 0 0,1 0 1 0 0,-1 0 0 0 0,0 0 0 0 0,0 0-1 0 0,0 1 1 0 0,0-1 0 0 0,0 0 0 0 0,0 0-1 0 0,0 0 1 0 0,0 0 0 0 0,0 0 0 0 0,0 0 0 0 0,0 0-1 0 0,1 0 1 0 0,-1 0 0 0 0,0 0 0 0 0,0 0-1 0 0,0 0 1 0 0,0 0 0 0 0,-16 3-1995 0 0,-3 1-5518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45.7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170 63 12571 0 0,'0'0'13353'0'0,"-35"-3"-12597"0"0,20 2-512 0 0,-80-5-142 0 0,71 2 400 0 0,51 3 944 0 0,430-22-712 0 0,-140 4-388 0 0,-107 13-7282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46.1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43 10034 0 0,'0'0'13103'0'0,"1"-10"-13408"0"0,-1 2 394 0 0,3-16 198 0 0,0 23-38 0 0,2 17 119 0 0,18 106 1739 0 0,12 194 1 0 0,-25 130-944 0 0,-6-222-559 0 0,-8 240-710 0 0,-1-426 40 0 0,-1 0-1 0 0,-2-1 1 0 0,-1 0 0 0 0,-2-1 0 0 0,-19 43 0 0 0,29-76-82 0 0,0 0 1 0 0,0 0-1 0 0,0 0 1 0 0,0 0-1 0 0,1 0 0 0 0,-1 0 1 0 0,1 0-1 0 0,0 0 1 0 0,0 3-1 0 0,0-3-237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46.7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167 194 2000 0 0,'0'0'21294'0'0,"-7"-24"-20612"0"0,-2-13-421 0 0,2 9 342 0 0,-18-51 0 0 0,24 76-530 0 0,0 1 0 0 0,0 0 0 0 0,0 0 0 0 0,0 0 0 0 0,0 0 1 0 0,0 0-1 0 0,0 0 0 0 0,-1 0 0 0 0,1 0 0 0 0,-4-3 0 0 0,-4 6 47 0 0,2 16-157 0 0,-8 40 729 0 0,0-1-238 0 0,3-1 0 0 0,-5 61-1 0 0,-11 918 1992 0 0,29-844-2448 0 0,2-152 636 0 0,0-6-2634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47.3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 13187 0 0,'0'0'14656'0'0,"10"-2"-14224"0"0,53-6 144 0 0,1 4-1 0 0,92 4 0 0 0,139 22 246 0 0,-287-22-783 0 0,126 15 139 0 0,67 6 11 0 0,-66-3-234 0 0,-134-18-100 0 0,-20-2-4466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47.9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54 1 18780 0 0,'0'0'8412'0'0,"-3"18"-7866"0"0,-23 475 2010 0 0,22-282-2003 0 0,3 104 277 0 0,-9 148-719 0 0,10-456-136 0 0,-10 161-697 0 0,16-159 338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48.8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 20732 0 0,'0'0'8529'0'0,"45"-2"-8220"0"0,148-4-99 0 0,457 16 850 0 0,-497-4-964 0 0,91 3-30 0 0,593 35 147 0 0,-561-11-176 0 0,-167-18-18 0 0,146 1-1 0 0,-238-9-690 0 0,-16-7 589 0 0,0 1 1 0 0,0 0 0 0 0,0 0-1 0 0,0-1 1 0 0,0 1 0 0 0,0-1-1 0 0,0 1 1 0 0,0-1 0 0 0,0 1 0 0 0,1-1-1 0 0,-1 0 1 0 0,0 1 0 0 0,0-1-1 0 0,0 0 1 0 0,3 0 0 0 0,-12 0-3024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55.5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65 104 8634 0 0,'0'0'12699'0'0,"-10"-20"-12005"0"0,-30-57-83 0 0,40 77-542 0 0,0 0 0 0 0,0 0 1 0 0,0-1-1 0 0,0 1 0 0 0,0 0 0 0 0,-1-1 0 0 0,1 1 0 0 0,0 0 0 0 0,0-1 1 0 0,0 1-1 0 0,0 0 0 0 0,0 0 0 0 0,-1-1 0 0 0,1 1 0 0 0,0 0 0 0 0,0 0 0 0 0,0-1 1 0 0,-1 1-1 0 0,1 0 0 0 0,0 0 0 0 0,0 0 0 0 0,-1-1 0 0 0,1 1 0 0 0,0 0 1 0 0,0 0-1 0 0,-1 0 0 0 0,1 0 0 0 0,0 0 0 0 0,-1 0 0 0 0,1-1 0 0 0,0 1 1 0 0,0 0-1 0 0,-1 0 0 0 0,1 0 0 0 0,0 0 0 0 0,-1 0 0 0 0,1 0 0 0 0,0 0 0 0 0,-1 1 1 0 0,-4 13 752 0 0,4 28-891 0 0,2-39 339 0 0,20 312 1066 0 0,0 2-792 0 0,-21-107 919 0 0,38-211-264 0 0,-4-11-825 0 0,45-23 0 0 0,-55 23-385 0 0,0 1 0 0 0,1 1-1 0 0,38-10 1 0 0,-36 15-851 0 0,-1 1 0 0 0,0 1 1 0 0,33 1-1 0 0,-35 2-2541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56.0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270 66 16123 0 0,'0'0'7538'0'0,"-9"-9"-7226"0"0,-29-30 14 0 0,34 37-245 0 0,0-1 1 0 0,-1 1 0 0 0,1 0-1 0 0,0 0 1 0 0,-1 1 0 0 0,1-1-1 0 0,-1 1 1 0 0,1 0 0 0 0,-1 0-1 0 0,0 1 1 0 0,1-1 0 0 0,-1 1-1 0 0,0 0 1 0 0,1 0 0 0 0,-1 1-1 0 0,-6 1 1 0 0,-9-1 317 0 0,15-1-363 0 0,0 0 1 0 0,0 1-1 0 0,0-1 1 0 0,0 1-1 0 0,0 0 1 0 0,0 1 0 0 0,0-1-1 0 0,1 1 1 0 0,-1 0-1 0 0,0 0 1 0 0,1 1-1 0 0,0-1 1 0 0,-1 1 0 0 0,1 0-1 0 0,0 0 1 0 0,0 0-1 0 0,1 1 1 0 0,-1-1-1 0 0,1 1 1 0 0,0 0 0 0 0,0 0-1 0 0,0 0 1 0 0,0 1-1 0 0,1-1 1 0 0,-1 0-1 0 0,1 1 1 0 0,0 0 0 0 0,1-1-1 0 0,-1 1 1 0 0,1 0-1 0 0,0 0 1 0 0,0 0-1 0 0,0 9 1 0 0,0-3 24 0 0,0 0 0 0 0,1 1 0 0 0,0-1 0 0 0,1 1 0 0 0,0-1 0 0 0,0 0 0 0 0,2 0 0 0 0,-1 0 0 0 0,2 0 0 0 0,-1 0 0 0 0,1 0 0 0 0,1-1-1 0 0,0 0 1 0 0,10 16 0 0 0,-9-18-29 0 0,1 1 0 0 0,1-1-1 0 0,-1 0 1 0 0,1-1 0 0 0,1 0 0 0 0,-1 0-1 0 0,1-1 1 0 0,0 0 0 0 0,16 7-1 0 0,-18-10-26 0 0,-1 0 0 0 0,1-1 0 0 0,0 0-1 0 0,0 0 1 0 0,1-1 0 0 0,-1 1-1 0 0,0-2 1 0 0,0 1 0 0 0,1-1-1 0 0,-1 0 1 0 0,0-1 0 0 0,0 1-1 0 0,1-2 1 0 0,-1 1 0 0 0,10-4-1 0 0,-14 3-15 0 0,1 0 0 0 0,-1 0 0 0 0,0 0 0 0 0,0-1 0 0 0,0 1 0 0 0,0-1 0 0 0,0 0-1 0 0,-1 0 1 0 0,1 0 0 0 0,-1 0 0 0 0,0-1 0 0 0,0 1 0 0 0,0-1 0 0 0,0 1-1 0 0,-1-1 1 0 0,1 1 0 0 0,-1-1 0 0 0,0 0 0 0 0,0 0 0 0 0,0 0 0 0 0,-1 0-1 0 0,1 0 1 0 0,-1-6 0 0 0,1 1-54 0 0,0-1 0 0 0,-1 0-1 0 0,-1 0 1 0 0,1 0 0 0 0,-2 0-1 0 0,1 0 1 0 0,-1 1 0 0 0,-6-16 0 0 0,0 9 5 0 0,-2 1 0 0 0,0 0 1 0 0,-1 1-1 0 0,0 0 1 0 0,-1 0-1 0 0,-1 1 1 0 0,0 1-1 0 0,-26-18 0 0 0,-3 4-555 0 0,25 21-2554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56.6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426 62 7042 0 0,'0'0'14371'0'0,"-14"-9"-13917"0"0,-41-30 13 0 0,51 37-310 0 0,0 0-1 0 0,1 0 1 0 0,-1 1 0 0 0,0-1-1 0 0,0 1 1 0 0,-1 0 0 0 0,1 0-1 0 0,0 0 1 0 0,0 1-1 0 0,0-1 1 0 0,-1 1 0 0 0,1 0-1 0 0,0 0 1 0 0,-1 1 0 0 0,-7 1-1 0 0,-6 0 300 0 0,8-1-357 0 0,1 0-1 0 0,-1 1 1 0 0,1 0-1 0 0,-1 0 1 0 0,1 1-1 0 0,0 1 1 0 0,0-1 0 0 0,0 2-1 0 0,1-1 1 0 0,-1 1-1 0 0,1 0 1 0 0,0 1-1 0 0,1 0 1 0 0,-14 13-1 0 0,7-6-20 0 0,1 1 0 0 0,1 1 0 0 0,0 0 0 0 0,1 0 0 0 0,1 1-1 0 0,-14 30 1 0 0,19-36-45 0 0,1 1 0 0 0,1 0 0 0 0,0-1 0 0 0,0 1 0 0 0,1 1-1 0 0,0-1 1 0 0,1 0 0 0 0,1 0 0 0 0,-1 1 0 0 0,2-1 0 0 0,0 0 0 0 0,2 14-1 0 0,-2-20-31 0 0,0-1-1 0 0,1 1 0 0 0,-1-1 1 0 0,1 0-1 0 0,0 1 0 0 0,0-1 1 0 0,1 0-1 0 0,-1 0 0 0 0,1 0 1 0 0,-1 0-1 0 0,1-1 0 0 0,1 1 1 0 0,-1-1-1 0 0,0 1 0 0 0,1-1 1 0 0,0 0-1 0 0,-1-1 0 0 0,1 1 0 0 0,0-1 1 0 0,1 1-1 0 0,-1-1 0 0 0,0 0 1 0 0,1-1-1 0 0,-1 1 0 0 0,1-1 1 0 0,-1 0-1 0 0,1 0 0 0 0,0 0 1 0 0,-1-1-1 0 0,1 0 0 0 0,7 0 1 0 0,1 0 65 0 0,0 0 0 0 0,0-1 0 0 0,21-4 0 0 0,-28 4-91 0 0,-1-1 0 0 0,0 0 0 0 0,0 0 0 0 0,0-1-1 0 0,-1 1 1 0 0,1-1 0 0 0,0 0 0 0 0,-1 0 0 0 0,0 0 0 0 0,0-1-1 0 0,4-4 1 0 0,6-4-179 0 0,-1-1 0 0 0,-1-1 0 0 0,0 0 0 0 0,-1-1-1 0 0,0 0 1 0 0,-1-1 0 0 0,-1 0 0 0 0,0 0 0 0 0,9-28-1 0 0,-17 41 272 0 0,11-38-930 0 0,-9 13 3503 0 0,29 67-1495 0 0,-4-5-1238 0 0,1-1-1 0 0,49 44 1 0 0,-49-57-3461 0 0,-1-5-3174 0 0,-23-13 5282 0 0,51 24-7298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57.0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300 270 9754 0 0,'0'0'11294'0'0,"-4"-7"-10953"0"0,1 3-292 0 0,1 1 1 0 0,0-1 0 0 0,-1 1 0 0 0,0 0-1 0 0,1-1 1 0 0,-1 1 0 0 0,-1 1 0 0 0,1-1 0 0 0,0 0-1 0 0,-1 1 1 0 0,1-1 0 0 0,-1 1 0 0 0,0 0-1 0 0,0 0 1 0 0,1 1 0 0 0,-1-1 0 0 0,0 1-1 0 0,-1 0 1 0 0,1 0 0 0 0,0 0 0 0 0,0 0 0 0 0,0 1-1 0 0,-1 0 1 0 0,-4 0 0 0 0,-13-1 82 0 0,17 1-94 0 0,0-1 0 0 0,0 1-1 0 0,-1 0 1 0 0,1 0-1 0 0,0 0 1 0 0,0 1-1 0 0,0-1 1 0 0,-1 1-1 0 0,1 1 1 0 0,0-1 0 0 0,0 1-1 0 0,0 0 1 0 0,1 0-1 0 0,-1 0 1 0 0,-5 4-1 0 0,-14 13 372 0 0,19-16-334 0 0,0 1 0 0 0,0-1-1 0 0,1 1 1 0 0,0 1-1 0 0,-1-1 1 0 0,1 0-1 0 0,1 1 1 0 0,-7 9 0 0 0,6-6-32 0 0,0 1 0 0 0,1 0 0 0 0,-1 1 1 0 0,2-1-1 0 0,-1 0 0 0 0,1 1 0 0 0,1 0 1 0 0,0-1-1 0 0,0 1 0 0 0,1 0 0 0 0,0-1 1 0 0,2 13-1 0 0,-1-18-6 0 0,-1 1 1 0 0,1-1-1 0 0,0 0 0 0 0,0 1 1 0 0,0-1-1 0 0,1 0 0 0 0,0 0 1 0 0,0 0-1 0 0,0 0 0 0 0,0 0 1 0 0,0-1-1 0 0,1 1 0 0 0,-1-1 1 0 0,1 1-1 0 0,0-1 1 0 0,0 0-1 0 0,1 0 0 0 0,-1 0 1 0 0,0-1-1 0 0,1 1 0 0 0,0-1 1 0 0,0 0-1 0 0,-1 0 0 0 0,1 0 1 0 0,0 0-1 0 0,1-1 0 0 0,-1 0 1 0 0,0 1-1 0 0,8 0 1 0 0,0 0-52 0 0,1-1 1 0 0,0 0 0 0 0,0-1 0 0 0,0-1-1 0 0,0 0 1 0 0,0 0 0 0 0,21-6 0 0 0,-27 5-158 0 0,-1-1 1 0 0,1 0 0 0 0,0 0-1 0 0,-1 0 1 0 0,0-1 0 0 0,0 0-1 0 0,0 0 1 0 0,0-1 0 0 0,-1 1-1 0 0,0-1 1 0 0,0-1 0 0 0,0 1-1 0 0,0-1 1 0 0,-1 1 0 0 0,5-9-1 0 0,3-8-780 0 0,-1 0-1 0 0,0-1 1 0 0,-2 0-1 0 0,0 0 1 0 0,-2-1-1 0 0,5-25 1 0 0,-7 21-1698 0 0,-2-1 0 0 0,0 1 1 0 0,-2 0-1 0 0,-1-1 0 0 0,-5-31 0 0 0,-4 9 1936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42.3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58 8634 0 0,'0'0'17609'0'0,"-4"-3"-17090"0"0,-7-8-71 0 0,13 6 510 0 0,31 2 993 0 0,3 2-2026 0 0,20-2 208 0 0,0 3 0 0 0,0 2 0 0 0,72 12 0 0 0,41 2 44 0 0,161-2-119 0 0,-244-6 65 0 0,-1 4 0 0 0,90 24 0 0 0,-121-27-127 0 0,0-2 0 0 0,0-3 0 0 0,0-2 0 0 0,57-6 1 0 0,2 2-2 0 0,370-3 34 0 0,-430 1-72 0 0,1-3-1 0 0,-2-1 1 0 0,1-3-1 0 0,68-24 1 0 0,7 0 0 0 0,22-3 53 0 0,-97 33 45 0 0,-36 4-306 0 0,-39 0-576 0 0,18 2 484 0 0,0-1 0 0 0,0 1 0 0 0,0 0 0 0 0,0 0 0 0 0,1 0 0 0 0,-1 1 0 0 0,0-1 0 0 0,1 1 0 0 0,-7 4 0 0 0,-18 13-8092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57.4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12531 0 0,'0'0'14500'0'0,"9"49"-13726"0"0,30 157-92 0 0,-3-49 251 0 0,-22-103-660 0 0,-6-20-178 0 0,2 0 1 0 0,1-1-1 0 0,2-1 0 0 0,1 0 1 0 0,32 52-1 0 0,-42-78-167 0 0,0 0-1 0 0,1 0 1 0 0,0-1-1 0 0,0 0 1 0 0,0 0 0 0 0,0 0-1 0 0,1 0 1 0 0,0-1-1 0 0,0 0 1 0 0,8 4-1 0 0,-9-6-364 0 0,0 0 0 0 0,0-1-1 0 0,1 1 1 0 0,-1-1 0 0 0,1 0-1 0 0,-1 0 1 0 0,1-1-1 0 0,5 1 1 0 0,0 0-3421 0 0,8 3-3533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3:15.5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129 194 9042 0 0,'0'0'11897'0'0,"1"-8"-11282"0"0,4-41 829 0 0,5-88 2589 0 0,-4 1024-1466 0 0,-8-863-2549 0 0,-1-1 0 0 0,-1 1 0 0 0,-1 0 0 0 0,-9 25 0 0 0,10-35 4 0 0,2 1-46 0 0,0 0 0 0 0,0 0 0 0 0,2 21 0 0 0,0-32 24 0 0,-1 27 50 0 0,1 18-5 0 0,6 21-57 0 0,-6-69-1 0 0,11-48 62 0 0,-11 17-116 0 0,10-269-89 0 0,-8 264 155 0 0,-1 0 0 0 0,-1-1 0 0 0,-3 1 0 0 0,-12-67 0 0 0,-49-130-405 0 0,26 103-182 0 0,32 105 343 0 0,1 0-1 0 0,-4-39 0 0 0,7 14-3394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3:16.7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634 119 8242 0 0,'0'0'13767'0'0,"-14"-10"-13341"0"0,-45-30-76 0 0,55 38-286 0 0,1-1 0 0 0,-1 1 0 0 0,0-1 0 0 0,0 1-1 0 0,0 1 1 0 0,-1-1 0 0 0,1 0 0 0 0,0 1 0 0 0,-1 0 0 0 0,1 0 0 0 0,-1 1 0 0 0,-8-1 0 0 0,-16-4 437 0 0,13 0-105 0 0,-1 1-1 0 0,1 1 1 0 0,-1 1-1 0 0,0 0 1 0 0,0 1-1 0 0,-31 2 1 0 0,12 0-122 0 0,26 0-223 0 0,1 2 0 0 0,-1 0-1 0 0,1 0 1 0 0,-1 0-1 0 0,1 1 1 0 0,0 1-1 0 0,1-1 1 0 0,-1 2 0 0 0,-7 5-1 0 0,-2 0 9 0 0,5-2-18 0 0,1 0 0 0 0,1 0 0 0 0,0 2 1 0 0,0-1-1 0 0,1 1 0 0 0,0 1 0 0 0,1 0 1 0 0,0 0-1 0 0,1 1 0 0 0,0 0 1 0 0,1 0-1 0 0,-6 16 0 0 0,6-11-17 0 0,1-1 0 0 0,0 1 0 0 0,1 0 0 0 0,1 0 0 0 0,1 0 0 0 0,1 0 0 0 0,0 1 0 0 0,2-1 0 0 0,1 32 0 0 0,1-41-18 0 0,0 1 0 0 0,1 0 0 0 0,0-1 0 0 0,1 0 0 0 0,0 0 0 0 0,0 0 0 0 0,0 0 0 0 0,1-1 0 0 0,1 1 0 0 0,0-1 0 0 0,0-1 0 0 0,12 13 0 0 0,9 6 62 0 0,1-1 1 0 0,33 21-1 0 0,-24-18 118 0 0,-27-23-158 0 0,0 1 0 0 0,0-2 0 0 0,0 1 0 0 0,0-1 0 0 0,1-1 0 0 0,-1 0 0 0 0,1 0 0 0 0,0-1 1 0 0,0 0-1 0 0,17 0 0 0 0,-9-1-7 0 0,1-1 1 0 0,0-1 0 0 0,-1 0 0 0 0,1-2-1 0 0,24-5 1 0 0,-30 4 2 0 0,0-1 0 0 0,-1 0 1 0 0,0-1-1 0 0,0 0 0 0 0,0-1 0 0 0,-1 0 0 0 0,0-1 1 0 0,0-1-1 0 0,0 0 0 0 0,-2 0 0 0 0,1-1 1 0 0,-1-1-1 0 0,0 1 0 0 0,-1-2 0 0 0,-1 1 0 0 0,0-1 1 0 0,0-1-1 0 0,-1 1 0 0 0,-1-1 0 0 0,0 0 1 0 0,0-1-1 0 0,-2 0 0 0 0,0 1 0 0 0,5-28 0 0 0,-6 25 8 0 0,0 0 0 0 0,-1 0-1 0 0,-1 0 1 0 0,0 0 0 0 0,-2 0-1 0 0,0 0 1 0 0,0 0 0 0 0,-1 0-1 0 0,-1 0 1 0 0,-1 0 0 0 0,0 0-1 0 0,-1 1 1 0 0,-1 0 0 0 0,-7-14-1 0 0,-1 5 41 0 0,-1 2-1 0 0,-1 0 1 0 0,-33-36 0 0 0,41 50-58 0 0,0 1-1 0 0,0 0 1 0 0,-1 0 0 0 0,0 1 0 0 0,0 0-1 0 0,-1 0 1 0 0,1 1 0 0 0,-1 0 0 0 0,0 1-1 0 0,-1 0 1 0 0,1 1 0 0 0,-15-3 0 0 0,8 3-180 0 0,7 1 97 0 0,-1 0 0 0 0,1 1 0 0 0,-1 0 0 0 0,0 0 0 0 0,-15 2 0 0 0,23 0-151 0 0,0 0 1 0 0,0-1-1 0 0,0 1 1 0 0,0 0 0 0 0,1 0-1 0 0,-1 1 1 0 0,1-1-1 0 0,-1 0 1 0 0,1 1-1 0 0,-3 2 1 0 0,2-2-310 0 0,1 0-1 0 0,-1 1 1 0 0,1 0 0 0 0,0-1 0 0 0,0 1 0 0 0,0 0-1 0 0,0 0 1 0 0,1 0 0 0 0,-1 0 0 0 0,0 4-1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3:17.9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646 78 10826 0 0,'0'0'13216'0'0,"4"-1"-12691"0"0,14-3 2390 0 0,-50-6-1489 0 0,8-1-1372 0 0,0 1 1 0 0,0 1 0 0 0,0 2 0 0 0,-1 0 0 0 0,0 1 0 0 0,-1 1 0 0 0,1 2 0 0 0,-41-1 0 0 0,47 4-33 0 0,0 0 0 0 0,0 2 1 0 0,0 0-1 0 0,0 1 0 0 0,1 1 0 0 0,-19 7 0 0 0,26-8-25 0 0,1 0-1 0 0,1 1 1 0 0,-1 0 0 0 0,0 1-1 0 0,1 0 1 0 0,0 0 0 0 0,0 1-1 0 0,1 0 1 0 0,-1 1 0 0 0,1 0-1 0 0,1 0 1 0 0,-1 0 0 0 0,1 1-1 0 0,1 1 1 0 0,0-1 0 0 0,0 1-1 0 0,-8 15 1 0 0,3-3 29 0 0,1 1 1 0 0,1 0-1 0 0,1 0 1 0 0,1 1-1 0 0,1 0 1 0 0,1 0-1 0 0,1 0 1 0 0,1 1-1 0 0,1-1 0 0 0,1 1 1 0 0,4 43-1 0 0,-2-55-1 0 0,1 0-1 0 0,1-1 1 0 0,0 1-1 0 0,1-1 1 0 0,0 1-1 0 0,1-1 1 0 0,0-1-1 0 0,0 1 1 0 0,2-1-1 0 0,-1 0 1 0 0,1 0-1 0 0,0 0 1 0 0,1-1-1 0 0,0 0 1 0 0,14 11-1 0 0,-10-11-7 0 0,-1 1-1 0 0,1-2 1 0 0,1 0-1 0 0,0 0 1 0 0,0-1 0 0 0,0-1-1 0 0,1 0 1 0 0,0-1-1 0 0,0 0 1 0 0,1-1 0 0 0,27 4-1 0 0,-21-7-24 0 0,1 0 1 0 0,0-2-1 0 0,-1 0 0 0 0,1-1 1 0 0,-1-1-1 0 0,0-2 0 0 0,0 0 1 0 0,0-1-1 0 0,0-1 0 0 0,-1 0 0 0 0,0-2 1 0 0,-1 0-1 0 0,0-2 0 0 0,-1 0 1 0 0,0-1-1 0 0,0-1 0 0 0,28-26 0 0 0,-38 30 12 0 0,1 1-1 0 0,-1-2 1 0 0,0 1-1 0 0,-1-1 1 0 0,0-1-1 0 0,-1 1 0 0 0,0-1 1 0 0,-1 0-1 0 0,0 0 1 0 0,0-1-1 0 0,-1 1 0 0 0,-1-1 1 0 0,0 0-1 0 0,-1 0 1 0 0,0-1-1 0 0,-1 1 0 0 0,0 0 1 0 0,-1 0-1 0 0,0-1 1 0 0,-1 1-1 0 0,0 0 1 0 0,-1 0-1 0 0,0 0 0 0 0,-1 0 1 0 0,-1 0-1 0 0,0 0 1 0 0,0 1-1 0 0,-1-1 0 0 0,-1 1 1 0 0,0 1-1 0 0,0-1 1 0 0,-1 1-1 0 0,-15-18 0 0 0,-86-78-1303 0 0,89 92-1000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3:19.6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678 234 9474 0 0,'0'0'14230'0'0,"9"-5"-13589"0"0,27-18-29 0 0,-35 21-535 0 0,0 1 1 0 0,0 0-1 0 0,0-1 0 0 0,0 1 0 0 0,0-1 0 0 0,0 1 0 0 0,0-1 0 0 0,0 0 0 0 0,-1 1 1 0 0,1-1-1 0 0,-1 0 0 0 0,1 1 0 0 0,-1-1 0 0 0,0 0 0 0 0,0 1 0 0 0,1-1 0 0 0,-1 0 1 0 0,0 0-1 0 0,-1 1 0 0 0,1-1 0 0 0,0 0 0 0 0,0 0 0 0 0,-1 1 0 0 0,1-1 0 0 0,-1 0 1 0 0,1 1-1 0 0,-1-1 0 0 0,0 0 0 0 0,0 1 0 0 0,0-1 0 0 0,0 1 0 0 0,-2-3 1 0 0,1-1 112 0 0,-2-3-135 0 0,0-1 1 0 0,-1 1-1 0 0,1-1 1 0 0,-2 1 0 0 0,1 1-1 0 0,-1-1 1 0 0,0 1-1 0 0,-1 0 1 0 0,0 0-1 0 0,0 1 1 0 0,0 0 0 0 0,-1 0-1 0 0,0 1 1 0 0,0 0-1 0 0,0 0 1 0 0,-1 1 0 0 0,1 0-1 0 0,-1 0 1 0 0,0 1-1 0 0,0 0 1 0 0,-1 1-1 0 0,1 0 1 0 0,0 0 0 0 0,-19 0-1 0 0,-132 2 220 0 0,153 1-278 0 0,0 1 0 0 0,0-1 0 0 0,1 1 0 0 0,-1 1 0 0 0,1-1 0 0 0,-1 1 0 0 0,1 0 0 0 0,0 0 0 0 0,0 1 0 0 0,-6 4 0 0 0,-24 13-5 0 0,13-9 23 0 0,1 0 1 0 0,1 2 0 0 0,0 0 0 0 0,1 1 0 0 0,0 1 0 0 0,1 1 0 0 0,1 1-1 0 0,-17 22 1 0 0,29-32-14 0 0,0 0 0 0 0,1 0 1 0 0,0 0-1 0 0,1 0 0 0 0,0 1 0 0 0,0 0 0 0 0,1 0 0 0 0,0 0 0 0 0,0 0 0 0 0,1 0 0 0 0,0 1 0 0 0,1-1 1 0 0,0 1-1 0 0,1-1 0 0 0,0 1 0 0 0,0-1 0 0 0,1 1 0 0 0,0-1 0 0 0,1 1 0 0 0,0-1 0 0 0,0 0 0 0 0,1 1 1 0 0,8 16-1 0 0,-4-12 17 0 0,0 0 1 0 0,2 0 0 0 0,0-1-1 0 0,0 0 1 0 0,1 0 0 0 0,0-1-1 0 0,1-1 1 0 0,1 0-1 0 0,0 0 1 0 0,0-1 0 0 0,1-1-1 0 0,0 0 1 0 0,26 13 0 0 0,-13-12-2 0 0,0-2 0 0 0,1 0 1 0 0,0-2-1 0 0,0-1 0 0 0,0-1 0 0 0,1-1 1 0 0,-1-1-1 0 0,1-2 0 0 0,39-4 0 0 0,-47 1-16 0 0,0 0 0 0 0,0-2 0 0 0,0 0 0 0 0,-1-1 0 0 0,0-1 0 0 0,0 0 0 0 0,25-16 0 0 0,-30 16 4 0 0,-1-1 0 0 0,0-1 0 0 0,0 0 0 0 0,-1-1 0 0 0,0 0 0 0 0,-1-1 0 0 0,0-1 0 0 0,-1 1 0 0 0,0-1 0 0 0,10-18 0 0 0,-16 23 16 0 0,0-1-1 0 0,-1 1 1 0 0,0-1 0 0 0,0 0 0 0 0,-1 0-1 0 0,0 0 1 0 0,0 0 0 0 0,-1 0 0 0 0,0-1-1 0 0,-1 1 1 0 0,1 0 0 0 0,-2-1 0 0 0,1 1-1 0 0,-4-14 1 0 0,1 9-2 0 0,-1 0 1 0 0,0 1-1 0 0,-1 0 0 0 0,-1 0 0 0 0,1 0 0 0 0,-2 1 0 0 0,0 0 1 0 0,-14-17-1 0 0,-10-8-19 0 0,-50-44 1 0 0,22 23-137 0 0,-6 5-2104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3:20.7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344 40 4977 0 0,'0'0'15235'0'0,"12"11"-14253"0"0,39 30-162 0 0,-50-40-661 0 0,0 0-1 0 0,0 0 0 0 0,0 0 1 0 0,0 0-1 0 0,1 0 1 0 0,-1 0-1 0 0,0-1 1 0 0,0 1-1 0 0,1 0 1 0 0,-1-1-1 0 0,0 1 1 0 0,1-1-1 0 0,-1 0 1 0 0,0 1-1 0 0,1-1 0 0 0,-1 0 1 0 0,0 0-1 0 0,1 0 1 0 0,-1 0-1 0 0,1 0 1 0 0,-1 0-1 0 0,0 0 1 0 0,4-1-1 0 0,-5 1-104 0 0,0 0-1 0 0,0 0 1 0 0,1 0-1 0 0,-1-1 1 0 0,0 1 0 0 0,0 0-1 0 0,1 0 1 0 0,-1 0-1 0 0,0-1 1 0 0,0 1-1 0 0,0 0 1 0 0,1 0-1 0 0,-1-1 1 0 0,0 1-1 0 0,0 0 1 0 0,0 0 0 0 0,0-1-1 0 0,1 1 1 0 0,-1 0-1 0 0,0-1 1 0 0,0 1-1 0 0,0 0 1 0 0,0 0-1 0 0,0-1 1 0 0,0 1 0 0 0,0 0-1 0 0,0-1 1 0 0,0 1-1 0 0,0 0 1 0 0,0-1-1 0 0,0 1 1 0 0,0 0-1 0 0,0 0 1 0 0,-1-1 0 0 0,1 1-1 0 0,0 0 1 0 0,0-1-1 0 0,0 1 1 0 0,0 0-1 0 0,0 0 1 0 0,-1-1-1 0 0,1 1 1 0 0,0 0-1 0 0,0 0 1 0 0,0-1 0 0 0,-1 1-1 0 0,1 0 1 0 0,0 0-1 0 0,0 0 1 0 0,-1 0-1 0 0,1-1 1 0 0,-1 1-1 0 0,-35-17 358 0 0,23 10-411 0 0,-1 0 0 0 0,0 1 1 0 0,0 0-1 0 0,0 1 0 0 0,-1 1 0 0 0,0 1 0 0 0,0 0 0 0 0,0 0 0 0 0,-18 1 1 0 0,24 2 14 0 0,-1 0 0 0 0,1 1 1 0 0,0 0-1 0 0,0 1 0 0 0,0 0 1 0 0,0 0-1 0 0,0 1 0 0 0,0 0 1 0 0,0 1-1 0 0,1 0 0 0 0,0 0 1 0 0,0 1-1 0 0,0 0 0 0 0,0 0 1 0 0,1 1-1 0 0,0 0 0 0 0,0 0 1 0 0,0 0-1 0 0,1 1 0 0 0,0 0 1 0 0,-6 10-1 0 0,3-3 8 0 0,2 0 1 0 0,-1 1-1 0 0,2-1 0 0 0,0 1 0 0 0,1 1 0 0 0,0-1 1 0 0,1 1-1 0 0,1 0 0 0 0,1 0 0 0 0,0 0 0 0 0,1 25 1 0 0,1-13 43 0 0,1 0-1 0 0,2 0 1 0 0,1 0 0 0 0,1 0 0 0 0,1 0 0 0 0,1-1 0 0 0,14 31 0 0 0,-17-47-34 0 0,2-1 1 0 0,-1 0 0 0 0,1 0 0 0 0,1-1 0 0 0,-1 1 0 0 0,2-2 0 0 0,-1 1 0 0 0,18 14-1 0 0,-19-18-19 0 0,1 0-1 0 0,0-1 1 0 0,0 0-1 0 0,1 0 1 0 0,-1-1-1 0 0,1 0 1 0 0,-1 0-1 0 0,1 0 1 0 0,0-1-1 0 0,0-1 1 0 0,0 1-1 0 0,1-1 0 0 0,13-1 1 0 0,-16 0-9 0 0,16 1 20 0 0,0-1 1 0 0,0-1-1 0 0,-1-1 0 0 0,1-1 1 0 0,35-10-1 0 0,-36 6-23 0 0,0-1-1 0 0,-1-1 0 0 0,0-1 1 0 0,0 0-1 0 0,-1-2 0 0 0,-1 0 1 0 0,0-1-1 0 0,-1-1 1 0 0,0 0-1 0 0,18-21 0 0 0,-24 21 2 0 0,0 0-1 0 0,-1 0 1 0 0,0-1-1 0 0,-2-1 1 0 0,1 1 0 0 0,-2-2-1 0 0,0 1 1 0 0,-1-1-1 0 0,-1 0 1 0 0,0 0-1 0 0,-1 0 1 0 0,-1-1-1 0 0,1-21 1 0 0,-3 26 5 0 0,-1 1-1 0 0,0-1 1 0 0,-1 0 0 0 0,0 0-1 0 0,-1 0 1 0 0,-1 1 0 0 0,0-1-1 0 0,0 1 1 0 0,-1 0 0 0 0,-1 0-1 0 0,0 0 1 0 0,0 0 0 0 0,-2 1-1 0 0,1 0 1 0 0,-1 0 0 0 0,-1 1-1 0 0,0 0 1 0 0,0 0 0 0 0,-1 0 0 0 0,0 2-1 0 0,-1-1 1 0 0,0 1 0 0 0,0 0-1 0 0,-1 1 1 0 0,0 0 0 0 0,0 1-1 0 0,-1 0 1 0 0,-23-8 0 0 0,25 12-217 0 0,0 0 1 0 0,0 1-1 0 0,0 0 1 0 0,0 0-1 0 0,-19 2 1 0 0,7 0-3346 0 0,21 0 2857 0 0,0 1 0 0 0,0 0 0 0 0,0-1 1 0 0,0 1-1 0 0,0 0 0 0 0,0 0 0 0 0,1 0 0 0 0,-1-1 1 0 0,1 1-1 0 0,0 0 0 0 0,-1 0 0 0 0,1 0 1 0 0,0 0-1 0 0,0 2 0 0 0,8 34-8075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3:22.2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 53 23509 0 0,'0'0'5148'0'0,"-10"-1"-5023"0"0,-22-9 90 0 0,32 9-211 0 0,0 1 1 0 0,0 0-1 0 0,-1 0 1 0 0,1 0-1 0 0,0 0 0 0 0,0 0 1 0 0,0 0-1 0 0,0 0 1 0 0,0 0-1 0 0,0 0 0 0 0,-1 0 1 0 0,1 0-1 0 0,0 0 1 0 0,0-1-1 0 0,0 1 0 0 0,0 0 1 0 0,0 0-1 0 0,0 0 1 0 0,0 0-1 0 0,0 0 0 0 0,0 0 1 0 0,-1-1-1 0 0,1 1 0 0 0,0 0 1 0 0,0 0-1 0 0,0 0 1 0 0,0 0-1 0 0,0 0 0 0 0,0-1 1 0 0,0 1-1 0 0,0 0 1 0 0,0 0-1 0 0,0 0 0 0 0,0 0 1 0 0,0 0-1 0 0,0-1 1 0 0,0 1-1 0 0,0 0 0 0 0,0 0 1 0 0,1 0-1 0 0,-1 0 1 0 0,0 0-1 0 0,0 0 0 0 0,0-1 1 0 0,0 1-1 0 0,0 0 0 0 0,0 0 1 0 0,0 0-1 0 0,0 0 1 0 0,0 0-1 0 0,0 0 0 0 0,1 0 1 0 0,-1-1-1 0 0,0 1 1 0 0,0 0-1 0 0,0 0 0 0 0,0 0 1 0 0,0 0-1 0 0,0 0 1 0 0,1 0-1 0 0,26-5 375 0 0,412-6 1130 0 0,-350 12-1438 0 0,222-11-702 0 0,-280 5 311 0 0,-1 0-4690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3:23.0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124 0 16756 0 0,'0'0'9668'0'0,"-1"19"-9100"0"0,1 14-148 0 0,0 1 0 0 0,11 64-1 0 0,-1-49-195 0 0,-2 1 0 0 0,2 76-1 0 0,-5-6-579 0 0,-5-119 151 0 0,-3-9-2579 0 0,1 4 2245 0 0,1 0 0 0 0,0 0-1 0 0,0 0 1 0 0,0-1-1 0 0,0 1 1 0 0,1 0-1 0 0,-1-7 1 0 0,1-33-1064 0 0,-9-58 0 0 0,5 77 2273 0 0,-1 0 0 0 0,-1 0 0 0 0,-1 0 0 0 0,-1 0-1 0 0,-2 1 1 0 0,-16-31 0 0 0,-54-62 5785 0 0,209 147-5347 0 0,-98-22-1007 0 0,1 1-1 0 0,31 13 1 0 0,-3 0 12 0 0,80 32-55 0 0,-140-54-56 0 0,1 0 0 0 0,-1 0 0 0 0,1 0 0 0 0,-1 0 0 0 0,1 0 0 0 0,-1 0 0 0 0,0 0 0 0 0,1 0 0 0 0,-1 0 0 0 0,1 0 1 0 0,-1 0-1 0 0,1 1 0 0 0,-1-1 0 0 0,0 0 0 0 0,1 0 0 0 0,-1 0 0 0 0,1 1 0 0 0,-1-1 0 0 0,0 0 0 0 0,1 1 0 0 0,-1-1 0 0 0,0 0 0 0 0,1 1 0 0 0,-1-1 0 0 0,0 0 0 0 0,0 1 0 0 0,1-1 0 0 0,-1 0 0 0 0,0 1 0 0 0,0-1 0 0 0,0 1 0 0 0,1-1 0 0 0,-1 1 0 0 0,0-1 0 0 0,0 1 0 0 0,0-1 0 0 0,0 0 0 0 0,0 1 0 0 0,0-1 0 0 0,0 1 0 0 0,0-1 0 0 0,0 1 0 0 0,0-1 0 0 0,0 1 0 0 0,0-1 0 0 0,-1 0 0 0 0,1 1 0 0 0,0-1 0 0 0,0 1 1 0 0,0-1-1 0 0,-1 1 0 0 0,1-1 0 0 0,0 0 0 0 0,-1 1 0 0 0,-20 17 238 0 0,17-16-246 0 0,-193 143-168 0 0,184-134-560 0 0,0 1 0 0 0,-19 21-1 0 0,9-6-6340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3:24.3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0 101 24253 0 0,'0'0'6596'0'0,"20"0"-6484"0"0,318-29 287 0 0,-278 22-384 0 0,278-42-149 0 0,-304 42 11 0 0,-25 5-347 0 0,0 0 1 0 0,0 0 0 0 0,1 1 0 0 0,-1 0-1 0 0,13 0 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3:25.0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334 75 1888 0 0,'0'0'20691'0'0,"7"-12"-20008"0"0,18-37-192 0 0,-19 37-124 0 0,-6 12-359 0 0,0 0 1 0 0,-1 0 0 0 0,1 0-1 0 0,0 0 1 0 0,0-1-1 0 0,0 1 1 0 0,-1 0 0 0 0,1 0-1 0 0,0 0 1 0 0,0 0-1 0 0,0 0 1 0 0,-1 0-1 0 0,1 0 1 0 0,0 0 0 0 0,0 0-1 0 0,0-1 1 0 0,-1 1-1 0 0,1 0 1 0 0,0 0 0 0 0,0 0-1 0 0,-1 0 1 0 0,1 0-1 0 0,0 0 1 0 0,0 0 0 0 0,0 1-1 0 0,-1-1 1 0 0,1 0-1 0 0,0 0 1 0 0,0 0 0 0 0,0 0-1 0 0,-1 0 1 0 0,1 0-1 0 0,0 0 1 0 0,0 0-1 0 0,0 0 1 0 0,-1 1 0 0 0,1-1-1 0 0,0 0 1 0 0,0 0-1 0 0,0 0 1 0 0,0 0 0 0 0,0 1-1 0 0,-1-1 1 0 0,1 0-1 0 0,0 0 1 0 0,0 0 0 0 0,0 1-1 0 0,0-1 1 0 0,0 0-1 0 0,0 1 1 0 0,-12 9-83 0 0,11-9 138 0 0,-47 53 331 0 0,-149 186 1202 0 0,178-218-1514 0 0,1 1 0 0 0,1 0-1 0 0,1 1 1 0 0,-18 38 0 0 0,34-62-55 0 0,0 0 1 0 0,0 0 0 0 0,-1 1-1 0 0,1-1 1 0 0,0 0 0 0 0,0 1 0 0 0,0-1-1 0 0,0 0 1 0 0,0 0 0 0 0,0 1-1 0 0,0-1 1 0 0,0 0 0 0 0,0 1-1 0 0,0-1 1 0 0,1 0 0 0 0,-1 0-1 0 0,0 1 1 0 0,0-1 0 0 0,0 0-1 0 0,0 1 1 0 0,0-1 0 0 0,0 0-1 0 0,1 0 1 0 0,-1 1 0 0 0,0-1-1 0 0,0 0 1 0 0,0 0 0 0 0,1 0 0 0 0,-1 1-1 0 0,0-1 1 0 0,0 0 0 0 0,1 0-1 0 0,-1 0 1 0 0,0 0 0 0 0,0 1-1 0 0,1-1 1 0 0,-1 0 0 0 0,0 0-1 0 0,0 0 1 0 0,1 0 0 0 0,-1 0-1 0 0,0 0 1 0 0,1 0 0 0 0,-1 0-1 0 0,25 0 752 0 0,33-12-119 0 0,-50 11-573 0 0,9-4-64 0 0,-1 2-1 0 0,1 0 0 0 0,-1 1 1 0 0,1 0-1 0 0,0 2 1 0 0,0 0-1 0 0,0 0 1 0 0,0 2-1 0 0,-1 0 1 0 0,1 1-1 0 0,-1 1 1 0 0,1 0-1 0 0,-1 2 1 0 0,19 8-1 0 0,-35-14-23 0 0,5 3 6 0 0,-1-1 0 0 0,1 1-1 0 0,1-1 1 0 0,-1 0 0 0 0,0 0 0 0 0,1-1 0 0 0,7 2 601 0 0,-14-6-584 0 0,0-1 1 0 0,0 1-1 0 0,0 0 0 0 0,0 0 0 0 0,-1-1 0 0 0,1 1 0 0 0,-1 0 1 0 0,-3-4-1 0 0,-1-3-13 0 0,-5-18-220 0 0,0-1 1 0 0,2 0-1 0 0,-9-54 0 0 0,13 8-5432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43.6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113 6 5633 0 0,'0'0'17055'0'0,"-14"-1"-16543"0"0,-85-3 3060 0 0,138 4-1777 0 0,867 9 677 0 0,-867-9-2462 0 0,340 14 58 0 0,-234-7-73 0 0,-33-3 21 0 0,-64 0-29 0 0,242 11-5 0 0,718-15-44 0 0,-675 4 78 0 0,-350-4-1306 0 0,-5-1-2735 0 0,2 3-3672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25.7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82 54 15275 0 0,'0'0'9677'0'0,"-17"0"-9430"0"0,-29-3-302 0 0,28 2 538 0 0,24 0 2085 0 0,50-18-1475 0 0,6 11-939 0 0,96 0 1 0 0,-10 1-211 0 0,120 1-826 0 0,-270 7 852 0 0,-1 0 0 0 0,1 0-1 0 0,0 0 1 0 0,-1 0 0 0 0,1 0-1 0 0,0 1 1 0 0,0-1 0 0 0,0 1-1 0 0,0 0 1 0 0,0 0-1 0 0,1-1 1 0 0,-1 1 0 0 0,0 0-1 0 0,1 0 1 0 0,-1 1 0 0 0,-1 3-1 0 0,-21 40 30 0 0,13-17-17 0 0,0 0 0 0 0,2 0 1 0 0,1 1-1 0 0,-5 48 0 0 0,-2 124-64 0 0,3-18-100 0 0,9-165-604 0 0,-4 34-1711 0 0,4-35-3226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25.7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118 1 4929 0 0,'0'0'13142'0'0,"-1"4"-12128"0"0,0-1-713 0 0,-1 0-1 0 0,1 0 1 0 0,-1 0-1 0 0,0 0 0 0 0,0 0 1 0 0,0 0-1 0 0,0 0 0 0 0,0-1 1 0 0,0 1-1 0 0,-1-1 1 0 0,1 0-1 0 0,-6 4 0 0 0,-6 7 2514 0 0,23-17-2303 0 0,-4 1-591 0 0,-1 0-1 0 0,1 1 0 0 0,0-1 0 0 0,0 1 0 0 0,0 0 0 0 0,9-1 1 0 0,82-7 3 0 0,-84 10 73 0 0,-1 0-1 0 0,0 1 0 0 0,0 0 0 0 0,-1 1 0 0 0,1 0 0 0 0,0 1 0 0 0,0 0 0 0 0,-1 1 0 0 0,0 0 0 0 0,0 0 0 0 0,0 1 0 0 0,0 1 0 0 0,-1-1 0 0 0,0 2 0 0 0,0-1 1 0 0,0 1-1 0 0,-1 1 0 0 0,0-1 0 0 0,10 13 0 0 0,-15-14 27 0 0,0 0 1 0 0,0 0 0 0 0,0 1-1 0 0,-1-1 1 0 0,1 0-1 0 0,-2 1 1 0 0,1-1 0 0 0,-1 1-1 0 0,0 0 1 0 0,0 0-1 0 0,-1-1 1 0 0,0 1 0 0 0,0 0-1 0 0,-1 0 1 0 0,0-1 0 0 0,0 1-1 0 0,0 0 1 0 0,-1-1-1 0 0,0 1 1 0 0,0-1 0 0 0,0 0-1 0 0,-1 0 1 0 0,0 0-1 0 0,-6 8 1 0 0,-7 12 0 0 0,-2 0 0 0 0,-1-2-1 0 0,-41 42 1 0 0,60-65-23 0 0,-11 11 15 0 0,-1 0-1 0 0,0-1 1 0 0,-1 0-1 0 0,0-1 1 0 0,-1 0 0 0 0,0-1-1 0 0,0-1 1 0 0,-1 0-1 0 0,0-1 1 0 0,0 0-1 0 0,-1-1 1 0 0,0-1 0 0 0,0-1-1 0 0,0 0 1 0 0,-1-1-1 0 0,1-1 1 0 0,-30 1 0 0 0,45-3-37 0 0,1-1 0 0 0,-1 1 0 0 0,0 0 0 0 0,0-1 0 0 0,1 1 0 0 0,-1-1 0 0 0,0 1 0 0 0,1-1 0 0 0,-1 1 0 0 0,0-1 0 0 0,1 1 0 0 0,-1-1 0 0 0,1 0 0 0 0,-1 1 0 0 0,1-1 0 0 0,-1 0 0 0 0,1 1 0 0 0,0-1 0 0 0,-1 0 0 0 0,1 0 0 0 0,0 0 0 0 0,0 1 0 0 0,-1-1 0 0 0,1 0 0 0 0,0 0 0 0 0,0 0 0 0 0,0 1 0 0 0,0-1 0 0 0,0 0 0 0 0,0 0 0 0 0,0 0 0 0 0,0 0 0 0 0,0 1 0 0 0,1-1 0 0 0,-1 0 0 0 0,0 0 0 0 0,0 0 0 0 0,1 1 0 0 0,-1-1 0 0 0,1 0 0 0 0,0-1 0 0 0,15-35-407 0 0,-10 31 416 0 0,0 0-1 0 0,1 0 1 0 0,-1 1-1 0 0,1 0 1 0 0,0 1-1 0 0,0-1 0 0 0,1 1 1 0 0,-1 1-1 0 0,1-1 1 0 0,0 1-1 0 0,0 1 1 0 0,0-1-1 0 0,15-1 1 0 0,-4 1 10 0 0,1 1 0 0 0,-1 1 0 0 0,1 1 0 0 0,37 4 0 0 0,-46-2 7 0 0,0 0-1 0 0,0 2 0 0 0,0-1 0 0 0,-1 1 1 0 0,1 1-1 0 0,-1-1 0 0 0,0 2 0 0 0,0 0 0 0 0,0 0 1 0 0,-1 0-1 0 0,0 1 0 0 0,0 1 0 0 0,9 10 1 0 0,-13-11 39 0 0,-1 1-1 0 0,0 0 1 0 0,0 0 0 0 0,-1 1 0 0 0,0-1 0 0 0,0 0 0 0 0,-1 1 0 0 0,0 0-1 0 0,-1 0 1 0 0,1 0 0 0 0,-2-1 0 0 0,1 1 0 0 0,-2 11 0 0 0,0-15 15 0 0,-1 0 0 0 0,0 0 1 0 0,0-1-1 0 0,0 1 0 0 0,-1 0 0 0 0,1-1 1 0 0,-1 0-1 0 0,0 1 0 0 0,-1-1 1 0 0,1-1-1 0 0,-7 7 0 0 0,-6 9 32 0 0,8-9-24 0 0,0 0-1 0 0,-1 0 1 0 0,0-1-1 0 0,0 0 1 0 0,-1 0 0 0 0,-1-1-1 0 0,1 0 1 0 0,-1-1-1 0 0,-1 0 1 0 0,1-1-1 0 0,-1-1 1 0 0,0 0-1 0 0,0 0 1 0 0,-1-1-1 0 0,0 0 1 0 0,1-1-1 0 0,-1-1 1 0 0,0 0 0 0 0,0-1-1 0 0,-20 0 1 0 0,32-1-58 0 0,0 0 0 0 0,0 0 1 0 0,0 0-1 0 0,0-1 1 0 0,-1 1-1 0 0,1 0 0 0 0,0-1 1 0 0,0 1-1 0 0,0 0 1 0 0,0-1-1 0 0,0 1 0 0 0,0-1 1 0 0,0 0-1 0 0,0 1 1 0 0,0-1-1 0 0,0 0 0 0 0,0 0 1 0 0,0 1-1 0 0,1-1 1 0 0,-1 0-1 0 0,0 0 0 0 0,0 0 1 0 0,1 0-1 0 0,-1 0 0 0 0,1 0 1 0 0,-2-2-1 0 0,2 2-57 0 0,0-2-32 0 0,0 1-1 0 0,0-1 1 0 0,0 1 0 0 0,0-1-1 0 0,1 1 1 0 0,-1 0 0 0 0,1-1-1 0 0,-1 1 1 0 0,1 0-1 0 0,0-1 1 0 0,2-2 0 0 0,6-1-19 0 0,-2 1 75 0 0,0 0 0 0 0,0 1 0 0 0,1 0 0 0 0,0 0-1 0 0,-1 1 1 0 0,2 0 0 0 0,-1 0 0 0 0,0 1 0 0 0,0 0 0 0 0,1 0-1 0 0,-1 1 1 0 0,16 0 0 0 0,-18 1 43 0 0,0 0 1 0 0,0 1-1 0 0,0 0 0 0 0,0 0 1 0 0,-1 0-1 0 0,1 1 1 0 0,0 0-1 0 0,0 0 0 0 0,7 4 1 0 0,-11-5 1 0 0,0 0 0 0 0,-1 0 1 0 0,1 0-1 0 0,-1 1 0 0 0,1-1 1 0 0,-1 0-1 0 0,1 0 0 0 0,-1 1 1 0 0,0-1-1 0 0,0 1 1 0 0,0-1-1 0 0,0 1 0 0 0,0 0 1 0 0,0-1-1 0 0,0 1 0 0 0,0 0 1 0 0,-1 0-1 0 0,1 0 0 0 0,-1-1 1 0 0,1 1-1 0 0,-1 0 0 0 0,0 0 1 0 0,0 0-1 0 0,0 0 0 0 0,0 0 1 0 0,0 0-1 0 0,0 0 0 0 0,0-1 1 0 0,0 1-1 0 0,-1 0 0 0 0,1 0 1 0 0,-1 0-1 0 0,0 0 0 0 0,1-1 1 0 0,-2 3-1 0 0,-4 7 20 0 0,-1 0-1 0 0,0-1 0 0 0,0 0 1 0 0,-1 0-1 0 0,0-1 0 0 0,-1 0 1 0 0,1 0-1 0 0,-2-1 1 0 0,-10 7-1 0 0,-100 63-80 0 0,100-66 6 0 0,-3 2-60 0 0,17-9-20 0 0,0 0 1 0 0,-1-1-1 0 0,0 0 0 0 0,0-1 0 0 0,0 1 1 0 0,0-1-1 0 0,-1-1 0 0 0,1 1 1 0 0,-1-1-1 0 0,0 0 0 0 0,-7 0 1 0 0,15-31-1547 0 0,2 25 1614 0 0,1 0 0 0 0,0-1 0 0 0,0 1 0 0 0,0 1 0 0 0,0-1 0 0 0,1 0 0 0 0,0 1 0 0 0,-1 0 0 0 0,1 0 0 0 0,1 0 0 0 0,-1 0 0 0 0,0 0 0 0 0,10-3-1 0 0,-1 1 110 0 0,0 1-1 0 0,0 0 0 0 0,1 0 0 0 0,0 2 1 0 0,-1-1-1 0 0,1 2 0 0 0,27 0 1 0 0,-36 1 13 0 0,1 1 1 0 0,-1 0 0 0 0,1 0 0 0 0,-1 0 0 0 0,0 0-1 0 0,1 1 1 0 0,-1 0 0 0 0,0 0 0 0 0,0 1 0 0 0,0-1-1 0 0,0 1 1 0 0,-1 0 0 0 0,1 0 0 0 0,-1 1 0 0 0,1-1 0 0 0,-1 1-1 0 0,-1 0 1 0 0,1 0 0 0 0,0 1 0 0 0,-1-1 0 0 0,0 1-1 0 0,5 9 1 0 0,14 27 210 0 0,-14-29-125 0 0,-1 1 0 0 0,-1 0 0 0 0,0 0 0 0 0,0 1 0 0 0,-1-1 0 0 0,-1 1 0 0 0,-1 0 1 0 0,0 0-1 0 0,3 26 0 0 0,-8 60 62 0 0,4 112 535 0 0,31 23-875 0 0,-24-140 52 0 0,2 46-533 0 0,-11-139 278 0 0,0-27-9506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25.7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93 10642 0 0,'0'0'16743'0'0,"13"-3"-16455"0"0,275-47 1211 0 0,-27 18-1318 0 0,-225 27-1628 0 0,49 2 4287 0 0,-55 4-5789 0 0,-6-1-3003 0 0,1 1-4248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25.7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1 7138 0 0,'0'0'14111'0'0,"-2"5"-14413"0"0,-2 4 491 0 0,1 1-1 0 0,0-1 0 0 0,0 1 1 0 0,1 0-1 0 0,0 0 1 0 0,1 0-1 0 0,0 0 1 0 0,1 0-1 0 0,1 15 0 0 0,12 106 856 0 0,-10-110-778 0 0,10 73 566 0 0,8 60 119 0 0,3 186 0 0 0,-24-125-2982 0 0,3-195 175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25.7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12931 0 0,'0'0'12769'0'0,"12"39"-12299"0"0,38 127-37 0 0,-13-44 388 0 0,51 195 788 0 0,-76-247-1712 0 0,-4 0 0 0 0,-2 0 1 0 0,-4 75-1 0 0,-6-102-187 0 0,-1-21-3563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25.7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607 55 13563 0 0,'0'0'9781'0'0,"-15"-4"-9671"0"0,-126-30 724 0 0,111 30-606 0 0,-52 0 1 0 0,-9-1 103 0 0,51 2-181 0 0,-62 3 0 0 0,41 1-383 0 0,18 9-219 0 0,42-10 271 0 0,17 11-1208 0 0,-11 118 2166 0 0,25 218 601 0 0,-23-289-1304 0 0,5 16-135 0 0,-12-74 37 0 0,0 1 0 0 0,0-1 1 0 0,0 0-1 0 0,0 1 0 0 0,0-1 0 0 0,0 0 0 0 0,0 0 0 0 0,0 1 1 0 0,0-1-1 0 0,0 0 0 0 0,0 0 0 0 0,1 1 0 0 0,-1-1 0 0 0,0 0 1 0 0,0 0-1 0 0,0 1 0 0 0,0-1 0 0 0,1 0 0 0 0,-1 0 0 0 0,0 0 1 0 0,0 0-1 0 0,0 1 0 0 0,1-1 0 0 0,-1 0 0 0 0,0 0 0 0 0,0 0 1 0 0,1 0-1 0 0,-1 0 0 0 0,0 0 0 0 0,1 0 0 0 0,-1 1 0 0 0,0-1 1 0 0,0 0-1 0 0,1 0 0 0 0,-1 0 0 0 0,0 0 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25.7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229 11 4393 0 0,'0'0'14827'0'0,"-14"-2"-14407"0"0,1 1-324 0 0,-3-2 140 0 0,1 1-1 0 0,-1 0 1 0 0,0 2-1 0 0,-27 1 1 0 0,38 1-231 0 0,1-1-1 0 0,0 1 1 0 0,0 1 0 0 0,0-1 0 0 0,0 0 0 0 0,1 1-1 0 0,-1 0 1 0 0,0 0 0 0 0,1 0 0 0 0,0 0-1 0 0,0 0 1 0 0,0 1 0 0 0,0-1 0 0 0,0 1 0 0 0,1 0-1 0 0,0 0 1 0 0,0 0 0 0 0,-2 5 0 0 0,-1 1 55 0 0,0 1 1 0 0,1 1-1 0 0,0-1 0 0 0,0 0 1 0 0,-1 19-1 0 0,2-15 83 0 0,2 0-1 0 0,0 0 1 0 0,1 0 0 0 0,3 28-1 0 0,-1-36-53 0 0,0-1-1 0 0,0 1 0 0 0,1 0 0 0 0,-1-1 1 0 0,1 1-1 0 0,1-1 0 0 0,-1 0 0 0 0,1 0 1 0 0,0 0-1 0 0,1-1 0 0 0,-1 1 0 0 0,7 4 1 0 0,-3-2 28 0 0,1-1 1 0 0,0 0 0 0 0,1 0-1 0 0,-1-1 1 0 0,1 0 0 0 0,0-1-1 0 0,1 0 1 0 0,-1-1 0 0 0,1 0 0 0 0,0 0-1 0 0,19 2 1 0 0,-9-2-26 0 0,1-2 0 0 0,-1 0 0 0 0,1-2 0 0 0,-1 0 0 0 0,28-4 0 0 0,-47 4-82 0 0,0 0-1 0 0,0 0 1 0 0,0-1-1 0 0,0 1 1 0 0,0 0-1 0 0,0-1 1 0 0,0 1-1 0 0,-1-1 1 0 0,1 1-1 0 0,0-1 1 0 0,0 0-1 0 0,0 0 1 0 0,-1 0-1 0 0,1 0 1 0 0,-1 0-1 0 0,1 0 1 0 0,0-1 0 0 0,-1 1-1 0 0,0 0 1 0 0,2-4 373 0 0,-121-9-860 0 0,102 13 343 0 0,1 1-1 0 0,-1 1 1 0 0,1 1-1 0 0,-1 0 1 0 0,-17 5-1 0 0,27-5 95 0 0,1 0 1 0 0,-1 1-1 0 0,0 0 1 0 0,1 0-1 0 0,0 0 0 0 0,0 1 1 0 0,0 0-1 0 0,0 0 0 0 0,0 0 1 0 0,1 1-1 0 0,0-1 0 0 0,0 1 1 0 0,0 0-1 0 0,1 0 0 0 0,-7 11 1 0 0,4-1 80 0 0,0 0 0 0 0,1 0 0 0 0,0 0 0 0 0,2 1 0 0 0,-1 0 0 0 0,2-1 0 0 0,0 1 0 0 0,1 0 0 0 0,1 0 0 0 0,0 0 0 0 0,3 17 0 0 0,-2-26 6 0 0,1 0 0 0 0,-1-1-1 0 0,2 1 1 0 0,-1 0 0 0 0,1-1 0 0 0,0 1 0 0 0,0-1 0 0 0,0 0-1 0 0,1 0 1 0 0,0 0 0 0 0,0-1 0 0 0,1 1 0 0 0,-1-1 0 0 0,1 0-1 0 0,0 0 1 0 0,1-1 0 0 0,-1 1 0 0 0,7 3 0 0 0,-1-2-7 0 0,-1 0 1 0 0,1 0 0 0 0,0-1-1 0 0,0 0 1 0 0,1-1 0 0 0,0 0-1 0 0,-1-1 1 0 0,1-1 0 0 0,15 2-1 0 0,-1-1 20 0 0,48-4 0 0 0,-68 1-56 0 0,1 0 1 0 0,0-1 0 0 0,-1 0-1 0 0,1-1 1 0 0,0 1-1 0 0,-1-1 1 0 0,0 0 0 0 0,1-1-1 0 0,-1 0 1 0 0,0 0-1 0 0,11-7 1 0 0,-36 10 839 0 0,15-1-856 0 0,0 1 1 0 0,0-1-1 0 0,0 1 1 0 0,0 0-1 0 0,0 0 1 0 0,0 0-1 0 0,0 1 1 0 0,0-1-1 0 0,0 1 1 0 0,0 0-1 0 0,0 0 1 0 0,0 1-1 0 0,-6 2 1 0 0,5 2 37 0 0,-1 0 0 0 0,1 0 0 0 0,0 1 1 0 0,1-1-1 0 0,0 1 0 0 0,0 0 1 0 0,0 1-1 0 0,1-1 0 0 0,0 0 0 0 0,0 1 1 0 0,-1 10-1 0 0,-3 15 54 0 0,-4 48 0 0 0,5-28-69 0 0,-29 274 1027 0 0,21-163-750 0 0,2 265 396 0 0,13-300-844 0 0,5-33-1167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25.7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1 130 4577 0 0,'0'0'13526'0'0,"21"-10"-11694"0"0,-11-4-1471 0 0,26-33 2141 0 0,-34 45-2395 0 0,0 0 0 0 0,0 0 0 0 0,0 0 0 0 0,1 0 0 0 0,-1 0 0 0 0,0 0 0 0 0,1 0 0 0 0,0 1 0 0 0,-1 0 0 0 0,1-1 0 0 0,0 1 0 0 0,-1 0-1 0 0,1 0 1 0 0,0 0 0 0 0,5 0 0 0 0,72-9 133 0 0,-32 11-220 0 0,-14 0 234 0 0,-1-1 1 0 0,63-10-1 0 0,-71 7-271 0 0,0 0 0 0 0,0 2-1 0 0,27 1 1 0 0,-8 1-15 0 0,90-11-232 0 0,-129 11 248 0 0,1 0 0 0 0,0 0 0 0 0,-1 1-1 0 0,1-1 1 0 0,-1 1 0 0 0,0 0 0 0 0,1 1 0 0 0,4 3 0 0 0,31 10 10 0 0,-35-15 8 0 0,-1 0 0 0 0,1 1 0 0 0,-1 0 0 0 0,1 0 0 0 0,-1 0 0 0 0,0 0 0 0 0,6 5 0 0 0,-11-4 53 0 0,-1 82 265 0 0,0-18 336 0 0,9 90 1 0 0,1-86-645 0 0,46 330 162 0 0,-41-317-56 0 0,4 164 0 0 0,-18-246-123 0 0,0 0 1 0 0,0 0-1 0 0,0 0 1 0 0,1 0-1 0 0,-1 0 1 0 0,0 0-1 0 0,1 0 1 0 0,0 0-1 0 0,-1-1 1 0 0,1 1-1 0 0,0 0 1 0 0,0 0-1 0 0,0-1 1 0 0,0 1-1 0 0,0 0 1 0 0,0-1-1 0 0,0 1 1 0 0,1-1-1 0 0,-1 0 1 0 0,0 1-1 0 0,1-1 1 0 0,1 1-1 0 0,42 15 119 0 0,-39-15-96 0 0,1-1 0 0 0,-1 1 0 0 0,0 1 0 0 0,0-1 1 0 0,0 1-1 0 0,6 4 0 0 0,-2-2 10 0 0,1-1 1 0 0,0 0-1 0 0,0 0 0 0 0,1-1 1 0 0,-1 0-1 0 0,24 2 0 0 0,-2 0 36 0 0,80 11 122 0 0,0-4 0 0 0,177-6 0 0 0,-260-6-156 0 0,70 0 56 0 0,197 27 1 0 0,-269-24-85 0 0,0-1 0 0 0,1-1 0 0 0,-1-2 0 0 0,35-5 1 0 0,39-1 5 0 0,210 2-6 0 0,116 1-83 0 0,-408 4 77 0 0,-1 0 0 0 0,1 2 1 0 0,-1 0-1 0 0,0 2 0 0 0,20 5 0 0 0,19 1 12 0 0,39 6 58 0 0,-77-11-80 0 0,0 0 1 0 0,1-1-1 0 0,0-2 0 0 0,31 1 1 0 0,50 7 13 0 0,-54-1 341 0 0,-39-8-341 0 0,1 1 0 0 0,-1-1 0 0 0,0 1 0 0 0,0 1 0 0 0,0 0-1 0 0,-1 0 1 0 0,17 9 0 0 0,11 3-4 0 0,50 0 88 0 0,-69-12-21 0 0,-10-2-69 0 0,0 0 0 0 0,-1 0 0 0 0,0 0 0 0 0,1 1 0 0 0,-1 0 0 0 0,11 6 0 0 0,-14-7 7 0 0,-1 0 0 0 0,0-1 0 0 0,1 1 1 0 0,-1 0-1 0 0,0-1 0 0 0,1 1 0 0 0,-1-1 0 0 0,1 0 0 0 0,-1 0 0 0 0,3 0 0 0 0,22 4 23 0 0,-21-2-22 0 0,1 0 0 0 0,0-1 0 0 0,0-1 0 0 0,0 1 0 0 0,-1-1 0 0 0,1 0 0 0 0,0 0 0 0 0,9-2 0 0 0,10 0-11 0 0,32 12 25 0 0,-50-10-9 0 0,0 2-1 0 0,0-1 0 0 0,0 1 1 0 0,0 0-1 0 0,0 1 0 0 0,-1 0 0 0 0,12 6 1 0 0,-12-6 4 0 0,1 1 0 0 0,-1-1 0 0 0,0-1 0 0 0,1 1 0 0 0,-1-1 0 0 0,1-1 0 0 0,11 2 0 0 0,116 11 355 0 0,-119-13-293 0 0,0-1 0 0 0,0 2 1 0 0,-1 0-1 0 0,1 1 0 0 0,22 7 1 0 0,-13-6-95 0 0,-22-4 21 0 0,0 0 1 0 0,0 0 0 0 0,0 0-1 0 0,0 1 1 0 0,0-1 0 0 0,0 1-1 0 0,0 0 1 0 0,-1-1-1 0 0,1 1 1 0 0,0 1 0 0 0,-1-1-1 0 0,1 0 1 0 0,4 4 0 0 0,3-2-186 0 0,0-1 1 0 0,0 0-1 0 0,0-1 1 0 0,1 0-1 0 0,-1 0 1 0 0,18-2 0 0 0,-19 1-668 0 0,-9 0 780 0 0,0 0 0 0 0,1 0 1 0 0,-1 0-1 0 0,1 0 1 0 0,-1 0-1 0 0,0 0 1 0 0,1 0-1 0 0,-1 0 1 0 0,0 0-1 0 0,1-1 1 0 0,-1 1-1 0 0,1 0 1 0 0,-1 0-1 0 0,0 0 1 0 0,1 0-1 0 0,-1 0 1 0 0,0-1-1 0 0,0 1 1 0 0,1 0-1 0 0,-1 0 0 0 0,0-1 1 0 0,1 1-1 0 0,-1 0 1 0 0,0 0-1 0 0,0-1 1 0 0,1 1-1 0 0,-1 0 1 0 0,0-1-1 0 0,0 1 1 0 0,0-1-1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25.7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114 0 11250 0 0,'0'0'10025'0'0,"-5"31"-9317"0"0,-29 175 593 0 0,-38 341 1395 0 0,70-397-2101 0 0,3-78-123 0 0,-1-70-425 0 0,0-1-1 0 0,1 1 1 0 0,0 0-1 0 0,-1 0 1 0 0,1-1-1 0 0,0 1 1 0 0,0 0 0 0 0,-1-1-1 0 0,1 1 1 0 0,1-1-1 0 0,-1 0 1 0 0,0 1-1 0 0,0-1 1 0 0,0 0 0 0 0,1 1-1 0 0,-1-1 1 0 0,1 0-1 0 0,-1 0 1 0 0,1 0-1 0 0,-1 0 1 0 0,1-1-1 0 0,0 1 1 0 0,-1 0 0 0 0,1-1-1 0 0,0 1 1 0 0,-1-1-1 0 0,3 1 1 0 0,60 11 890 0 0,-49-10-811 0 0,146 9 446 0 0,-84-4-476 0 0,104-2 0 0 0,-5-1-34 0 0,-15 0-80 0 0,1-8 0 0 0,302-47 0 0 0,-214 28-4 0 0,-131 14-16 0 0,59 5 40 0 0,10-2 18 0 0,-112 1 3 0 0,-38 3 1 0 0,0-2 1 0 0,46-10-1 0 0,-39 6-26 0 0,1 1 1 0 0,46-1-1 0 0,51-7-64 0 0,-96 9 41 0 0,0 3 0 0 0,80 3 1 0 0,33-1-46 0 0,-34-3 56 0 0,38-5-69 0 0,-110 4-89 0 0,109 6 1 0 0,-62 1 67 0 0,215 8-148 0 0,96-20-575 0 0,7 20 703 0 0,-392-9 98 0 0,0 2-1 0 0,0 1 1 0 0,48 14-1 0 0,-55-12 42 0 0,30 3 108 0 0,1-2-1 0 0,0-2 0 0 0,101-5 0 0 0,-80 0 271 0 0,-72 0-384 0 0,-1 1-164 0 0,-1 0 14 0 0,0-1 0 0 0,0 1-1 0 0,0 0 1 0 0,0-1-1 0 0,0 1 1 0 0,0-1-1 0 0,0 1 1 0 0,0-1 0 0 0,0 0-1 0 0,0 0 1 0 0,0 0-1 0 0,0 0 1 0 0,-4-1-1 0 0,-23 0-7732 0 0,0-3-3901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39.5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290 99 9066 0 0,'0'0'12535'0'0,"1"-6"-11895"0"0,-1 4-588 0 0,0 1 1 0 0,1-1 0 0 0,-1 0 0 0 0,0 0-1 0 0,0 1 1 0 0,0-1 0 0 0,-1 0-1 0 0,1 0 1 0 0,0 1 0 0 0,-1-1-1 0 0,1 0 1 0 0,-1 0 0 0 0,1 1 0 0 0,-1-1-1 0 0,0 1 1 0 0,0-1 0 0 0,0 1-1 0 0,-2-4 1 0 0,-30-21 1072 0 0,26 21-1012 0 0,1 2-120 0 0,-1-1 1 0 0,1 1 0 0 0,0 0-1 0 0,-1 0 1 0 0,1 1-1 0 0,-1 0 1 0 0,0 0-1 0 0,0 1 1 0 0,0-1-1 0 0,0 2 1 0 0,0-1-1 0 0,0 1 1 0 0,0 0-1 0 0,0 0 1 0 0,0 1 0 0 0,0 0-1 0 0,0 0 1 0 0,0 1-1 0 0,1-1 1 0 0,-11 5-1 0 0,12-3-31 0 0,-1-1-1 0 0,1 1 1 0 0,-1 0-1 0 0,1 0 1 0 0,0 1-1 0 0,0 0 1 0 0,1 0-1 0 0,-1 0 1 0 0,1 0 0 0 0,0 0-1 0 0,0 1 1 0 0,0 0-1 0 0,0 0 1 0 0,1 0-1 0 0,0 0 1 0 0,0 1-1 0 0,1-1 1 0 0,-1 1-1 0 0,1 0 1 0 0,0 0-1 0 0,1 0 1 0 0,-1 0-1 0 0,0 9 1 0 0,2-7 36 0 0,0 1 0 0 0,0 0 0 0 0,1 0 0 0 0,0 0 0 0 0,1 0 0 0 0,0 0 0 0 0,0-1 0 0 0,1 1 0 0 0,0-1 0 0 0,0 1 1 0 0,1-1-1 0 0,0 0 0 0 0,1 0 0 0 0,0-1 0 0 0,6 8 0 0 0,1-1-5 0 0,0 0 0 0 0,1 0 0 0 0,1-2 0 0 0,0 0 0 0 0,1 0 0 0 0,20 11 0 0 0,-23-16 80 0 0,1 0 0 0 0,0-1 0 0 0,0-1 0 0 0,1-1 0 0 0,-1 1 0 0 0,1-2 0 0 0,0 0 0 0 0,0-1 0 0 0,0 0 0 0 0,0-1 0 0 0,0-1 0 0 0,15-1 1 0 0,-25 1-38 0 0,-1-1 1 0 0,0 0 0 0 0,0 0-1 0 0,1-1 1 0 0,-1 1 0 0 0,0-1 0 0 0,0 0-1 0 0,0 1 1 0 0,-1-1 0 0 0,1-1 0 0 0,0 1-1 0 0,-1 0 1 0 0,1-1 0 0 0,-1 1-1 0 0,0-1 1 0 0,0 1 0 0 0,0-1 0 0 0,0 0-1 0 0,0 0 1 0 0,-1 0 0 0 0,1 0 0 0 0,-1 0-1 0 0,0-1 1 0 0,0 1 0 0 0,0 0-1 0 0,0-1 1 0 0,-1 1 0 0 0,1 0 0 0 0,-1-1-1 0 0,0 1 1 0 0,0-1 0 0 0,0 1 0 0 0,0-1-1 0 0,-1-3 1 0 0,0-3-109 0 0,-1 1 1 0 0,0-1-1 0 0,0 1 0 0 0,-1-1 1 0 0,0 1-1 0 0,0 0 0 0 0,-1 0 1 0 0,0 0-1 0 0,-1 1 0 0 0,0-1 1 0 0,-6-7-1 0 0,0 1-854 0 0,-20-25-2174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50.1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36 21261 0 0,'0'0'8233'0'0,"45"-6"-8098"0"0,144-16-46 0 0,-141 17-13 0 0,87 3 0 0 0,-74 3-8 0 0,447 43 181 0 0,-272-16-118 0 0,-179-23-128 0 0,218 14 162 0 0,-197-19-8 0 0,119-18-1 0 0,-94 5 7 0 0,-51 8-118 0 0,0-2-1 0 0,56-16 1 0 0,-63 13-65 0 0,0 2 1 0 0,0 2-1 0 0,0 1 1 0 0,79 4-1 0 0,-116 1 7 0 0,33 9 16 0 0,-35-6-4 0 0,0-2 0 0 0,-1 1 1 0 0,1 0-1 0 0,0-1 1 0 0,11 0-1 0 0,165 9-3 0 0,-54-5-49 0 0,-48 5 26 0 0,136-10 6 0 0,-200 0 6 0 0,0 2 1 0 0,0 0 0 0 0,0 0 0 0 0,26 9 0 0 0,-30-5-775 0 0,-15-4-219 0 0,-29-2-5250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40.5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175 151 88 0 0,'0'0'14978'0'0,"6"-4"-13656"0"0,19-12-160 0 0,-24 15-1019 0 0,0 1 0 0 0,-1-1 0 0 0,1 0 0 0 0,0 0-1 0 0,-1 0 1 0 0,1 0 0 0 0,0 1 0 0 0,-1-1-1 0 0,1 0 1 0 0,-1 0 0 0 0,0 0 0 0 0,1 0-1 0 0,-1 0 1 0 0,0 0 0 0 0,1 0 0 0 0,-1 0 0 0 0,0 0-1 0 0,0 0 1 0 0,0-1 0 0 0,0 1 0 0 0,0 0-1 0 0,0 0 1 0 0,0 0 0 0 0,0 0 0 0 0,-1-2 0 0 0,-7-19 603 0 0,5 17-653 0 0,0 0 0 0 0,0 0 0 0 0,-1 0 0 0 0,1 1-1 0 0,-1-1 1 0 0,0 1 0 0 0,-1 0 0 0 0,1 0 0 0 0,-1 1 0 0 0,1-1 0 0 0,-1 1 0 0 0,0 0 0 0 0,-1 0 0 0 0,1 0 0 0 0,0 1 0 0 0,-1 0 0 0 0,1 0 0 0 0,-1 1 0 0 0,-9-3 0 0 0,-7-1-386 0 0,20 4 256 0 0,1 1-1 0 0,-1-1 1 0 0,1 0 0 0 0,-1 1 0 0 0,1-1-1 0 0,-1 1 1 0 0,0-1 0 0 0,1 1 0 0 0,-1 0 0 0 0,0 0-1 0 0,1-1 1 0 0,-1 1 0 0 0,0 0 0 0 0,1 1 0 0 0,-1-1-1 0 0,0 0 1 0 0,1 0 0 0 0,-1 1 0 0 0,0-1-1 0 0,1 1 1 0 0,-1-1 0 0 0,1 1 0 0 0,-1 0 0 0 0,1 0-1 0 0,-1 0 1 0 0,1 0 0 0 0,-1 0 0 0 0,-1 1-1 0 0,-2 5 15 0 0,1 0 0 0 0,0 0-1 0 0,0 0 1 0 0,1 1-1 0 0,0-1 1 0 0,0 1-1 0 0,1 0 1 0 0,-1-1-1 0 0,2 1 1 0 0,-1 0-1 0 0,1 0 1 0 0,1 0 0 0 0,-1 1-1 0 0,1-1 1 0 0,2 12-1 0 0,-2-13 42 0 0,1 0 0 0 0,0-1 0 0 0,0 1 0 0 0,1 0 0 0 0,0 0-1 0 0,0 0 1 0 0,1-1 0 0 0,-1 1 0 0 0,2-1 0 0 0,-1 0 0 0 0,1 0 0 0 0,-1 0 0 0 0,2 0 0 0 0,-1-1-1 0 0,1 0 1 0 0,-1 1 0 0 0,10 6 0 0 0,-3-5 41 0 0,0 0-1 0 0,1 0 1 0 0,0-2-1 0 0,0 1 1 0 0,0-1 0 0 0,1-1-1 0 0,-1 0 1 0 0,1-1-1 0 0,0 0 1 0 0,0-1 0 0 0,1-1-1 0 0,-1 0 1 0 0,24-2-1 0 0,-31 0-17 0 0,1 0-1 0 0,0 0 1 0 0,0-1-1 0 0,-1 0 1 0 0,1-1-1 0 0,-1 1 1 0 0,0-1-1 0 0,1 0 1 0 0,-1-1 0 0 0,-1 0-1 0 0,1 0 1 0 0,-1 0-1 0 0,1 0 1 0 0,-1-1-1 0 0,0 0 1 0 0,-1 0-1 0 0,1-1 1 0 0,-1 1-1 0 0,0-1 1 0 0,0 0-1 0 0,-1 0 1 0 0,0 0-1 0 0,0 0 1 0 0,0 0-1 0 0,-1-1 1 0 0,0 0-1 0 0,0 1 1 0 0,-1-1 0 0 0,0 0-1 0 0,1-8 1 0 0,-3 10-27 0 0,1-1 0 0 0,-1 0 0 0 0,-1 1 0 0 0,1-1 0 0 0,-1 1 0 0 0,0 0 0 0 0,0 0 0 0 0,-1-1 1 0 0,1 1-1 0 0,-1 1 0 0 0,-1-1 0 0 0,1 0 0 0 0,0 1 0 0 0,-1-1 0 0 0,0 1 0 0 0,0 0 1 0 0,0 1-1 0 0,-1-1 0 0 0,1 1 0 0 0,-9-6 0 0 0,-4-1-277 0 0,0 1-1 0 0,-1 0 1 0 0,0 1 0 0 0,-31-9-1 0 0,36 13 120 0 0,-14-4-6882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9:11.61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70 14 13963 0 0,'0'0'9445'0'0,"-4"-3"-8959"0"0,-12-7 1488 0 0,15 10-1905 0 0,1 0 0 0 0,-1 1 0 0 0,1-1 0 0 0,-1 0 0 0 0,1 1-1 0 0,0-1 1 0 0,-1 0 0 0 0,1 1 0 0 0,-1-1 0 0 0,1 1-1 0 0,0-1 1 0 0,0 1 0 0 0,-1-1 0 0 0,1 0 0 0 0,0 1-1 0 0,0-1 1 0 0,-1 1 0 0 0,1-1 0 0 0,0 1 0 0 0,0-1 0 0 0,0 1-1 0 0,0 0 1 0 0,0-1 0 0 0,0 1 0 0 0,0-1 0 0 0,0 1-1 0 0,0-1 1 0 0,0 1 0 0 0,0-1 0 0 0,0 1 0 0 0,0-1 0 0 0,1 1-1 0 0,-14 348 1001 0 0,0 8-936 0 0,31-18 163 0 0,-14-293-285 0 0,-2 0-1 0 0,-8 82 1 0 0,5-115-3 0 0,-10 140-57 0 0,10-90 35 0 0,-16 110 1 0 0,13-138 6 0 0,2 1 0 0 0,4 49 0 0 0,0-12-25 0 0,-1-57 33 0 0,1-1-1 0 0,0 1 1 0 0,6 22 0 0 0,-4-21 6 0 0,0-1 0 0 0,-2 1 0 0 0,2 25-1 0 0,-5-3 19 0 0,0-15 30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25.7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7362 0 0,'0'0'12161'0'0,"22"1"-10379"0"0,-14 2-1423 0 0,0 0 0 0 0,0 0 0 0 0,0-1 1 0 0,0 0-1 0 0,0-1 0 0 0,0 0 0 0 0,1 0 0 0 0,14-1 1 0 0,1 1 98 0 0,276 18 1156 0 0,-156-6-1525 0 0,136 4-25 0 0,75-17-20 0 0,-341 1-48 0 0,0 1 1 0 0,0 0-1 0 0,24 7 0 0 0,-24-5 1 0 0,-1 0 0 0 0,1-2-1 0 0,26 3 1 0 0,-17-4 1 0 0,0 1 0 0 0,24 7 0 0 0,-23-5-1 0 0,0 0 1 0 0,28 0 0 0 0,302-4-48 0 0,-114 10-52 0 0,137-25 4 0 0,-191-4 169 0 0,-137 11-39 0 0,-17 1-52 0 0,30-3-8 0 0,-32 5-17 0 0,0 1-1 0 0,30-1 0 0 0,97 1 94 0 0,-12-16-163 0 0,192 30 230 0 0,-224 0 459 0 0,-99-10-378 0 0,-10 0-141 0 0,1 0 0 0 0,0 0 0 0 0,-1 0 0 0 0,1 0 1 0 0,0-1-1 0 0,-1 1 0 0 0,1-1 0 0 0,-1-1 0 0 0,1 1 0 0 0,6-3 0 0 0,0-1-66 0 0,2 1 0 0 0,-1 1 0 0 0,0 0 1 0 0,1 1-1 0 0,-1 0 0 0 0,1 1 0 0 0,23 1 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20.1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28 17404 0 0,'0'0'8690'0'0,"-2"-3"-8453"0"0,1 3-231 0 0,1-1-1 0 0,0 1 1 0 0,-1 0-1 0 0,1 0 1 0 0,-1 0 0 0 0,1-1-1 0 0,0 1 1 0 0,0 0-1 0 0,-1 0 1 0 0,1-1 0 0 0,0 1-1 0 0,-1 0 1 0 0,1-1-1 0 0,0 1 1 0 0,0 0-1 0 0,0-1 1 0 0,-1 1 0 0 0,1-1-1 0 0,0 1 1 0 0,0 0-1 0 0,0-1 1 0 0,0 1 0 0 0,0-1-1 0 0,0 1 1 0 0,0 0-1 0 0,0-1 1 0 0,0 1 0 0 0,0-1-1 0 0,0 1 1 0 0,0 0-1 0 0,0-1 1 0 0,0 1 0 0 0,0-1-1 0 0,0 1 1 0 0,0 0-1 0 0,0-1 1 0 0,0 1 0 0 0,1-1-1 0 0,-1 1 1 0 0,0-1-1 0 0,23 0 533 0 0,-10 1-262 0 0,314 0 1788 0 0,24 0-3529 0 0,-327-5 1274 0 0,-15 1-2742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20.8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58 1 15403 0 0,'0'0'7307'0'0,"-2"3"-7651"0"0,0 0 438 0 0,0 0-1 0 0,1 0 1 0 0,0 1 0 0 0,-1-1-1 0 0,1 0 1 0 0,1 1 0 0 0,-1-1-1 0 0,0 0 1 0 0,1 1 0 0 0,0-1-1 0 0,0 1 1 0 0,0-1 0 0 0,0 1-1 0 0,1 4 1 0 0,12 67 878 0 0,-4-22-487 0 0,-8-16-442 0 0,-1 1-1 0 0,-2-1 1 0 0,-2 1 0 0 0,-1-1-1 0 0,-2 0 1 0 0,-17 52 0 0 0,-3 9-239 0 0,63-263-174 0 0,-26 122 507 0 0,-1 0-1 0 0,3-52 1 0 0,0 3 506 0 0,-6 44 463 0 0,-5 48-1107 0 0,0 0 0 0 0,0 0 0 0 0,0 0 0 0 0,0 0 0 0 0,0 0 1 0 0,0 1-1 0 0,0-1 0 0 0,0 0 0 0 0,0 0 0 0 0,0 1 0 0 0,0-1 0 0 0,0 0 0 0 0,-1 1 0 0 0,1-1 0 0 0,0 1 0 0 0,0-1 0 0 0,0 1 0 0 0,0 0 0 0 0,-1-1 0 0 0,2 2 0 0 0,-1-1 88 0 0,78 57 303 0 0,-64-48-369 0 0,0 0 0 0 0,0 1-1 0 0,-1 0 1 0 0,0 1 0 0 0,-1 0-1 0 0,0 1 1 0 0,-1 1 0 0 0,12 18-1 0 0,-22-29-7 0 0,0 1-1 0 0,-1-1 0 0 0,1 1 0 0 0,-1-1 0 0 0,0 1 1 0 0,0 0-1 0 0,0 0 0 0 0,0-1 0 0 0,-1 1 1 0 0,1 0-1 0 0,-1 0 0 0 0,0 0 0 0 0,0 0 1 0 0,0 0-1 0 0,-1-1 0 0 0,0 1 0 0 0,1 0 1 0 0,-1 0-1 0 0,-1-1 0 0 0,1 1 0 0 0,0 0 1 0 0,-1-1-1 0 0,0 1 0 0 0,0-1 0 0 0,0 0 1 0 0,0 0-1 0 0,-4 5 0 0 0,-6 4 2 0 0,0 1-1 0 0,-1-2 1 0 0,-1 0-1 0 0,-26 17 1 0 0,23-17-46 0 0,5-3-284 0 0,0 0 0 0 0,-1-2 1 0 0,0 0-1 0 0,0 0 0 0 0,0-1 0 0 0,-1 0 0 0 0,-26 4 1 0 0,9-5-4301 0 0,1-3-3792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54.4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285 102 10730 0 0,'0'0'7685'0'0,"-3"-12"-6968"0"0,-8-36-63 0 0,11 47-585 0 0,0-1-1 0 0,-1 1 1 0 0,1 0 0 0 0,0 0 0 0 0,-1 0 0 0 0,1 0 0 0 0,-1 0 0 0 0,0 0 0 0 0,1 0 0 0 0,-1 0 0 0 0,0 0 0 0 0,1 1 0 0 0,-1-1 0 0 0,0 0 0 0 0,0 0 0 0 0,0 1 0 0 0,0-1 0 0 0,0 0 0 0 0,0 1 0 0 0,0-1 0 0 0,0 1 0 0 0,0-1 0 0 0,-1 0 0 0 0,-4-2 557 0 0,3 1-610 0 0,0 0-1 0 0,1 0 0 0 0,-1 1 0 0 0,-1-1 0 0 0,1 1 0 0 0,0-1 1 0 0,0 1-1 0 0,-1 0 0 0 0,1 0 0 0 0,0 0 0 0 0,-1 1 0 0 0,1-1 0 0 0,-1 1 1 0 0,1 0-1 0 0,-1 0 0 0 0,1 0 0 0 0,-1 0 0 0 0,1 1 0 0 0,-1-1 1 0 0,1 1-1 0 0,0 0 0 0 0,-1 0 0 0 0,1 0 0 0 0,0 1 0 0 0,0-1 1 0 0,-6 4-1 0 0,0 0-68 0 0,1 0-1 0 0,0 1 1 0 0,0 0 0 0 0,0 0 0 0 0,1 0 0 0 0,-1 1-1 0 0,2 1 1 0 0,-10 12 0 0 0,6-6 97 0 0,1 0 0 0 0,0 1 0 0 0,1 1 0 0 0,1 0 0 0 0,1-1 0 0 0,0 2 0 0 0,1-1 0 0 0,1 1 0 0 0,0 0 0 0 0,1 0 0 0 0,1 0 0 0 0,0 25 0 0 0,3-39-25 0 0,-1 1-1 0 0,1-1 1 0 0,0 0-1 0 0,-1 1 1 0 0,1-1 0 0 0,1 0-1 0 0,-1 0 1 0 0,0 0-1 0 0,1 0 1 0 0,0 0-1 0 0,-1 0 1 0 0,1 0 0 0 0,1-1-1 0 0,-1 1 1 0 0,0-1-1 0 0,0 1 1 0 0,1-1-1 0 0,0 0 1 0 0,-1 0 0 0 0,1 0-1 0 0,0 0 1 0 0,0 0-1 0 0,0-1 1 0 0,0 1-1 0 0,0-1 1 0 0,0 0 0 0 0,0 0-1 0 0,6 1 1 0 0,-2 0 10 0 0,0 0 1 0 0,0-1 0 0 0,0 0-1 0 0,0 0 1 0 0,0-1 0 0 0,0 0-1 0 0,0 0 1 0 0,0-1 0 0 0,0 1-1 0 0,0-2 1 0 0,0 1 0 0 0,11-4-1 0 0,-9 0-64 0 0,0 0-1 0 0,0 0 1 0 0,0-1-1 0 0,0-1 0 0 0,-1 1 1 0 0,0-1-1 0 0,-1-1 1 0 0,1 1-1 0 0,-1-1 0 0 0,-1-1 1 0 0,0 1-1 0 0,0-1 0 0 0,0 0 1 0 0,-1 0-1 0 0,-1-1 1 0 0,5-13-1 0 0,-6 16-1 0 0,-1 0 0 0 0,0 0 0 0 0,0-1 0 0 0,-1 1-1 0 0,0-1 1 0 0,0 1 0 0 0,-1-1 0 0 0,0 1 0 0 0,0-1 0 0 0,-1 1 0 0 0,0-1 0 0 0,0 1-1 0 0,-1-1 1 0 0,0 1 0 0 0,0 0 0 0 0,-1 0 0 0 0,0 0 0 0 0,0 0 0 0 0,-1 0 0 0 0,1 1-1 0 0,-1-1 1 0 0,-1 1 0 0 0,-6-8 0 0 0,1 3-272 0 0,9 9 181 0 0,0 0 0 0 0,0 0 1 0 0,-1 1-1 0 0,1-1 1 0 0,-1 0-1 0 0,1 1 0 0 0,-1 0 1 0 0,1-1-1 0 0,-1 1 1 0 0,0 0-1 0 0,1 0 0 0 0,-1 0 1 0 0,0 0-1 0 0,0 0 1 0 0,0 0-1 0 0,0 0 0 0 0,0 1 1 0 0,-2-1-1 0 0,-5-6-826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54.8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1 1 7778 0 0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55.1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 1 7778 0 0,'-27'120'3668'0'0,"36"-120"116"0"0,15 0-2843 0 0,-20 0-430 0 0,404 0 5225 0 0,-409 1-5718 0 0,0 0 1 0 0,-1 0-1 0 0,1 0 0 0 0,0 1 0 0 0,0-1 0 0 0,0 0 1 0 0,0 1-1 0 0,0-1 0 0 0,1 0 0 0 0,-1 1 1 0 0,0-1-1 0 0,1 1 0 0 0,-1-1 0 0 0,1 1 0 0 0,-1-1 1 0 0,1 1-1 0 0,0-1 0 0 0,-1 1 0 0 0,1 0 0 0 0,0-1 1 0 0,0 3-1 0 0,-1 43 608 0 0,1-41-461 0 0,11 225 1116 0 0,-1 0-1104 0 0,-11-183-178 0 0,0-25-973 0 0,1 1 0 0 0,3 29 0 0 0,4-40-3726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56.1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62 62 8634 0 0,'0'0'12096'0'0,"-9"-2"-11732"0"0,-27-8 3 0 0,37 10-363 0 0,-1 0 0 0 0,0 0 1 0 0,1 0-1 0 0,-1 0 1 0 0,0-1-1 0 0,0 1 1 0 0,1 0-1 0 0,-1 0 1 0 0,0 0-1 0 0,0-1 1 0 0,0 1-1 0 0,1 0 1 0 0,-1 0-1 0 0,0-1 0 0 0,0 1 1 0 0,0 0-1 0 0,1-1 1 0 0,-1 1-1 0 0,0 0 1 0 0,0 0-1 0 0,0-1 1 0 0,0 1-1 0 0,0 0 1 0 0,0-1-1 0 0,0 1 0 0 0,0 0 1 0 0,0-1-1 0 0,0 1 1 0 0,0 0-1 0 0,0-1 1 0 0,0 1-1 0 0,0 0 1 0 0,0-1-1 0 0,0 1 1 0 0,0 0-1 0 0,0-1 0 0 0,0 1 1 0 0,-1 0-1 0 0,1 0 1 0 0,0-1-1 0 0,0 1 1 0 0,0 0-1 0 0,-1 0 1 0 0,1-1-1 0 0,0 1 1 0 0,0 0-1 0 0,0 0 0 0 0,-1-1 1 0 0,1 1-1 0 0,0 0 1 0 0,-1 0-1 0 0,1 0 1 0 0,0 0-1 0 0,0-1 1 0 0,-1 1-1 0 0,1 0 1 0 0,0 0-1 0 0,-1 0 0 0 0,1 0 1 0 0,0 0-1 0 0,-1 0 1 0 0,1 0-1 0 0,0 0 1 0 0,-1 0-1 0 0,1 0 1 0 0,-1 0-1 0 0,17-7-38 0 0,-10 3 87 0 0,1 0 1 0 0,-1 1-1 0 0,1-1 1 0 0,0 2-1 0 0,0-1 1 0 0,0 1-1 0 0,0 0 1 0 0,0 0 0 0 0,0 1-1 0 0,1 0 1 0 0,-1 1-1 0 0,1-1 1 0 0,-1 1-1 0 0,0 1 1 0 0,1-1-1 0 0,-1 1 1 0 0,0 0-1 0 0,1 1 1 0 0,-1 0-1 0 0,0 0 1 0 0,0 1 0 0 0,0 0-1 0 0,-1 0 1 0 0,1 0-1 0 0,-1 1 1 0 0,0 0-1 0 0,0 0 1 0 0,0 1-1 0 0,0-1 1 0 0,-1 1-1 0 0,1 1 1 0 0,-1-1-1 0 0,-1 1 1 0 0,1 0 0 0 0,-1 0-1 0 0,0 0 1 0 0,0 0-1 0 0,-1 1 1 0 0,0 0-1 0 0,0-1 1 0 0,0 1-1 0 0,-1 0 1 0 0,0 1-1 0 0,-1-1 1 0 0,1 0-1 0 0,-1 0 1 0 0,0 13 0 0 0,-2-11-24 0 0,0 1 1 0 0,0 0-1 0 0,-1-1 1 0 0,-1 1 0 0 0,1-1-1 0 0,-1 0 1 0 0,-1 0-1 0 0,0 0 1 0 0,0 0 0 0 0,-1-1-1 0 0,0 1 1 0 0,0-1-1 0 0,-1 0 1 0 0,-11 12 0 0 0,-2-1-15 0 0,-1 0 0 0 0,0-2 1 0 0,-1 0-1 0 0,-29 16 1 0 0,45-30-33 0 0,0 0-1 0 0,-1-1 1 0 0,0 0-1 0 0,1 0 1 0 0,-1-1 0 0 0,0 0-1 0 0,0 0 1 0 0,0 0 0 0 0,0-1-1 0 0,0 1 1 0 0,-11-2-1 0 0,5 1-37 0 0,12 0 48 0 0,0 0-1 0 0,-1 0 1 0 0,1 0-1 0 0,0 0 0 0 0,0 0 1 0 0,-1 0-1 0 0,1 0 1 0 0,0 0-1 0 0,-1-1 1 0 0,1 1-1 0 0,0 0 1 0 0,-1 0-1 0 0,1 0 0 0 0,0 0 1 0 0,0 0-1 0 0,-1 0 1 0 0,1-1-1 0 0,0 1 1 0 0,0 0-1 0 0,-1 0 0 0 0,1 0 1 0 0,0-1-1 0 0,0 1 1 0 0,0 0-1 0 0,-1 0 1 0 0,1-1-1 0 0,0 1 1 0 0,0 0-1 0 0,0-1 0 0 0,0 1 1 0 0,0 0-1 0 0,0 0 1 0 0,0-1-1 0 0,-1 1 1 0 0,1 0-1 0 0,0-1 0 0 0,0 1 1 0 0,0 0-1 0 0,0-1 1 0 0,0 1-1 0 0,6-19-302 0 0,13-12 62 0 0,-12 25 243 0 0,0 1 0 0 0,0-1 0 0 0,0 1 0 0 0,1 1 0 0 0,0 0 0 0 0,0 0 1 0 0,0 0-1 0 0,0 1 0 0 0,0 0 0 0 0,1 1 0 0 0,-1-1 0 0 0,13 0 0 0 0,15-6-37 0 0,-28 7 79 0 0,0 1 0 0 0,1 0 0 0 0,-1 1 0 0 0,0 0 0 0 0,1 0 0 0 0,-1 1 0 0 0,0 0 0 0 0,1 0 0 0 0,-1 1 0 0 0,0 0 0 0 0,0 0 0 0 0,0 1 0 0 0,0 0 0 0 0,-1 0 0 0 0,1 1 0 0 0,-1 0 0 0 0,0 1 1 0 0,10 6-1 0 0,-12-5-22 0 0,1 0 1 0 0,-1 0-1 0 0,-1 1 1 0 0,1 0-1 0 0,-1-1 1 0 0,0 1-1 0 0,0 1 1 0 0,-1-1-1 0 0,0 0 1 0 0,0 1-1 0 0,-1 0 1 0 0,0-1-1 0 0,1 10 0 0 0,-2-12 9 0 0,0 0-1 0 0,-1 0 0 0 0,0-1 0 0 0,1 1 1 0 0,-2 0-1 0 0,1 0 0 0 0,0 0 0 0 0,-1 0 1 0 0,0-1-1 0 0,0 1 0 0 0,-1 0 0 0 0,1-1 0 0 0,-1 1 1 0 0,0-1-1 0 0,0 1 0 0 0,0-1 0 0 0,-1 0 1 0 0,0 0-1 0 0,0 0 0 0 0,0 0 0 0 0,0-1 1 0 0,-7 7-1 0 0,-20 13 25 0 0,17-12-27 0 0,-2 0 1 0 0,1-1-1 0 0,-1 0 1 0 0,-1-1-1 0 0,0-1 1 0 0,-21 8-1 0 0,8-5-6 0 0,20-7 17 0 0,-1-1 1 0 0,1 0-1 0 0,-1 0 0 0 0,0-1 1 0 0,0 0-1 0 0,-20 1 1 0 0,29-3-38 0 0,1 0 0 0 0,-1-1 0 0 0,1 1 0 0 0,-1-1 0 0 0,1 1 0 0 0,-1-1-1 0 0,1 1 1 0 0,-1-1 0 0 0,1 1 0 0 0,-1-1 0 0 0,1 0 0 0 0,0 1 0 0 0,-1-1 0 0 0,1 0 0 0 0,0 1 0 0 0,-1-1 0 0 0,1 0 0 0 0,0 1 0 0 0,0-1 0 0 0,0 0 0 0 0,0 1 0 0 0,0-1 0 0 0,0 0 0 0 0,0 0 0 0 0,0 1 0 0 0,0-1-1 0 0,0 0 1 0 0,0 0 0 0 0,0 1 0 0 0,0-1 0 0 0,0 0 0 0 0,1 1 0 0 0,-1-2 0 0 0,6-21-634 0 0,0 15 604 0 0,0 1 1 0 0,1 1 0 0 0,0-1 0 0 0,0 1 0 0 0,0 0-1 0 0,1 1 1 0 0,0 0 0 0 0,0 0 0 0 0,0 1 0 0 0,1 0-1 0 0,-1 0 1 0 0,1 1 0 0 0,0 0 0 0 0,0 0 0 0 0,0 1-1 0 0,18-2 1 0 0,-22 4 56 0 0,0 0 1 0 0,-1 0-1 0 0,1 0 0 0 0,0 0 1 0 0,0 1-1 0 0,-1 0 0 0 0,1 0 1 0 0,0 0-1 0 0,-1 1 0 0 0,1-1 1 0 0,-1 1-1 0 0,0 0 0 0 0,0 0 1 0 0,1 1-1 0 0,-1-1 0 0 0,-1 1 0 0 0,1 0 1 0 0,0 0-1 0 0,-1 0 0 0 0,1 0 1 0 0,-1 1-1 0 0,0 0 0 0 0,0-1 1 0 0,0 1-1 0 0,-1 0 0 0 0,1 0 1 0 0,-1 1-1 0 0,0-1 0 0 0,0 0 1 0 0,-1 1-1 0 0,1-1 0 0 0,-1 1 0 0 0,0 0 1 0 0,0-1-1 0 0,0 6 0 0 0,-1-4-9 0 0,0 0 0 0 0,-1 0 0 0 0,1 0 0 0 0,-1-1 0 0 0,0 1 0 0 0,0 0 0 0 0,-1-1 0 0 0,0 1 0 0 0,0-1 0 0 0,0 0 0 0 0,-1 1 0 0 0,0-1 0 0 0,0 0 0 0 0,0-1 0 0 0,0 1 0 0 0,-1 0 0 0 0,0-1 0 0 0,1 0 0 0 0,-2 0 0 0 0,1 0 0 0 0,-7 4 0 0 0,-6 6-102 0 0,-1-1-1 0 0,0-1 1 0 0,-1-1 0 0 0,-27 12 0 0 0,45-22 62 0 0,0-1-1 0 0,0 1 1 0 0,0-1 0 0 0,0 1 0 0 0,0-1-1 0 0,0 1 1 0 0,0-1 0 0 0,0 1-1 0 0,0-1 1 0 0,0 0 0 0 0,0 0-1 0 0,0 1 1 0 0,0-1 0 0 0,0 0 0 0 0,0 0-1 0 0,0 0 1 0 0,0 0 0 0 0,-1-1-1 0 0,1 1 1 0 0,0 0 0 0 0,0 0-1 0 0,0 0 1 0 0,0-1 0 0 0,0 1 0 0 0,-1-1-1 0 0,2 0-37 0 0,0 0 1 0 0,-1 0-1 0 0,1 0 0 0 0,0 0 0 0 0,0 0 0 0 0,0 0 0 0 0,0 0 0 0 0,0 0 0 0 0,0 1 0 0 0,0-1 1 0 0,0 0-1 0 0,0 0 0 0 0,0 0 0 0 0,1 0 0 0 0,-1 0 0 0 0,0 0 0 0 0,1 0 0 0 0,-1 0 1 0 0,1 1-1 0 0,-1-1 0 0 0,1-1 0 0 0,1-1-48 0 0,-1 0 0 0 0,1 0 0 0 0,0 1 1 0 0,-1-1-1 0 0,1 1 0 0 0,1-1 0 0 0,-1 1 0 0 0,0 0 0 0 0,0 0 0 0 0,1 0 1 0 0,-1 0-1 0 0,1 0 0 0 0,0 0 0 0 0,-1 1 0 0 0,1-1 0 0 0,0 1 1 0 0,5-2-1 0 0,-4 3 190 0 0,0 0 0 0 0,1 0 1 0 0,-1 0-1 0 0,0 1 1 0 0,0-1-1 0 0,0 1 0 0 0,0 0 1 0 0,0 0-1 0 0,0 1 0 0 0,0-1 1 0 0,0 1-1 0 0,-1 0 0 0 0,1 0 1 0 0,0 0-1 0 0,-1 0 0 0 0,0 0 1 0 0,1 1-1 0 0,-1 0 0 0 0,0 0 1 0 0,0 0-1 0 0,-1 0 0 0 0,1 0 1 0 0,-1 0-1 0 0,1 1 0 0 0,-1-1 1 0 0,0 1-1 0 0,0 0 0 0 0,-1-1 1 0 0,1 1-1 0 0,1 7 0 0 0,4 15 20 0 0,-2 0 0 0 0,-1 0 0 0 0,-1 1 1 0 0,-1-1-1 0 0,-1 1 0 0 0,-4 35 0 0 0,1 1 98 0 0,-1 18-32 0 0,1-53-78 0 0,1 0 0 0 0,1-1 1 0 0,1 1-1 0 0,9 45 0 0 0,33 90 189 0 0,-42-148-486 0 0,2 4-77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56.9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271 114 5681 0 0,'0'0'13763'0'0,"-7"-14"-12939"0"0,-19-45-93 0 0,26 58-689 0 0,-1-1 0 0 0,1 1 0 0 0,-1-1 0 0 0,0 1 0 0 0,1-1 0 0 0,-1 1-1 0 0,0 0 1 0 0,0 0 0 0 0,0-1 0 0 0,0 1 0 0 0,0 0 0 0 0,0 0 0 0 0,0 0 0 0 0,-1 0 0 0 0,1 0-1 0 0,0 0 1 0 0,-1 1 0 0 0,1-1 0 0 0,0 0 0 0 0,-1 1 0 0 0,1-1 0 0 0,-1 1 0 0 0,1-1 0 0 0,-1 1-1 0 0,1 0 1 0 0,-1-1 0 0 0,1 1 0 0 0,-1 0 0 0 0,1 0 0 0 0,-1 0 0 0 0,0 0 0 0 0,1 0 0 0 0,-3 1 0 0 0,-12-1-95 0 0,8-2 118 0 0,0 0 0 0 0,0 0-1 0 0,0 1 1 0 0,0 0 0 0 0,-1 0-1 0 0,-14 2 1 0 0,19-1-40 0 0,1 1 0 0 0,-1-1 0 0 0,1 1 1 0 0,0 0-1 0 0,-1 0 0 0 0,1 0 0 0 0,0 0 0 0 0,0 0 0 0 0,0 1 1 0 0,0 0-1 0 0,0 0 0 0 0,0 0 0 0 0,0 0 0 0 0,0 0 1 0 0,1 0-1 0 0,-1 0 0 0 0,1 1 0 0 0,0 0 0 0 0,-3 3 1 0 0,4-5-20 0 0,-6 10 136 0 0,0 0 1 0 0,1 0-1 0 0,0 1 0 0 0,-8 24 0 0 0,13-33-111 0 0,0 1-1 0 0,0-1 0 0 0,1 1 0 0 0,0 0 1 0 0,-1-1-1 0 0,1 1 0 0 0,0 0 0 0 0,1-1 1 0 0,-1 1-1 0 0,1 0 0 0 0,-1-1 1 0 0,1 1-1 0 0,0-1 0 0 0,1 1 0 0 0,-1-1 1 0 0,1 1-1 0 0,-1-1 0 0 0,1 0 1 0 0,0 0-1 0 0,0 0 0 0 0,0 0 0 0 0,1 0 1 0 0,2 2-1 0 0,0 0 2 0 0,0 0 0 0 0,1-1 0 0 0,0 1 0 0 0,0-2-1 0 0,0 1 1 0 0,0-1 0 0 0,1 0 0 0 0,-1 0 0 0 0,1 0 0 0 0,0-1 0 0 0,0 0 0 0 0,14 2 0 0 0,-6-2-24 0 0,0-1 0 0 0,0-1 0 0 0,0 0 1 0 0,0-1-1 0 0,22-4 0 0 0,-29 2-30 0 0,-1 1-1 0 0,1-1 1 0 0,-1-1 0 0 0,0 0-1 0 0,0 0 1 0 0,0 0 0 0 0,0-1-1 0 0,-1 0 1 0 0,0 0 0 0 0,0 0-1 0 0,0-1 1 0 0,-1 0 0 0 0,0 0 0 0 0,0-1-1 0 0,0 0 1 0 0,-1 1 0 0 0,0-1-1 0 0,0-1 1 0 0,-1 1 0 0 0,0 0-1 0 0,0-1 1 0 0,2-9 0 0 0,-5 15-38 0 0,1-1 0 0 0,-1 0 0 0 0,0 0 0 0 0,0 0 0 0 0,0 0 0 0 0,0 0 0 0 0,-1 0 0 0 0,1 0 0 0 0,-1 0 0 0 0,0 0 0 0 0,0 0 1 0 0,0 1-1 0 0,0-1 0 0 0,0 0 0 0 0,-1 1 0 0 0,1-1 0 0 0,-1 1 0 0 0,0-1 0 0 0,1 1 0 0 0,-1 0 0 0 0,0 0 0 0 0,-3-3 0 0 0,-4-2-537 0 0,0 1 0 0 0,0 0-1 0 0,0 1 1 0 0,-17-7 0 0 0,-5-4-3201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2:50.9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151 1 5289 0 0,'0'0'15985'0'0,"-25"8"-14575"0"0,-75 24-253 0 0,75-24 954 0 0,358-13 3235 0 0,-1 0-4915 0 0,-65 14-229 0 0,370 59 1 0 0,-541-59-224 0 0,-60-7-161 0 0,52 10-1 0 0,-81-10-2228 0 0,-33-9-3596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57.3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1 0 15091 0 0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57.6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63 15091 0 0,'38'0'-6'0'0,"65"0"7062"0"0,-93 0-6797 0 0,53 1 756 0 0,0-3 1 0 0,88-15 0 0 0,-11-4 151 0 0,-44 17-1247 0 0,-75 4-243 0 0,-20 0 228 0 0,0 0 0 0 0,0-1 0 0 0,0 1 0 0 0,0 0 0 0 0,-1 0 0 0 0,1 0 0 0 0,0-1 0 0 0,0 1 0 0 0,0 0 0 0 0,-1-1 0 0 0,1 1 0 0 0,0-1 0 0 0,0 1 0 0 0,-1-1 0 0 0,1 1 0 0 0,0-1 0 0 0,-1 0 0 0 0,2-1 0 0 0,-1 1-13 0 0,-1 1-1 0 0,1-1 1 0 0,0 0-1 0 0,0 0 1 0 0,0 0-1 0 0,0 0 1 0 0,0 1-1 0 0,0-1 1 0 0,0 1-1 0 0,1-1 1 0 0,-1 0 0 0 0,0 1-1 0 0,0 0 1 0 0,0-1-1 0 0,1 1 1 0 0,-1 0-1 0 0,0 0 1 0 0,0 0-1 0 0,3-1 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58.1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1 9194 0 0,'0'0'9833'0'0,"-2"44"-8600"0"0,-4 141-318 0 0,5-162-695 0 0,1 1 0 0 0,1-1-1 0 0,1 0 1 0 0,10 43 0 0 0,-2-14-107 0 0,45 406-33 0 0,-54-387-36 0 0,1 2-943 0 0,6-28-4915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58.4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12531 0 0,'0'0'11319'0'0,"11"16"-10272"0"0,-4-7-903 0 0,3 4 21 0 0,-1 0-1 0 0,0 1 0 0 0,-1 0 1 0 0,0 1-1 0 0,-1-1 1 0 0,-1 1-1 0 0,5 17 0 0 0,27 129 274 0 0,26 243-1 0 0,-42-167-2547 0 0,-17-216-852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4:59.2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1 10362 0 0,'0'0'14097'0'0,"-5"1"-13883"0"0,4 1-190 0 0,-1-1 0 0 0,1 0 1 0 0,-1 1-1 0 0,1 0 0 0 0,-1-1 0 0 0,1 1 0 0 0,0 0 0 0 0,0-1 0 0 0,0 1 0 0 0,0 0 0 0 0,0 0 0 0 0,0 0 1 0 0,1 0-1 0 0,-1 0 0 0 0,1 0 0 0 0,-1 0 0 0 0,1 0 0 0 0,0 0 0 0 0,-1 0 0 0 0,1 0 0 0 0,0 0 0 0 0,1 0 0 0 0,-1 0 1 0 0,0 1-1 0 0,1 2 0 0 0,13 79 362 0 0,-6-38-226 0 0,0 36-1341 0 0,20 178 3682 0 0,-17-174-7785 0 0,2 1-7203 0 0,-9-68 5212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00.3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222 22 7354 0 0,'0'0'11641'0'0,"-14"-2"-10970"0"0,-63-14 143 0 0,63 14-511 0 0,1 1-1 0 0,-1 0 0 0 0,-24 3 1 0 0,3-1 270 0 0,34-1-564 0 0,0 1-1 0 0,0-1 1 0 0,0 1-1 0 0,0-1 1 0 0,0 1-1 0 0,1-1 0 0 0,-1 1 1 0 0,0-1-1 0 0,0 1 1 0 0,0 0-1 0 0,1-1 1 0 0,-1 1-1 0 0,0 0 0 0 0,1 0 1 0 0,-1 0-1 0 0,1 0 1 0 0,-1-1-1 0 0,1 1 1 0 0,-1 0-1 0 0,1 0 0 0 0,-1 0 1 0 0,1 0-1 0 0,0 0 1 0 0,0 0-1 0 0,-1 0 1 0 0,1 0-1 0 0,0 0 0 0 0,0 0 1 0 0,0 0-1 0 0,0 0 1 0 0,1 2-1 0 0,-1 42 89 0 0,1-33-86 0 0,-1-5 16 0 0,1 0 1 0 0,1-1 0 0 0,-1 1-1 0 0,1-1 1 0 0,0 0-1 0 0,0 1 1 0 0,1-1-1 0 0,-1 0 1 0 0,2 0-1 0 0,-1 0 1 0 0,1-1 0 0 0,-1 1-1 0 0,1-1 1 0 0,1 0-1 0 0,-1 0 1 0 0,1 0-1 0 0,0-1 1 0 0,10 8-1 0 0,-5-4 56 0 0,1-1 0 0 0,1 0-1 0 0,-1-1 1 0 0,1 0-1 0 0,0 0 1 0 0,0-2 0 0 0,1 1-1 0 0,20 3 1 0 0,60 4 259 0 0,-85-11-283 0 0,1-1 0 0 0,0-1-1 0 0,0 1 1 0 0,-1-1 0 0 0,1-1 0 0 0,-1 0-1 0 0,1 0 1 0 0,11-5 0 0 0,-39 4 197 0 0,-1 2 1 0 0,-32 0-1 0 0,39 4-271 0 0,1 1 0 0 0,-1 0-1 0 0,1 1 1 0 0,0 0 0 0 0,0 0 0 0 0,0 2-1 0 0,1-1 1 0 0,0 2 0 0 0,0-1-1 0 0,1 2 1 0 0,0-1 0 0 0,1 1 0 0 0,-1 1-1 0 0,2-1 1 0 0,-1 2 0 0 0,2-1 0 0 0,-1 1-1 0 0,1 0 1 0 0,-10 24 0 0 0,11-21 7 0 0,2 1-1 0 0,0-1 1 0 0,1 1 0 0 0,0-1 0 0 0,1 1 0 0 0,1 0 0 0 0,0 0 0 0 0,1 0 0 0 0,0 0 0 0 0,4 18-1 0 0,-3-29 23 0 0,1 0 1 0 0,-1 0-1 0 0,1 0 0 0 0,0 0 0 0 0,1 0 0 0 0,-1 0 0 0 0,0-1 0 0 0,1 1 0 0 0,0-1 1 0 0,0 0-1 0 0,0 0 0 0 0,0 0 0 0 0,1 0 0 0 0,-1 0 0 0 0,1-1 0 0 0,6 5 0 0 0,7 1 102 0 0,-1 0 0 0 0,29 9-1 0 0,-31-13-76 0 0,0 0 19 0 0,0-1-1 0 0,0-1 1 0 0,0 0 0 0 0,0-1 0 0 0,0-1-1 0 0,19-1 1 0 0,-2 0 7 0 0,21-9 2 0 0,-50 10-50 0 0,-1 0 0 0 0,1-1 1 0 0,0 1-1 0 0,-1-1 0 0 0,1 1 1 0 0,-1-1-1 0 0,1 0 0 0 0,-1 0 1 0 0,1 1-1 0 0,-1-1 1 0 0,1 0-1 0 0,-1-1 0 0 0,0 1 1 0 0,0 0-1 0 0,1 0 0 0 0,-1 0 1 0 0,0-1-1 0 0,0 1 0 0 0,0-1 1 0 0,0 1-1 0 0,1-4 434 0 0,-49-1-488 0 0,44 4 21 0 0,0 1 0 0 0,-1 0 0 0 0,1 0 0 0 0,-1 1 0 0 0,1-1 0 0 0,-1 0 0 0 0,1 1 0 0 0,-1 0 1 0 0,1 0-1 0 0,-1 0 0 0 0,1 1 0 0 0,-1-1 0 0 0,0 1 0 0 0,1-1 0 0 0,0 1 0 0 0,-1 0 0 0 0,1 1 0 0 0,0-1 0 0 0,-1 1 0 0 0,1-1 1 0 0,0 1-1 0 0,0 0 0 0 0,0 0 0 0 0,0 0 0 0 0,1 0 0 0 0,-5 5 0 0 0,3-3-10 0 0,0 0-1 0 0,0 0 1 0 0,1 1 0 0 0,-1 0-1 0 0,1-1 1 0 0,0 1 0 0 0,0 0-1 0 0,1 0 1 0 0,-1 1 0 0 0,1-1-1 0 0,0 0 1 0 0,1 1 0 0 0,-1 0 0 0 0,1-1-1 0 0,0 1 1 0 0,0 0 0 0 0,1-1-1 0 0,0 11 1 0 0,0-7 4 0 0,1-1 1 0 0,-1 0-1 0 0,2 0 1 0 0,-1 0-1 0 0,1 0 1 0 0,0 0-1 0 0,0 0 1 0 0,1 0-1 0 0,0-1 1 0 0,1 1-1 0 0,5 8 1 0 0,-6-12 11 0 0,0 0-1 0 0,0 0 1 0 0,0-1 0 0 0,0 0 0 0 0,1 1 0 0 0,-1-1 0 0 0,1 0 0 0 0,0 0 0 0 0,0-1 0 0 0,0 1 0 0 0,0-1 0 0 0,0 0 0 0 0,1 0 0 0 0,-1-1 0 0 0,0 1 0 0 0,1-1 0 0 0,0 0 0 0 0,-1 0 0 0 0,1 0 0 0 0,0-1 0 0 0,6 1 0 0 0,7 0 87 0 0,-13-1-69 0 0,-1 1 1 0 0,1-1-1 0 0,-1 0 0 0 0,1 0 1 0 0,-1 0-1 0 0,1 0 0 0 0,-1-1 0 0 0,1 0 1 0 0,-1 0-1 0 0,8-2 0 0 0,-12 2-2 0 0,0 1-1 0 0,1 0 1 0 0,-1 0-1 0 0,0 0 1 0 0,0-1 0 0 0,1 1-1 0 0,-1 0 1 0 0,0-1-1 0 0,0 1 1 0 0,0 0-1 0 0,1 0 1 0 0,-1-1-1 0 0,0 1 1 0 0,0 0-1 0 0,0-1 1 0 0,0 1 0 0 0,0 0-1 0 0,0-1 1 0 0,0 1-1 0 0,0 0 1 0 0,0-1-1 0 0,0 1 1 0 0,0-1-1 0 0,0 1 1 0 0,0 0 0 0 0,0-1-1 0 0,0 1 1 0 0,0 0-1 0 0,0-1 1 0 0,0 1-1 0 0,0 0 1 0 0,0-1-1 0 0,0 1 1 0 0,-1 0 0 0 0,1 0-1 0 0,0-1 1 0 0,0 1-1 0 0,0 0 1 0 0,-1-1-1 0 0,1 1 1 0 0,0 0-1 0 0,0 0 1 0 0,-1-1 0 0 0,1 1-1 0 0,0 0 1 0 0,-1 0-1 0 0,1 0 1 0 0,0 0-1 0 0,-1-1 1 0 0,1 1-1 0 0,-1 0 1 0 0,-18-5-572 0 0,17 8 502 0 0,-1 1-1 0 0,1 0 1 0 0,0 0 0 0 0,0 0 0 0 0,1 1-1 0 0,-1-1 1 0 0,-1 8 0 0 0,-1 1-1 0 0,-5 15 145 0 0,1-1 1 0 0,2 2-1 0 0,1-1 0 0 0,-3 46 0 0 0,6 122 745 0 0,2-44-272 0 0,-25 424 782 0 0,25-564-1310 0 0,-4 35-6 0 0,3 1 0 0 0,6 63-1 0 0,-4-107-62 0 0,0 1-1 0 0,0 0 0 0 0,0-1 1 0 0,1 1-1 0 0,-1-1 0 0 0,1 0 1 0 0,0 1-1 0 0,1-1 0 0 0,-1 0 1 0 0,1 0-1 0 0,3 5 0 0 0,-5-9-275 0 0,-1-17-4051 0 0,1 8 3160 0 0,-1-9-2273 0 0,-2 1-2170 0 0,-2-13-2096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01.1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 12 6945 0 0,'0'0'19002'0'0,"-7"-2"-18683"0"0,-13-5-216 0 0,29 4 197 0 0,52 4 500 0 0,-27 0-451 0 0,454 27 1229 0 0,-405-21-1384 0 0,151 12-142 0 0,-195-16-64 0 0,0 1 0 0 0,-1 3-1 0 0,41 10 1 0 0,-58-15 17 0 0,-20-3-15 0 0,0 1 0 0 0,0 0 0 0 0,1 0 1 0 0,-1 0-1 0 0,0 0 0 0 0,0 0 0 0 0,0 0 1 0 0,0 0-1 0 0,0 0 0 0 0,1 0 1 0 0,-1 1-1 0 0,0-1 0 0 0,0 0 0 0 0,0 1 1 0 0,0-1-1 0 0,0 1 0 0 0,0-1 0 0 0,0 1 1 0 0,0-1-1 0 0,0 1 0 0 0,0 0 0 0 0,0 0 1 0 0,-1-1-1 0 0,2 2 0 0 0,-1 0-184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01.8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184 79 8010 0 0,'0'0'13156'0'0,"-1"-8"-12377"0"0,-3-20-84 0 0,3 26-550 0 0,-1 1 1 0 0,1-1-1 0 0,-1 1 1 0 0,1 0-1 0 0,-1-1 1 0 0,0 1 0 0 0,0 0-1 0 0,1 0 1 0 0,-1 1-1 0 0,0-1 1 0 0,0 0-1 0 0,0 0 1 0 0,0 1 0 0 0,0-1-1 0 0,0 1 1 0 0,-4-1-1 0 0,-3-1 141 0 0,3-1-177 0 0,-1 0 0 0 0,1 0 1 0 0,-1 1-1 0 0,1 0 0 0 0,-1 0 0 0 0,0 1 0 0 0,0 0 0 0 0,0 0 0 0 0,0 0 1 0 0,0 1-1 0 0,0 0 0 0 0,-14 2 0 0 0,19-1-103 0 0,0 0 1 0 0,0 1-1 0 0,0-1 0 0 0,0 0 1 0 0,0 1-1 0 0,1-1 0 0 0,-1 1 1 0 0,0 0-1 0 0,1-1 0 0 0,-1 1 1 0 0,1 0-1 0 0,-1 0 0 0 0,1 0 1 0 0,0 0-1 0 0,0 0 0 0 0,0 0 1 0 0,0 1-1 0 0,0-1 0 0 0,1 0 1 0 0,-1 0-1 0 0,1 1 0 0 0,-1-1 1 0 0,1 0-1 0 0,0 4 0 0 0,-1 2 7 0 0,0 1-1 0 0,1-1 0 0 0,0 1 1 0 0,0-1-1 0 0,3 15 0 0 0,-1-17-4 0 0,0 1 0 0 0,0-1 0 0 0,1 0-1 0 0,0 0 1 0 0,0-1 0 0 0,1 1 0 0 0,0 0 0 0 0,-1-1-1 0 0,2 0 1 0 0,-1 0 0 0 0,1 0 0 0 0,0-1 0 0 0,0 0 0 0 0,0 1-1 0 0,0-2 1 0 0,1 1 0 0 0,-1-1 0 0 0,1 1 0 0 0,0-2-1 0 0,0 1 1 0 0,11 3 0 0 0,2 0-43 0 0,1-1-1 0 0,0-1 1 0 0,0 0 0 0 0,0-2-1 0 0,37 1 1 0 0,-49-3 7 0 0,0 0 0 0 0,0-1 0 0 0,0 0 0 0 0,0 0 1 0 0,0-1-1 0 0,-1 0 0 0 0,1 0 0 0 0,0-1 0 0 0,-1 0 0 0 0,14-7 0 0 0,-18 8 31 0 0,0-1 0 0 0,0 1 0 0 0,0-1 0 0 0,0 1 0 0 0,-1-1 0 0 0,1 0 0 0 0,-1 0 0 0 0,1 0 0 0 0,-1 0 0 0 0,0 0 0 0 0,-1-1 0 0 0,1 1 0 0 0,0-1 0 0 0,-1 1 0 0 0,0-1 0 0 0,0 0 0 0 0,0 1 0 0 0,0-1 0 0 0,0 0 0 0 0,-1 0 0 0 0,0 0 0 0 0,0 1 0 0 0,0-1 0 0 0,0 0 0 0 0,-2-6 0 0 0,0 5-10 0 0,0-1 0 0 0,0 1 1 0 0,-1 0-1 0 0,0 0 0 0 0,0 1 1 0 0,0-1-1 0 0,0 1 0 0 0,-1-1 1 0 0,0 1-1 0 0,0 0 0 0 0,0 1 1 0 0,0-1-1 0 0,-1 1 0 0 0,-9-6 1 0 0,-3-3-519 0 0,-1 2 1 0 0,-35-16-1 0 0,15 13-2391 0 0,21 10-3561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03.1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71 58 1144 0 0,'-3'-2'16229'0'0,"-1"0"-15604"0"0,0 0-1 0 0,0 0 1 0 0,0 0-1 0 0,0 1 1 0 0,0 0 0 0 0,-1 0-1 0 0,1 0 1 0 0,0 0-1 0 0,-1 1 1 0 0,1 0-1 0 0,-1 0 1 0 0,-11 1 2344 0 0,54-1-1858 0 0,60-10-438 0 0,82-3-63 0 0,-30 1-334 0 0,-71 9-238 0 0,-4-1-45 0 0,0 3-1 0 0,82 10 1 0 0,-141-7-3 0 0,1 0 0 0 0,-1 1 0 0 0,0 1 0 0 0,0 1 1 0 0,26 11-1 0 0,-32-13 599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22:15:03.5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381 34 7626 0 0,'0'0'16614'0'0,"-12"-5"-16231"0"0,0 0-215 0 0,0 0 1 0 0,1 1-1 0 0,-2 0 1 0 0,1 1-1 0 0,0 0 1 0 0,0 1-1 0 0,-22 0 1 0 0,13 1 142 0 0,-1 2 0 0 0,0 0 0 0 0,1 1 0 0 0,-1 2 0 0 0,-32 8 0 0 0,49-10-293 0 0,0 0 1 0 0,0 0-1 0 0,0 0 0 0 0,1 0 1 0 0,-1 1-1 0 0,1-1 0 0 0,-1 1 1 0 0,1 0-1 0 0,0 1 0 0 0,0-1 1 0 0,0 1-1 0 0,1 0 0 0 0,-1 0 1 0 0,1 0-1 0 0,0 0 0 0 0,0 1 1 0 0,0-1-1 0 0,1 1 0 0 0,-1-1 1 0 0,1 1-1 0 0,0 0 0 0 0,1 0 1 0 0,-1 0-1 0 0,1 0 0 0 0,0 0 1 0 0,0 1-1 0 0,1-1 0 0 0,-1 10 1 0 0,2-9-15 0 0,0 1 1 0 0,0-1 0 0 0,1 0 0 0 0,0 1-1 0 0,0-1 1 0 0,0 0 0 0 0,1 0-1 0 0,0 0 1 0 0,0-1 0 0 0,0 1 0 0 0,1-1-1 0 0,0 1 1 0 0,0-1 0 0 0,0 0-1 0 0,1-1 1 0 0,0 1 0 0 0,0-1 0 0 0,0 0-1 0 0,0 0 1 0 0,1 0 0 0 0,-1-1-1 0 0,12 5 1 0 0,-3-1-8 0 0,0 0 0 0 0,1-1-1 0 0,-1-1 1 0 0,1-1 0 0 0,1 0-1 0 0,-1-1 1 0 0,0 0 0 0 0,26 1-1 0 0,-28-4-57 0 0,2 0-17 0 0,0 0 0 0 0,0-1 0 0 0,0 0 0 0 0,29-7 0 0 0,-41 7 79 0 0,0 0-1 0 0,0 0 1 0 0,0 0-1 0 0,-1 0 1 0 0,1-1-1 0 0,0 1 1 0 0,0-1-1 0 0,-1 1 1 0 0,1-1-1 0 0,-1 0 1 0 0,1 0 0 0 0,-1-1-1 0 0,0 1 1 0 0,0 0-1 0 0,0-1 1 0 0,0 1-1 0 0,0-1 1 0 0,-1 0-1 0 0,1 1 1 0 0,-1-1-1 0 0,1 0 1 0 0,-1 0-1 0 0,0 0 1 0 0,0 0-1 0 0,-1 0 1 0 0,1 0 0 0 0,-1 0-1 0 0,1 0 1 0 0,-1 0-1 0 0,0-4 1 0 0,-1-3-166 0 0,0 1 1 0 0,0-1-1 0 0,-1 0 1 0 0,0 1 0 0 0,-1-1-1 0 0,0 1 1 0 0,0 0-1 0 0,-1 0 1 0 0,0 0-1 0 0,-1 1 1 0 0,0-1 0 0 0,0 1-1 0 0,-1 0 1 0 0,0 0-1 0 0,-1 1 1 0 0,-10-10-1 0 0,-6-11-2963 0 0,15 18-100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2D676C8-FBA3-4C68-D81D-9E704ACA6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BFCC9EA4-71E7-4944-A5CF-B9D5B41F4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59E6E8F-F614-476A-6EEE-11D00CDC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D775-6E6A-48EE-9232-BA92CD6E5042}" type="datetimeFigureOut">
              <a:rPr lang="th-TH" smtClean="0"/>
              <a:t>28/05/67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904D189-9CE9-0ABC-69E1-166A5C54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E1108EF-CD7A-CA70-3566-3783DA88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9B22-4101-4A72-8AD3-72B9DE8E12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519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A3144F7-D0C3-D78F-FECA-4A881E0A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BCC3B7AF-4A2D-A0FF-9B58-9955B725E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90156AB-8210-7D80-7E7A-EFDE119E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D775-6E6A-48EE-9232-BA92CD6E5042}" type="datetimeFigureOut">
              <a:rPr lang="th-TH" smtClean="0"/>
              <a:t>28/05/67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7C0C5-7ED0-1684-0844-F9759AE1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5348FBA-A6A6-9EC0-B124-F1CD79F5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9B22-4101-4A72-8AD3-72B9DE8E12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5343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D15E0D4-8907-55EE-9215-66007A414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E708C232-4678-0200-B97D-D8FDCAF85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B589889-0DF4-244A-5F07-5CCCFC5B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D775-6E6A-48EE-9232-BA92CD6E5042}" type="datetimeFigureOut">
              <a:rPr lang="th-TH" smtClean="0"/>
              <a:t>28/05/67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438E5B6-60EA-6227-8ABD-E84AB630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2DE5A6F-05F3-0388-674A-63915F0C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9B22-4101-4A72-8AD3-72B9DE8E12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24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382293F-8AAA-F5C4-0D39-C2C8FF6F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0F1B4AA-17FF-948E-A99B-DDE7F965C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8A6CF3A-6408-CA02-BA8E-6F4A8E7F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D775-6E6A-48EE-9232-BA92CD6E5042}" type="datetimeFigureOut">
              <a:rPr lang="th-TH" smtClean="0"/>
              <a:t>28/05/67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041FFB7-B399-55D4-FAD3-9C0B2495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21C18F0-0463-F149-7FE4-BF249155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9B22-4101-4A72-8AD3-72B9DE8E12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263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2FA1237-34E9-BE1C-099A-C4CC2342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B1C0AE1-B93C-162F-D52B-282C85C5F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2DC529F-919E-82F7-769B-A765E028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D775-6E6A-48EE-9232-BA92CD6E5042}" type="datetimeFigureOut">
              <a:rPr lang="th-TH" smtClean="0"/>
              <a:t>28/05/67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36D5AA3-DF49-2415-4745-71560146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5970DEE-937E-F98E-F841-F32B624D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9B22-4101-4A72-8AD3-72B9DE8E12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936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33CFEC4-7EB6-7EA0-84DD-C604B69B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72CB08E-C306-CAEE-EC25-4428109F7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0255205-782C-38B0-289D-B935F9482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8C0F40B-002C-F1C5-1335-8F3FFD65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D775-6E6A-48EE-9232-BA92CD6E5042}" type="datetimeFigureOut">
              <a:rPr lang="th-TH" smtClean="0"/>
              <a:t>28/05/67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C40CE3E-8824-10B3-B5A5-D05B7C66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A985A84-8E9A-3008-6CAF-6A855A17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9B22-4101-4A72-8AD3-72B9DE8E12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941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04958A5-3A04-0591-3479-B8812CF1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297FE019-B764-1088-4157-631385581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C29293BA-79DF-CA42-59AF-395AC06BC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D0071FF7-BE54-71D2-A644-5A8602B4D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FBFD869C-454E-5949-097B-C3F9AFEBA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D5D2C1AA-11B2-FDF7-DF6E-3FA0B450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D775-6E6A-48EE-9232-BA92CD6E5042}" type="datetimeFigureOut">
              <a:rPr lang="th-TH" smtClean="0"/>
              <a:t>28/05/67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9BB0BEA4-1201-A259-B968-15C83D74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F8BA83E2-874C-3D56-09F3-CFBEB490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9B22-4101-4A72-8AD3-72B9DE8E12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215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8DA9DCD-81A9-0E9D-BEF7-DD6A2AFB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7CD505C2-3CB6-8409-0CF5-1832079F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D775-6E6A-48EE-9232-BA92CD6E5042}" type="datetimeFigureOut">
              <a:rPr lang="th-TH" smtClean="0"/>
              <a:t>28/05/67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AF10EFAF-4EC2-B850-10AB-F921D5B1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687B3650-A870-3F8E-E016-D154FB3A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9B22-4101-4A72-8AD3-72B9DE8E12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439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CCE14C57-540B-71A8-8BA9-CFC527B3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D775-6E6A-48EE-9232-BA92CD6E5042}" type="datetimeFigureOut">
              <a:rPr lang="th-TH" smtClean="0"/>
              <a:t>28/05/67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58916914-2842-5738-53A6-50291135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8484F4D9-7405-6FF7-B3F1-23EB37D0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9B22-4101-4A72-8AD3-72B9DE8E12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002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5477A64-5EC9-92FD-746E-8053F8EC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64C582B-CECB-CAF0-CE59-1487F908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178BC40-3FFA-C293-9925-ED885E28B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21A939C-A63F-8555-766A-0063B55F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D775-6E6A-48EE-9232-BA92CD6E5042}" type="datetimeFigureOut">
              <a:rPr lang="th-TH" smtClean="0"/>
              <a:t>28/05/67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EDABEA4-4203-BAF8-B263-7395B057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4F18615-22D0-3052-5E71-AD9DA418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9B22-4101-4A72-8AD3-72B9DE8E12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67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18AD43-47E4-86E1-BAEE-254CF555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44799B59-CF62-138A-75C0-21D9B592D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4B375C03-B3E2-5D91-0C61-A08077047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E19C60A-6652-161C-C0C7-7FFD381A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D775-6E6A-48EE-9232-BA92CD6E5042}" type="datetimeFigureOut">
              <a:rPr lang="th-TH" smtClean="0"/>
              <a:t>28/05/67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88A9041A-AD12-75C4-6616-B8DF1AE3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8F5B9DA-6540-5C4E-BD69-452FCB11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9B22-4101-4A72-8AD3-72B9DE8E12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80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044F7528-930B-8ACB-C378-9CE539D9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650EF6B-121C-A6F3-6BEA-6231A743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3A8AB86-6C71-113C-2AD7-31BAF1AD0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1D775-6E6A-48EE-9232-BA92CD6E5042}" type="datetimeFigureOut">
              <a:rPr lang="th-TH" smtClean="0"/>
              <a:t>28/05/67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B75EEEE-3E97-53D7-836D-24D288350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74FF9C1-ED3D-3875-2D12-4B10616D7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379B22-4101-4A72-8AD3-72B9DE8E12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555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1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74" Type="http://schemas.openxmlformats.org/officeDocument/2006/relationships/image" Target="../media/image37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2" Type="http://schemas.openxmlformats.org/officeDocument/2006/relationships/image" Target="../media/image1.tmp"/><Relationship Id="rId29" Type="http://schemas.openxmlformats.org/officeDocument/2006/relationships/customXml" Target="../ink/ink14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1.png"/><Relationship Id="rId21" Type="http://schemas.openxmlformats.org/officeDocument/2006/relationships/customXml" Target="../ink/ink48.xml"/><Relationship Id="rId42" Type="http://schemas.openxmlformats.org/officeDocument/2006/relationships/image" Target="../media/image59.png"/><Relationship Id="rId47" Type="http://schemas.openxmlformats.org/officeDocument/2006/relationships/customXml" Target="../ink/ink61.xml"/><Relationship Id="rId63" Type="http://schemas.openxmlformats.org/officeDocument/2006/relationships/customXml" Target="../ink/ink69.xml"/><Relationship Id="rId68" Type="http://schemas.openxmlformats.org/officeDocument/2006/relationships/image" Target="../media/image29.png"/><Relationship Id="rId84" Type="http://schemas.openxmlformats.org/officeDocument/2006/relationships/image" Target="../media/image71.png"/><Relationship Id="rId16" Type="http://schemas.openxmlformats.org/officeDocument/2006/relationships/image" Target="../media/image46.png"/><Relationship Id="rId11" Type="http://schemas.openxmlformats.org/officeDocument/2006/relationships/customXml" Target="../ink/ink43.xml"/><Relationship Id="rId32" Type="http://schemas.openxmlformats.org/officeDocument/2006/relationships/image" Target="../media/image54.png"/><Relationship Id="rId37" Type="http://schemas.openxmlformats.org/officeDocument/2006/relationships/customXml" Target="../ink/ink56.xml"/><Relationship Id="rId53" Type="http://schemas.openxmlformats.org/officeDocument/2006/relationships/customXml" Target="../ink/ink64.xml"/><Relationship Id="rId58" Type="http://schemas.openxmlformats.org/officeDocument/2006/relationships/image" Target="../media/image67.png"/><Relationship Id="rId74" Type="http://schemas.openxmlformats.org/officeDocument/2006/relationships/image" Target="../media/image32.png"/><Relationship Id="rId79" Type="http://schemas.openxmlformats.org/officeDocument/2006/relationships/customXml" Target="../ink/ink77.xml"/><Relationship Id="rId5" Type="http://schemas.openxmlformats.org/officeDocument/2006/relationships/customXml" Target="../ink/ink40.xml"/><Relationship Id="rId19" Type="http://schemas.openxmlformats.org/officeDocument/2006/relationships/customXml" Target="../ink/ink47.xml"/><Relationship Id="rId14" Type="http://schemas.openxmlformats.org/officeDocument/2006/relationships/image" Target="../media/image45.png"/><Relationship Id="rId22" Type="http://schemas.openxmlformats.org/officeDocument/2006/relationships/image" Target="../media/image49.png"/><Relationship Id="rId27" Type="http://schemas.openxmlformats.org/officeDocument/2006/relationships/customXml" Target="../ink/ink51.xml"/><Relationship Id="rId30" Type="http://schemas.openxmlformats.org/officeDocument/2006/relationships/image" Target="../media/image53.png"/><Relationship Id="rId35" Type="http://schemas.openxmlformats.org/officeDocument/2006/relationships/customXml" Target="../ink/ink55.xml"/><Relationship Id="rId43" Type="http://schemas.openxmlformats.org/officeDocument/2006/relationships/customXml" Target="../ink/ink59.xml"/><Relationship Id="rId48" Type="http://schemas.openxmlformats.org/officeDocument/2006/relationships/image" Target="../media/image62.png"/><Relationship Id="rId56" Type="http://schemas.openxmlformats.org/officeDocument/2006/relationships/image" Target="../media/image66.png"/><Relationship Id="rId64" Type="http://schemas.openxmlformats.org/officeDocument/2006/relationships/image" Target="../media/image70.png"/><Relationship Id="rId69" Type="http://schemas.openxmlformats.org/officeDocument/2006/relationships/customXml" Target="../ink/ink72.xml"/><Relationship Id="rId77" Type="http://schemas.openxmlformats.org/officeDocument/2006/relationships/customXml" Target="../ink/ink76.xml"/><Relationship Id="rId8" Type="http://schemas.openxmlformats.org/officeDocument/2006/relationships/image" Target="../media/image42.png"/><Relationship Id="rId51" Type="http://schemas.openxmlformats.org/officeDocument/2006/relationships/customXml" Target="../ink/ink63.xml"/><Relationship Id="rId72" Type="http://schemas.openxmlformats.org/officeDocument/2006/relationships/image" Target="../media/image31.png"/><Relationship Id="rId80" Type="http://schemas.openxmlformats.org/officeDocument/2006/relationships/image" Target="../media/image35.png"/><Relationship Id="rId85" Type="http://schemas.openxmlformats.org/officeDocument/2006/relationships/customXml" Target="../ink/ink80.xml"/><Relationship Id="rId3" Type="http://schemas.openxmlformats.org/officeDocument/2006/relationships/customXml" Target="../ink/ink39.xml"/><Relationship Id="rId12" Type="http://schemas.openxmlformats.org/officeDocument/2006/relationships/image" Target="../media/image44.png"/><Relationship Id="rId17" Type="http://schemas.openxmlformats.org/officeDocument/2006/relationships/customXml" Target="../ink/ink46.xml"/><Relationship Id="rId25" Type="http://schemas.openxmlformats.org/officeDocument/2006/relationships/customXml" Target="../ink/ink50.xml"/><Relationship Id="rId33" Type="http://schemas.openxmlformats.org/officeDocument/2006/relationships/customXml" Target="../ink/ink54.xml"/><Relationship Id="rId38" Type="http://schemas.openxmlformats.org/officeDocument/2006/relationships/image" Target="../media/image57.png"/><Relationship Id="rId46" Type="http://schemas.openxmlformats.org/officeDocument/2006/relationships/image" Target="../media/image61.png"/><Relationship Id="rId59" Type="http://schemas.openxmlformats.org/officeDocument/2006/relationships/customXml" Target="../ink/ink67.xml"/><Relationship Id="rId67" Type="http://schemas.openxmlformats.org/officeDocument/2006/relationships/customXml" Target="../ink/ink71.xml"/><Relationship Id="rId20" Type="http://schemas.openxmlformats.org/officeDocument/2006/relationships/image" Target="../media/image48.png"/><Relationship Id="rId41" Type="http://schemas.openxmlformats.org/officeDocument/2006/relationships/customXml" Target="../ink/ink58.xml"/><Relationship Id="rId54" Type="http://schemas.openxmlformats.org/officeDocument/2006/relationships/image" Target="../media/image65.png"/><Relationship Id="rId62" Type="http://schemas.openxmlformats.org/officeDocument/2006/relationships/image" Target="../media/image69.png"/><Relationship Id="rId70" Type="http://schemas.openxmlformats.org/officeDocument/2006/relationships/image" Target="../media/image30.png"/><Relationship Id="rId75" Type="http://schemas.openxmlformats.org/officeDocument/2006/relationships/customXml" Target="../ink/ink75.xml"/><Relationship Id="rId83" Type="http://schemas.openxmlformats.org/officeDocument/2006/relationships/customXml" Target="../ink/ink79.xml"/><Relationship Id="rId88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5" Type="http://schemas.openxmlformats.org/officeDocument/2006/relationships/customXml" Target="../ink/ink45.xml"/><Relationship Id="rId23" Type="http://schemas.openxmlformats.org/officeDocument/2006/relationships/customXml" Target="../ink/ink49.xml"/><Relationship Id="rId28" Type="http://schemas.openxmlformats.org/officeDocument/2006/relationships/image" Target="../media/image52.png"/><Relationship Id="rId36" Type="http://schemas.openxmlformats.org/officeDocument/2006/relationships/image" Target="../media/image56.png"/><Relationship Id="rId49" Type="http://schemas.openxmlformats.org/officeDocument/2006/relationships/customXml" Target="../ink/ink62.xml"/><Relationship Id="rId57" Type="http://schemas.openxmlformats.org/officeDocument/2006/relationships/customXml" Target="../ink/ink66.xml"/><Relationship Id="rId10" Type="http://schemas.openxmlformats.org/officeDocument/2006/relationships/image" Target="../media/image43.png"/><Relationship Id="rId31" Type="http://schemas.openxmlformats.org/officeDocument/2006/relationships/customXml" Target="../ink/ink53.xml"/><Relationship Id="rId44" Type="http://schemas.openxmlformats.org/officeDocument/2006/relationships/image" Target="../media/image60.png"/><Relationship Id="rId52" Type="http://schemas.openxmlformats.org/officeDocument/2006/relationships/image" Target="../media/image64.png"/><Relationship Id="rId60" Type="http://schemas.openxmlformats.org/officeDocument/2006/relationships/image" Target="../media/image68.png"/><Relationship Id="rId65" Type="http://schemas.openxmlformats.org/officeDocument/2006/relationships/customXml" Target="../ink/ink70.xml"/><Relationship Id="rId73" Type="http://schemas.openxmlformats.org/officeDocument/2006/relationships/customXml" Target="../ink/ink74.xml"/><Relationship Id="rId78" Type="http://schemas.openxmlformats.org/officeDocument/2006/relationships/image" Target="../media/image34.png"/><Relationship Id="rId81" Type="http://schemas.openxmlformats.org/officeDocument/2006/relationships/customXml" Target="../ink/ink78.xml"/><Relationship Id="rId86" Type="http://schemas.openxmlformats.org/officeDocument/2006/relationships/image" Target="../media/image72.png"/><Relationship Id="rId4" Type="http://schemas.openxmlformats.org/officeDocument/2006/relationships/image" Target="../media/image40.png"/><Relationship Id="rId9" Type="http://schemas.openxmlformats.org/officeDocument/2006/relationships/customXml" Target="../ink/ink42.xml"/><Relationship Id="rId13" Type="http://schemas.openxmlformats.org/officeDocument/2006/relationships/customXml" Target="../ink/ink44.xml"/><Relationship Id="rId18" Type="http://schemas.openxmlformats.org/officeDocument/2006/relationships/image" Target="../media/image47.png"/><Relationship Id="rId39" Type="http://schemas.openxmlformats.org/officeDocument/2006/relationships/customXml" Target="../ink/ink57.xml"/><Relationship Id="rId34" Type="http://schemas.openxmlformats.org/officeDocument/2006/relationships/image" Target="../media/image55.png"/><Relationship Id="rId50" Type="http://schemas.openxmlformats.org/officeDocument/2006/relationships/image" Target="../media/image63.png"/><Relationship Id="rId55" Type="http://schemas.openxmlformats.org/officeDocument/2006/relationships/customXml" Target="../ink/ink65.xml"/><Relationship Id="rId76" Type="http://schemas.openxmlformats.org/officeDocument/2006/relationships/image" Target="../media/image33.png"/><Relationship Id="rId7" Type="http://schemas.openxmlformats.org/officeDocument/2006/relationships/customXml" Target="../ink/ink41.xml"/><Relationship Id="rId71" Type="http://schemas.openxmlformats.org/officeDocument/2006/relationships/customXml" Target="../ink/ink73.xml"/><Relationship Id="rId2" Type="http://schemas.openxmlformats.org/officeDocument/2006/relationships/image" Target="../media/image1.tmp"/><Relationship Id="rId29" Type="http://schemas.openxmlformats.org/officeDocument/2006/relationships/customXml" Target="../ink/ink52.xml"/><Relationship Id="rId24" Type="http://schemas.openxmlformats.org/officeDocument/2006/relationships/image" Target="../media/image50.png"/><Relationship Id="rId40" Type="http://schemas.openxmlformats.org/officeDocument/2006/relationships/image" Target="../media/image58.png"/><Relationship Id="rId45" Type="http://schemas.openxmlformats.org/officeDocument/2006/relationships/customXml" Target="../ink/ink60.xml"/><Relationship Id="rId66" Type="http://schemas.openxmlformats.org/officeDocument/2006/relationships/image" Target="../media/image28.png"/><Relationship Id="rId87" Type="http://schemas.openxmlformats.org/officeDocument/2006/relationships/customXml" Target="../ink/ink81.xml"/><Relationship Id="rId61" Type="http://schemas.openxmlformats.org/officeDocument/2006/relationships/customXml" Target="../ink/ink68.xml"/><Relationship Id="rId82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4.xml"/><Relationship Id="rId21" Type="http://schemas.openxmlformats.org/officeDocument/2006/relationships/image" Target="../media/image82.png"/><Relationship Id="rId42" Type="http://schemas.openxmlformats.org/officeDocument/2006/relationships/customXml" Target="../ink/ink102.xml"/><Relationship Id="rId47" Type="http://schemas.openxmlformats.org/officeDocument/2006/relationships/image" Target="../media/image95.png"/><Relationship Id="rId63" Type="http://schemas.openxmlformats.org/officeDocument/2006/relationships/image" Target="../media/image103.png"/><Relationship Id="rId68" Type="http://schemas.openxmlformats.org/officeDocument/2006/relationships/customXml" Target="../ink/ink115.xml"/><Relationship Id="rId84" Type="http://schemas.openxmlformats.org/officeDocument/2006/relationships/customXml" Target="../ink/ink123.xml"/><Relationship Id="rId89" Type="http://schemas.openxmlformats.org/officeDocument/2006/relationships/image" Target="../media/image116.png"/><Relationship Id="rId16" Type="http://schemas.openxmlformats.org/officeDocument/2006/relationships/image" Target="../media/image80.png"/><Relationship Id="rId11" Type="http://schemas.openxmlformats.org/officeDocument/2006/relationships/customXml" Target="../ink/ink86.xml"/><Relationship Id="rId32" Type="http://schemas.openxmlformats.org/officeDocument/2006/relationships/customXml" Target="../ink/ink97.xml"/><Relationship Id="rId37" Type="http://schemas.openxmlformats.org/officeDocument/2006/relationships/image" Target="../media/image90.png"/><Relationship Id="rId53" Type="http://schemas.openxmlformats.org/officeDocument/2006/relationships/image" Target="../media/image98.png"/><Relationship Id="rId58" Type="http://schemas.openxmlformats.org/officeDocument/2006/relationships/customXml" Target="../ink/ink110.xml"/><Relationship Id="rId74" Type="http://schemas.openxmlformats.org/officeDocument/2006/relationships/customXml" Target="../ink/ink118.xml"/><Relationship Id="rId79" Type="http://schemas.openxmlformats.org/officeDocument/2006/relationships/image" Target="../media/image111.png"/><Relationship Id="rId5" Type="http://schemas.openxmlformats.org/officeDocument/2006/relationships/customXml" Target="../ink/ink83.xml"/><Relationship Id="rId90" Type="http://schemas.openxmlformats.org/officeDocument/2006/relationships/customXml" Target="../ink/ink126.xml"/><Relationship Id="rId14" Type="http://schemas.openxmlformats.org/officeDocument/2006/relationships/image" Target="../media/image79.png"/><Relationship Id="rId22" Type="http://schemas.openxmlformats.org/officeDocument/2006/relationships/customXml" Target="../ink/ink92.xml"/><Relationship Id="rId27" Type="http://schemas.openxmlformats.org/officeDocument/2006/relationships/image" Target="../media/image85.png"/><Relationship Id="rId30" Type="http://schemas.openxmlformats.org/officeDocument/2006/relationships/customXml" Target="../ink/ink96.xml"/><Relationship Id="rId35" Type="http://schemas.openxmlformats.org/officeDocument/2006/relationships/image" Target="../media/image89.png"/><Relationship Id="rId43" Type="http://schemas.openxmlformats.org/officeDocument/2006/relationships/image" Target="../media/image93.png"/><Relationship Id="rId48" Type="http://schemas.openxmlformats.org/officeDocument/2006/relationships/customXml" Target="../ink/ink105.xml"/><Relationship Id="rId56" Type="http://schemas.openxmlformats.org/officeDocument/2006/relationships/customXml" Target="../ink/ink109.xml"/><Relationship Id="rId64" Type="http://schemas.openxmlformats.org/officeDocument/2006/relationships/customXml" Target="../ink/ink113.xml"/><Relationship Id="rId69" Type="http://schemas.openxmlformats.org/officeDocument/2006/relationships/image" Target="../media/image106.png"/><Relationship Id="rId77" Type="http://schemas.openxmlformats.org/officeDocument/2006/relationships/image" Target="../media/image110.png"/><Relationship Id="rId8" Type="http://schemas.openxmlformats.org/officeDocument/2006/relationships/image" Target="../media/image76.png"/><Relationship Id="rId51" Type="http://schemas.openxmlformats.org/officeDocument/2006/relationships/image" Target="../media/image97.png"/><Relationship Id="rId72" Type="http://schemas.openxmlformats.org/officeDocument/2006/relationships/customXml" Target="../ink/ink117.xml"/><Relationship Id="rId80" Type="http://schemas.openxmlformats.org/officeDocument/2006/relationships/customXml" Target="../ink/ink121.xml"/><Relationship Id="rId85" Type="http://schemas.openxmlformats.org/officeDocument/2006/relationships/image" Target="../media/image114.png"/><Relationship Id="rId3" Type="http://schemas.openxmlformats.org/officeDocument/2006/relationships/customXml" Target="../ink/ink82.xml"/><Relationship Id="rId12" Type="http://schemas.openxmlformats.org/officeDocument/2006/relationships/image" Target="../media/image78.png"/><Relationship Id="rId17" Type="http://schemas.openxmlformats.org/officeDocument/2006/relationships/customXml" Target="../ink/ink89.xml"/><Relationship Id="rId25" Type="http://schemas.openxmlformats.org/officeDocument/2006/relationships/image" Target="../media/image84.png"/><Relationship Id="rId33" Type="http://schemas.openxmlformats.org/officeDocument/2006/relationships/image" Target="../media/image88.png"/><Relationship Id="rId38" Type="http://schemas.openxmlformats.org/officeDocument/2006/relationships/customXml" Target="../ink/ink100.xml"/><Relationship Id="rId46" Type="http://schemas.openxmlformats.org/officeDocument/2006/relationships/customXml" Target="../ink/ink104.xml"/><Relationship Id="rId59" Type="http://schemas.openxmlformats.org/officeDocument/2006/relationships/image" Target="../media/image101.png"/><Relationship Id="rId67" Type="http://schemas.openxmlformats.org/officeDocument/2006/relationships/image" Target="../media/image105.png"/><Relationship Id="rId20" Type="http://schemas.openxmlformats.org/officeDocument/2006/relationships/customXml" Target="../ink/ink91.xml"/><Relationship Id="rId41" Type="http://schemas.openxmlformats.org/officeDocument/2006/relationships/image" Target="../media/image92.png"/><Relationship Id="rId54" Type="http://schemas.openxmlformats.org/officeDocument/2006/relationships/customXml" Target="../ink/ink108.xml"/><Relationship Id="rId62" Type="http://schemas.openxmlformats.org/officeDocument/2006/relationships/customXml" Target="../ink/ink112.xml"/><Relationship Id="rId70" Type="http://schemas.openxmlformats.org/officeDocument/2006/relationships/customXml" Target="../ink/ink116.xml"/><Relationship Id="rId75" Type="http://schemas.openxmlformats.org/officeDocument/2006/relationships/image" Target="../media/image109.png"/><Relationship Id="rId83" Type="http://schemas.openxmlformats.org/officeDocument/2006/relationships/image" Target="../media/image113.png"/><Relationship Id="rId88" Type="http://schemas.openxmlformats.org/officeDocument/2006/relationships/customXml" Target="../ink/ink125.xml"/><Relationship Id="rId91" Type="http://schemas.openxmlformats.org/officeDocument/2006/relationships/image" Target="../media/image1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15" Type="http://schemas.openxmlformats.org/officeDocument/2006/relationships/customXml" Target="../ink/ink88.xml"/><Relationship Id="rId23" Type="http://schemas.openxmlformats.org/officeDocument/2006/relationships/image" Target="../media/image83.png"/><Relationship Id="rId28" Type="http://schemas.openxmlformats.org/officeDocument/2006/relationships/customXml" Target="../ink/ink95.xml"/><Relationship Id="rId36" Type="http://schemas.openxmlformats.org/officeDocument/2006/relationships/customXml" Target="../ink/ink99.xml"/><Relationship Id="rId49" Type="http://schemas.openxmlformats.org/officeDocument/2006/relationships/image" Target="../media/image96.png"/><Relationship Id="rId57" Type="http://schemas.openxmlformats.org/officeDocument/2006/relationships/image" Target="../media/image100.png"/><Relationship Id="rId10" Type="http://schemas.openxmlformats.org/officeDocument/2006/relationships/image" Target="../media/image77.png"/><Relationship Id="rId31" Type="http://schemas.openxmlformats.org/officeDocument/2006/relationships/image" Target="../media/image87.png"/><Relationship Id="rId44" Type="http://schemas.openxmlformats.org/officeDocument/2006/relationships/customXml" Target="../ink/ink103.xml"/><Relationship Id="rId52" Type="http://schemas.openxmlformats.org/officeDocument/2006/relationships/customXml" Target="../ink/ink107.xml"/><Relationship Id="rId60" Type="http://schemas.openxmlformats.org/officeDocument/2006/relationships/customXml" Target="../ink/ink111.xml"/><Relationship Id="rId65" Type="http://schemas.openxmlformats.org/officeDocument/2006/relationships/image" Target="../media/image104.png"/><Relationship Id="rId73" Type="http://schemas.openxmlformats.org/officeDocument/2006/relationships/image" Target="../media/image108.png"/><Relationship Id="rId78" Type="http://schemas.openxmlformats.org/officeDocument/2006/relationships/customXml" Target="../ink/ink120.xml"/><Relationship Id="rId81" Type="http://schemas.openxmlformats.org/officeDocument/2006/relationships/image" Target="../media/image112.png"/><Relationship Id="rId86" Type="http://schemas.openxmlformats.org/officeDocument/2006/relationships/customXml" Target="../ink/ink124.xml"/><Relationship Id="rId4" Type="http://schemas.openxmlformats.org/officeDocument/2006/relationships/image" Target="../media/image74.png"/><Relationship Id="rId9" Type="http://schemas.openxmlformats.org/officeDocument/2006/relationships/customXml" Target="../ink/ink85.xml"/><Relationship Id="rId13" Type="http://schemas.openxmlformats.org/officeDocument/2006/relationships/customXml" Target="../ink/ink87.xml"/><Relationship Id="rId18" Type="http://schemas.openxmlformats.org/officeDocument/2006/relationships/image" Target="../media/image81.png"/><Relationship Id="rId39" Type="http://schemas.openxmlformats.org/officeDocument/2006/relationships/image" Target="../media/image91.png"/><Relationship Id="rId34" Type="http://schemas.openxmlformats.org/officeDocument/2006/relationships/customXml" Target="../ink/ink98.xml"/><Relationship Id="rId50" Type="http://schemas.openxmlformats.org/officeDocument/2006/relationships/customXml" Target="../ink/ink106.xml"/><Relationship Id="rId55" Type="http://schemas.openxmlformats.org/officeDocument/2006/relationships/image" Target="../media/image99.png"/><Relationship Id="rId76" Type="http://schemas.openxmlformats.org/officeDocument/2006/relationships/customXml" Target="../ink/ink119.xml"/><Relationship Id="rId7" Type="http://schemas.openxmlformats.org/officeDocument/2006/relationships/customXml" Target="../ink/ink84.xml"/><Relationship Id="rId71" Type="http://schemas.openxmlformats.org/officeDocument/2006/relationships/image" Target="../media/image107.png"/><Relationship Id="rId2" Type="http://schemas.openxmlformats.org/officeDocument/2006/relationships/image" Target="../media/image1.tmp"/><Relationship Id="rId29" Type="http://schemas.openxmlformats.org/officeDocument/2006/relationships/image" Target="../media/image86.png"/><Relationship Id="rId24" Type="http://schemas.openxmlformats.org/officeDocument/2006/relationships/customXml" Target="../ink/ink93.xml"/><Relationship Id="rId40" Type="http://schemas.openxmlformats.org/officeDocument/2006/relationships/customXml" Target="../ink/ink101.xml"/><Relationship Id="rId45" Type="http://schemas.openxmlformats.org/officeDocument/2006/relationships/image" Target="../media/image94.png"/><Relationship Id="rId66" Type="http://schemas.openxmlformats.org/officeDocument/2006/relationships/customXml" Target="../ink/ink114.xml"/><Relationship Id="rId87" Type="http://schemas.openxmlformats.org/officeDocument/2006/relationships/image" Target="../media/image115.png"/><Relationship Id="rId61" Type="http://schemas.openxmlformats.org/officeDocument/2006/relationships/image" Target="../media/image102.png"/><Relationship Id="rId82" Type="http://schemas.openxmlformats.org/officeDocument/2006/relationships/customXml" Target="../ink/ink122.xml"/><Relationship Id="rId19" Type="http://schemas.openxmlformats.org/officeDocument/2006/relationships/customXml" Target="../ink/ink90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9.xml"/><Relationship Id="rId21" Type="http://schemas.openxmlformats.org/officeDocument/2006/relationships/image" Target="../media/image125.png"/><Relationship Id="rId42" Type="http://schemas.openxmlformats.org/officeDocument/2006/relationships/customXml" Target="../ink/ink147.xml"/><Relationship Id="rId47" Type="http://schemas.openxmlformats.org/officeDocument/2006/relationships/image" Target="../media/image138.png"/><Relationship Id="rId63" Type="http://schemas.openxmlformats.org/officeDocument/2006/relationships/image" Target="../media/image146.png"/><Relationship Id="rId68" Type="http://schemas.openxmlformats.org/officeDocument/2006/relationships/customXml" Target="../ink/ink160.xml"/><Relationship Id="rId84" Type="http://schemas.openxmlformats.org/officeDocument/2006/relationships/customXml" Target="../ink/ink168.xml"/><Relationship Id="rId89" Type="http://schemas.openxmlformats.org/officeDocument/2006/relationships/image" Target="../media/image159.png"/><Relationship Id="rId16" Type="http://schemas.openxmlformats.org/officeDocument/2006/relationships/image" Target="../media/image123.png"/><Relationship Id="rId11" Type="http://schemas.openxmlformats.org/officeDocument/2006/relationships/customXml" Target="../ink/ink131.xml"/><Relationship Id="rId32" Type="http://schemas.openxmlformats.org/officeDocument/2006/relationships/customXml" Target="../ink/ink142.xml"/><Relationship Id="rId37" Type="http://schemas.openxmlformats.org/officeDocument/2006/relationships/image" Target="../media/image133.png"/><Relationship Id="rId53" Type="http://schemas.openxmlformats.org/officeDocument/2006/relationships/image" Target="../media/image141.png"/><Relationship Id="rId58" Type="http://schemas.openxmlformats.org/officeDocument/2006/relationships/customXml" Target="../ink/ink155.xml"/><Relationship Id="rId74" Type="http://schemas.openxmlformats.org/officeDocument/2006/relationships/customXml" Target="../ink/ink163.xml"/><Relationship Id="rId79" Type="http://schemas.openxmlformats.org/officeDocument/2006/relationships/image" Target="../media/image154.png"/><Relationship Id="rId5" Type="http://schemas.openxmlformats.org/officeDocument/2006/relationships/customXml" Target="../ink/ink128.xml"/><Relationship Id="rId90" Type="http://schemas.openxmlformats.org/officeDocument/2006/relationships/customXml" Target="../ink/ink171.xml"/><Relationship Id="rId95" Type="http://schemas.openxmlformats.org/officeDocument/2006/relationships/image" Target="../media/image162.png"/><Relationship Id="rId22" Type="http://schemas.openxmlformats.org/officeDocument/2006/relationships/customXml" Target="../ink/ink137.xml"/><Relationship Id="rId27" Type="http://schemas.openxmlformats.org/officeDocument/2006/relationships/image" Target="../media/image128.png"/><Relationship Id="rId43" Type="http://schemas.openxmlformats.org/officeDocument/2006/relationships/image" Target="../media/image136.png"/><Relationship Id="rId48" Type="http://schemas.openxmlformats.org/officeDocument/2006/relationships/customXml" Target="../ink/ink150.xml"/><Relationship Id="rId64" Type="http://schemas.openxmlformats.org/officeDocument/2006/relationships/customXml" Target="../ink/ink158.xml"/><Relationship Id="rId69" Type="http://schemas.openxmlformats.org/officeDocument/2006/relationships/image" Target="../media/image149.png"/><Relationship Id="rId80" Type="http://schemas.openxmlformats.org/officeDocument/2006/relationships/customXml" Target="../ink/ink166.xml"/><Relationship Id="rId85" Type="http://schemas.openxmlformats.org/officeDocument/2006/relationships/image" Target="../media/image157.png"/><Relationship Id="rId3" Type="http://schemas.openxmlformats.org/officeDocument/2006/relationships/customXml" Target="../ink/ink127.xml"/><Relationship Id="rId12" Type="http://schemas.openxmlformats.org/officeDocument/2006/relationships/image" Target="../media/image78.png"/><Relationship Id="rId17" Type="http://schemas.openxmlformats.org/officeDocument/2006/relationships/customXml" Target="../ink/ink134.xml"/><Relationship Id="rId25" Type="http://schemas.openxmlformats.org/officeDocument/2006/relationships/image" Target="../media/image127.png"/><Relationship Id="rId33" Type="http://schemas.openxmlformats.org/officeDocument/2006/relationships/image" Target="../media/image131.png"/><Relationship Id="rId38" Type="http://schemas.openxmlformats.org/officeDocument/2006/relationships/customXml" Target="../ink/ink145.xml"/><Relationship Id="rId46" Type="http://schemas.openxmlformats.org/officeDocument/2006/relationships/customXml" Target="../ink/ink149.xml"/><Relationship Id="rId59" Type="http://schemas.openxmlformats.org/officeDocument/2006/relationships/image" Target="../media/image144.png"/><Relationship Id="rId67" Type="http://schemas.openxmlformats.org/officeDocument/2006/relationships/image" Target="../media/image148.png"/><Relationship Id="rId20" Type="http://schemas.openxmlformats.org/officeDocument/2006/relationships/customXml" Target="../ink/ink136.xml"/><Relationship Id="rId41" Type="http://schemas.openxmlformats.org/officeDocument/2006/relationships/image" Target="../media/image135.png"/><Relationship Id="rId54" Type="http://schemas.openxmlformats.org/officeDocument/2006/relationships/customXml" Target="../ink/ink153.xml"/><Relationship Id="rId62" Type="http://schemas.openxmlformats.org/officeDocument/2006/relationships/customXml" Target="../ink/ink157.xml"/><Relationship Id="rId70" Type="http://schemas.openxmlformats.org/officeDocument/2006/relationships/customXml" Target="../ink/ink161.xml"/><Relationship Id="rId75" Type="http://schemas.openxmlformats.org/officeDocument/2006/relationships/image" Target="../media/image152.png"/><Relationship Id="rId83" Type="http://schemas.openxmlformats.org/officeDocument/2006/relationships/image" Target="../media/image156.png"/><Relationship Id="rId88" Type="http://schemas.openxmlformats.org/officeDocument/2006/relationships/customXml" Target="../ink/ink170.xml"/><Relationship Id="rId91" Type="http://schemas.openxmlformats.org/officeDocument/2006/relationships/image" Target="../media/image160.png"/><Relationship Id="rId96" Type="http://schemas.openxmlformats.org/officeDocument/2006/relationships/customXml" Target="../ink/ink17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9.png"/><Relationship Id="rId15" Type="http://schemas.openxmlformats.org/officeDocument/2006/relationships/customXml" Target="../ink/ink133.xml"/><Relationship Id="rId23" Type="http://schemas.openxmlformats.org/officeDocument/2006/relationships/image" Target="../media/image126.png"/><Relationship Id="rId28" Type="http://schemas.openxmlformats.org/officeDocument/2006/relationships/customXml" Target="../ink/ink140.xml"/><Relationship Id="rId36" Type="http://schemas.openxmlformats.org/officeDocument/2006/relationships/customXml" Target="../ink/ink144.xml"/><Relationship Id="rId49" Type="http://schemas.openxmlformats.org/officeDocument/2006/relationships/image" Target="../media/image139.png"/><Relationship Id="rId57" Type="http://schemas.openxmlformats.org/officeDocument/2006/relationships/image" Target="../media/image143.png"/><Relationship Id="rId10" Type="http://schemas.openxmlformats.org/officeDocument/2006/relationships/image" Target="../media/image121.png"/><Relationship Id="rId31" Type="http://schemas.openxmlformats.org/officeDocument/2006/relationships/image" Target="../media/image130.png"/><Relationship Id="rId44" Type="http://schemas.openxmlformats.org/officeDocument/2006/relationships/customXml" Target="../ink/ink148.xml"/><Relationship Id="rId52" Type="http://schemas.openxmlformats.org/officeDocument/2006/relationships/customXml" Target="../ink/ink152.xml"/><Relationship Id="rId60" Type="http://schemas.openxmlformats.org/officeDocument/2006/relationships/customXml" Target="../ink/ink156.xml"/><Relationship Id="rId65" Type="http://schemas.openxmlformats.org/officeDocument/2006/relationships/image" Target="../media/image147.png"/><Relationship Id="rId73" Type="http://schemas.openxmlformats.org/officeDocument/2006/relationships/image" Target="../media/image151.png"/><Relationship Id="rId78" Type="http://schemas.openxmlformats.org/officeDocument/2006/relationships/customXml" Target="../ink/ink165.xml"/><Relationship Id="rId81" Type="http://schemas.openxmlformats.org/officeDocument/2006/relationships/image" Target="../media/image155.png"/><Relationship Id="rId86" Type="http://schemas.openxmlformats.org/officeDocument/2006/relationships/customXml" Target="../ink/ink169.xml"/><Relationship Id="rId94" Type="http://schemas.openxmlformats.org/officeDocument/2006/relationships/customXml" Target="../ink/ink173.xml"/><Relationship Id="rId99" Type="http://schemas.openxmlformats.org/officeDocument/2006/relationships/image" Target="../media/image164.png"/><Relationship Id="rId4" Type="http://schemas.openxmlformats.org/officeDocument/2006/relationships/image" Target="../media/image118.png"/><Relationship Id="rId9" Type="http://schemas.openxmlformats.org/officeDocument/2006/relationships/customXml" Target="../ink/ink130.xml"/><Relationship Id="rId13" Type="http://schemas.openxmlformats.org/officeDocument/2006/relationships/customXml" Target="../ink/ink132.xml"/><Relationship Id="rId18" Type="http://schemas.openxmlformats.org/officeDocument/2006/relationships/image" Target="../media/image124.png"/><Relationship Id="rId39" Type="http://schemas.openxmlformats.org/officeDocument/2006/relationships/image" Target="../media/image134.png"/><Relationship Id="rId34" Type="http://schemas.openxmlformats.org/officeDocument/2006/relationships/customXml" Target="../ink/ink143.xml"/><Relationship Id="rId50" Type="http://schemas.openxmlformats.org/officeDocument/2006/relationships/customXml" Target="../ink/ink151.xml"/><Relationship Id="rId55" Type="http://schemas.openxmlformats.org/officeDocument/2006/relationships/image" Target="../media/image142.png"/><Relationship Id="rId76" Type="http://schemas.openxmlformats.org/officeDocument/2006/relationships/customXml" Target="../ink/ink164.xml"/><Relationship Id="rId97" Type="http://schemas.openxmlformats.org/officeDocument/2006/relationships/image" Target="../media/image163.png"/><Relationship Id="rId7" Type="http://schemas.openxmlformats.org/officeDocument/2006/relationships/customXml" Target="../ink/ink129.xml"/><Relationship Id="rId71" Type="http://schemas.openxmlformats.org/officeDocument/2006/relationships/image" Target="../media/image150.png"/><Relationship Id="rId92" Type="http://schemas.openxmlformats.org/officeDocument/2006/relationships/customXml" Target="../ink/ink172.xml"/><Relationship Id="rId2" Type="http://schemas.openxmlformats.org/officeDocument/2006/relationships/image" Target="../media/image1.tmp"/><Relationship Id="rId29" Type="http://schemas.openxmlformats.org/officeDocument/2006/relationships/image" Target="../media/image129.png"/><Relationship Id="rId24" Type="http://schemas.openxmlformats.org/officeDocument/2006/relationships/customXml" Target="../ink/ink138.xml"/><Relationship Id="rId40" Type="http://schemas.openxmlformats.org/officeDocument/2006/relationships/customXml" Target="../ink/ink146.xml"/><Relationship Id="rId45" Type="http://schemas.openxmlformats.org/officeDocument/2006/relationships/image" Target="../media/image137.png"/><Relationship Id="rId66" Type="http://schemas.openxmlformats.org/officeDocument/2006/relationships/customXml" Target="../ink/ink159.xml"/><Relationship Id="rId87" Type="http://schemas.openxmlformats.org/officeDocument/2006/relationships/image" Target="../media/image158.png"/><Relationship Id="rId61" Type="http://schemas.openxmlformats.org/officeDocument/2006/relationships/image" Target="../media/image145.png"/><Relationship Id="rId82" Type="http://schemas.openxmlformats.org/officeDocument/2006/relationships/customXml" Target="../ink/ink167.xml"/><Relationship Id="rId19" Type="http://schemas.openxmlformats.org/officeDocument/2006/relationships/customXml" Target="../ink/ink135.xml"/><Relationship Id="rId14" Type="http://schemas.openxmlformats.org/officeDocument/2006/relationships/image" Target="../media/image122.png"/><Relationship Id="rId30" Type="http://schemas.openxmlformats.org/officeDocument/2006/relationships/customXml" Target="../ink/ink141.xml"/><Relationship Id="rId35" Type="http://schemas.openxmlformats.org/officeDocument/2006/relationships/image" Target="../media/image132.png"/><Relationship Id="rId56" Type="http://schemas.openxmlformats.org/officeDocument/2006/relationships/customXml" Target="../ink/ink154.xml"/><Relationship Id="rId77" Type="http://schemas.openxmlformats.org/officeDocument/2006/relationships/image" Target="../media/image153.png"/><Relationship Id="rId8" Type="http://schemas.openxmlformats.org/officeDocument/2006/relationships/image" Target="../media/image120.png"/><Relationship Id="rId51" Type="http://schemas.openxmlformats.org/officeDocument/2006/relationships/image" Target="../media/image140.png"/><Relationship Id="rId72" Type="http://schemas.openxmlformats.org/officeDocument/2006/relationships/customXml" Target="../ink/ink162.xml"/><Relationship Id="rId93" Type="http://schemas.openxmlformats.org/officeDocument/2006/relationships/image" Target="../media/image161.png"/><Relationship Id="rId98" Type="http://schemas.openxmlformats.org/officeDocument/2006/relationships/customXml" Target="../ink/ink175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6.png"/><Relationship Id="rId21" Type="http://schemas.openxmlformats.org/officeDocument/2006/relationships/customXml" Target="../ink/ink185.xml"/><Relationship Id="rId42" Type="http://schemas.openxmlformats.org/officeDocument/2006/relationships/image" Target="../media/image184.png"/><Relationship Id="rId47" Type="http://schemas.openxmlformats.org/officeDocument/2006/relationships/customXml" Target="../ink/ink198.xml"/><Relationship Id="rId63" Type="http://schemas.openxmlformats.org/officeDocument/2006/relationships/customXml" Target="../ink/ink206.xml"/><Relationship Id="rId68" Type="http://schemas.openxmlformats.org/officeDocument/2006/relationships/image" Target="../media/image197.png"/><Relationship Id="rId84" Type="http://schemas.openxmlformats.org/officeDocument/2006/relationships/image" Target="../media/image204.png"/><Relationship Id="rId16" Type="http://schemas.openxmlformats.org/officeDocument/2006/relationships/image" Target="../media/image171.png"/><Relationship Id="rId11" Type="http://schemas.openxmlformats.org/officeDocument/2006/relationships/customXml" Target="../ink/ink180.xml"/><Relationship Id="rId32" Type="http://schemas.openxmlformats.org/officeDocument/2006/relationships/image" Target="../media/image179.png"/><Relationship Id="rId37" Type="http://schemas.openxmlformats.org/officeDocument/2006/relationships/customXml" Target="../ink/ink193.xml"/><Relationship Id="rId53" Type="http://schemas.openxmlformats.org/officeDocument/2006/relationships/customXml" Target="../ink/ink201.xml"/><Relationship Id="rId58" Type="http://schemas.openxmlformats.org/officeDocument/2006/relationships/image" Target="../media/image192.png"/><Relationship Id="rId74" Type="http://schemas.openxmlformats.org/officeDocument/2006/relationships/image" Target="../media/image78.png"/><Relationship Id="rId79" Type="http://schemas.openxmlformats.org/officeDocument/2006/relationships/customXml" Target="../ink/ink214.xml"/><Relationship Id="rId5" Type="http://schemas.openxmlformats.org/officeDocument/2006/relationships/customXml" Target="../ink/ink177.xml"/><Relationship Id="rId19" Type="http://schemas.openxmlformats.org/officeDocument/2006/relationships/customXml" Target="../ink/ink184.xml"/><Relationship Id="rId14" Type="http://schemas.openxmlformats.org/officeDocument/2006/relationships/image" Target="../media/image170.png"/><Relationship Id="rId22" Type="http://schemas.openxmlformats.org/officeDocument/2006/relationships/image" Target="../media/image174.png"/><Relationship Id="rId27" Type="http://schemas.openxmlformats.org/officeDocument/2006/relationships/customXml" Target="../ink/ink188.xml"/><Relationship Id="rId30" Type="http://schemas.openxmlformats.org/officeDocument/2006/relationships/image" Target="../media/image178.png"/><Relationship Id="rId35" Type="http://schemas.openxmlformats.org/officeDocument/2006/relationships/customXml" Target="../ink/ink192.xml"/><Relationship Id="rId43" Type="http://schemas.openxmlformats.org/officeDocument/2006/relationships/customXml" Target="../ink/ink196.xml"/><Relationship Id="rId48" Type="http://schemas.openxmlformats.org/officeDocument/2006/relationships/image" Target="../media/image187.png"/><Relationship Id="rId56" Type="http://schemas.openxmlformats.org/officeDocument/2006/relationships/image" Target="../media/image191.png"/><Relationship Id="rId64" Type="http://schemas.openxmlformats.org/officeDocument/2006/relationships/image" Target="../media/image195.png"/><Relationship Id="rId69" Type="http://schemas.openxmlformats.org/officeDocument/2006/relationships/customXml" Target="../ink/ink209.xml"/><Relationship Id="rId77" Type="http://schemas.openxmlformats.org/officeDocument/2006/relationships/customXml" Target="../ink/ink213.xml"/><Relationship Id="rId8" Type="http://schemas.openxmlformats.org/officeDocument/2006/relationships/image" Target="../media/image167.png"/><Relationship Id="rId51" Type="http://schemas.openxmlformats.org/officeDocument/2006/relationships/customXml" Target="../ink/ink200.xml"/><Relationship Id="rId72" Type="http://schemas.openxmlformats.org/officeDocument/2006/relationships/image" Target="../media/image199.png"/><Relationship Id="rId80" Type="http://schemas.openxmlformats.org/officeDocument/2006/relationships/image" Target="../media/image202.png"/><Relationship Id="rId85" Type="http://schemas.openxmlformats.org/officeDocument/2006/relationships/customXml" Target="../ink/ink217.xml"/><Relationship Id="rId3" Type="http://schemas.openxmlformats.org/officeDocument/2006/relationships/customXml" Target="../ink/ink176.xml"/><Relationship Id="rId12" Type="http://schemas.openxmlformats.org/officeDocument/2006/relationships/image" Target="../media/image169.png"/><Relationship Id="rId17" Type="http://schemas.openxmlformats.org/officeDocument/2006/relationships/customXml" Target="../ink/ink183.xml"/><Relationship Id="rId25" Type="http://schemas.openxmlformats.org/officeDocument/2006/relationships/customXml" Target="../ink/ink187.xml"/><Relationship Id="rId33" Type="http://schemas.openxmlformats.org/officeDocument/2006/relationships/customXml" Target="../ink/ink191.xml"/><Relationship Id="rId38" Type="http://schemas.openxmlformats.org/officeDocument/2006/relationships/image" Target="../media/image182.png"/><Relationship Id="rId46" Type="http://schemas.openxmlformats.org/officeDocument/2006/relationships/image" Target="../media/image186.png"/><Relationship Id="rId59" Type="http://schemas.openxmlformats.org/officeDocument/2006/relationships/customXml" Target="../ink/ink204.xml"/><Relationship Id="rId67" Type="http://schemas.openxmlformats.org/officeDocument/2006/relationships/customXml" Target="../ink/ink208.xml"/><Relationship Id="rId20" Type="http://schemas.openxmlformats.org/officeDocument/2006/relationships/image" Target="../media/image173.png"/><Relationship Id="rId41" Type="http://schemas.openxmlformats.org/officeDocument/2006/relationships/customXml" Target="../ink/ink195.xml"/><Relationship Id="rId54" Type="http://schemas.openxmlformats.org/officeDocument/2006/relationships/image" Target="../media/image190.png"/><Relationship Id="rId62" Type="http://schemas.openxmlformats.org/officeDocument/2006/relationships/image" Target="../media/image194.png"/><Relationship Id="rId70" Type="http://schemas.openxmlformats.org/officeDocument/2006/relationships/image" Target="../media/image198.png"/><Relationship Id="rId75" Type="http://schemas.openxmlformats.org/officeDocument/2006/relationships/customXml" Target="../ink/ink212.xml"/><Relationship Id="rId83" Type="http://schemas.openxmlformats.org/officeDocument/2006/relationships/customXml" Target="../ink/ink216.xml"/><Relationship Id="rId88" Type="http://schemas.openxmlformats.org/officeDocument/2006/relationships/image" Target="../media/image20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6.png"/><Relationship Id="rId15" Type="http://schemas.openxmlformats.org/officeDocument/2006/relationships/customXml" Target="../ink/ink182.xml"/><Relationship Id="rId23" Type="http://schemas.openxmlformats.org/officeDocument/2006/relationships/customXml" Target="../ink/ink186.xml"/><Relationship Id="rId28" Type="http://schemas.openxmlformats.org/officeDocument/2006/relationships/image" Target="../media/image177.png"/><Relationship Id="rId36" Type="http://schemas.openxmlformats.org/officeDocument/2006/relationships/image" Target="../media/image181.png"/><Relationship Id="rId49" Type="http://schemas.openxmlformats.org/officeDocument/2006/relationships/customXml" Target="../ink/ink199.xml"/><Relationship Id="rId57" Type="http://schemas.openxmlformats.org/officeDocument/2006/relationships/customXml" Target="../ink/ink203.xml"/><Relationship Id="rId10" Type="http://schemas.openxmlformats.org/officeDocument/2006/relationships/image" Target="../media/image168.png"/><Relationship Id="rId31" Type="http://schemas.openxmlformats.org/officeDocument/2006/relationships/customXml" Target="../ink/ink190.xml"/><Relationship Id="rId44" Type="http://schemas.openxmlformats.org/officeDocument/2006/relationships/image" Target="../media/image185.png"/><Relationship Id="rId52" Type="http://schemas.openxmlformats.org/officeDocument/2006/relationships/image" Target="../media/image189.png"/><Relationship Id="rId60" Type="http://schemas.openxmlformats.org/officeDocument/2006/relationships/image" Target="../media/image193.png"/><Relationship Id="rId65" Type="http://schemas.openxmlformats.org/officeDocument/2006/relationships/customXml" Target="../ink/ink207.xml"/><Relationship Id="rId73" Type="http://schemas.openxmlformats.org/officeDocument/2006/relationships/customXml" Target="../ink/ink211.xml"/><Relationship Id="rId78" Type="http://schemas.openxmlformats.org/officeDocument/2006/relationships/image" Target="../media/image201.png"/><Relationship Id="rId81" Type="http://schemas.openxmlformats.org/officeDocument/2006/relationships/customXml" Target="../ink/ink215.xml"/><Relationship Id="rId86" Type="http://schemas.openxmlformats.org/officeDocument/2006/relationships/image" Target="../media/image205.png"/><Relationship Id="rId4" Type="http://schemas.openxmlformats.org/officeDocument/2006/relationships/image" Target="../media/image165.png"/><Relationship Id="rId9" Type="http://schemas.openxmlformats.org/officeDocument/2006/relationships/customXml" Target="../ink/ink179.xml"/><Relationship Id="rId13" Type="http://schemas.openxmlformats.org/officeDocument/2006/relationships/customXml" Target="../ink/ink181.xml"/><Relationship Id="rId18" Type="http://schemas.openxmlformats.org/officeDocument/2006/relationships/image" Target="../media/image172.png"/><Relationship Id="rId39" Type="http://schemas.openxmlformats.org/officeDocument/2006/relationships/customXml" Target="../ink/ink194.xml"/><Relationship Id="rId34" Type="http://schemas.openxmlformats.org/officeDocument/2006/relationships/image" Target="../media/image180.png"/><Relationship Id="rId50" Type="http://schemas.openxmlformats.org/officeDocument/2006/relationships/image" Target="../media/image188.png"/><Relationship Id="rId55" Type="http://schemas.openxmlformats.org/officeDocument/2006/relationships/customXml" Target="../ink/ink202.xml"/><Relationship Id="rId76" Type="http://schemas.openxmlformats.org/officeDocument/2006/relationships/image" Target="../media/image200.png"/><Relationship Id="rId7" Type="http://schemas.openxmlformats.org/officeDocument/2006/relationships/customXml" Target="../ink/ink178.xml"/><Relationship Id="rId71" Type="http://schemas.openxmlformats.org/officeDocument/2006/relationships/customXml" Target="../ink/ink210.xml"/><Relationship Id="rId2" Type="http://schemas.openxmlformats.org/officeDocument/2006/relationships/image" Target="../media/image1.tmp"/><Relationship Id="rId29" Type="http://schemas.openxmlformats.org/officeDocument/2006/relationships/customXml" Target="../ink/ink189.xml"/><Relationship Id="rId24" Type="http://schemas.openxmlformats.org/officeDocument/2006/relationships/image" Target="../media/image175.png"/><Relationship Id="rId40" Type="http://schemas.openxmlformats.org/officeDocument/2006/relationships/image" Target="../media/image183.png"/><Relationship Id="rId45" Type="http://schemas.openxmlformats.org/officeDocument/2006/relationships/customXml" Target="../ink/ink197.xml"/><Relationship Id="rId66" Type="http://schemas.openxmlformats.org/officeDocument/2006/relationships/image" Target="../media/image196.png"/><Relationship Id="rId87" Type="http://schemas.openxmlformats.org/officeDocument/2006/relationships/customXml" Target="../ink/ink218.xml"/><Relationship Id="rId61" Type="http://schemas.openxmlformats.org/officeDocument/2006/relationships/customXml" Target="../ink/ink205.xml"/><Relationship Id="rId82" Type="http://schemas.openxmlformats.org/officeDocument/2006/relationships/image" Target="../media/image203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8.png"/><Relationship Id="rId21" Type="http://schemas.openxmlformats.org/officeDocument/2006/relationships/customXml" Target="../ink/ink228.xml"/><Relationship Id="rId42" Type="http://schemas.openxmlformats.org/officeDocument/2006/relationships/image" Target="../media/image226.png"/><Relationship Id="rId47" Type="http://schemas.openxmlformats.org/officeDocument/2006/relationships/customXml" Target="../ink/ink241.xml"/><Relationship Id="rId63" Type="http://schemas.openxmlformats.org/officeDocument/2006/relationships/customXml" Target="../ink/ink249.xml"/><Relationship Id="rId68" Type="http://schemas.openxmlformats.org/officeDocument/2006/relationships/image" Target="../media/image239.png"/><Relationship Id="rId2" Type="http://schemas.openxmlformats.org/officeDocument/2006/relationships/image" Target="../media/image1.tmp"/><Relationship Id="rId16" Type="http://schemas.openxmlformats.org/officeDocument/2006/relationships/image" Target="../media/image213.png"/><Relationship Id="rId29" Type="http://schemas.openxmlformats.org/officeDocument/2006/relationships/customXml" Target="../ink/ink232.xml"/><Relationship Id="rId11" Type="http://schemas.openxmlformats.org/officeDocument/2006/relationships/customXml" Target="../ink/ink223.xml"/><Relationship Id="rId24" Type="http://schemas.openxmlformats.org/officeDocument/2006/relationships/image" Target="../media/image217.png"/><Relationship Id="rId32" Type="http://schemas.openxmlformats.org/officeDocument/2006/relationships/image" Target="../media/image221.png"/><Relationship Id="rId37" Type="http://schemas.openxmlformats.org/officeDocument/2006/relationships/customXml" Target="../ink/ink236.xml"/><Relationship Id="rId40" Type="http://schemas.openxmlformats.org/officeDocument/2006/relationships/image" Target="../media/image225.png"/><Relationship Id="rId45" Type="http://schemas.openxmlformats.org/officeDocument/2006/relationships/customXml" Target="../ink/ink240.xml"/><Relationship Id="rId53" Type="http://schemas.openxmlformats.org/officeDocument/2006/relationships/customXml" Target="../ink/ink244.xml"/><Relationship Id="rId58" Type="http://schemas.openxmlformats.org/officeDocument/2006/relationships/image" Target="../media/image234.png"/><Relationship Id="rId66" Type="http://schemas.openxmlformats.org/officeDocument/2006/relationships/image" Target="../media/image238.png"/><Relationship Id="rId74" Type="http://schemas.openxmlformats.org/officeDocument/2006/relationships/image" Target="../media/image242.png"/><Relationship Id="rId5" Type="http://schemas.openxmlformats.org/officeDocument/2006/relationships/customXml" Target="../ink/ink220.xml"/><Relationship Id="rId61" Type="http://schemas.openxmlformats.org/officeDocument/2006/relationships/customXml" Target="../ink/ink248.xml"/><Relationship Id="rId19" Type="http://schemas.openxmlformats.org/officeDocument/2006/relationships/customXml" Target="../ink/ink227.xml"/><Relationship Id="rId14" Type="http://schemas.openxmlformats.org/officeDocument/2006/relationships/image" Target="../media/image212.png"/><Relationship Id="rId22" Type="http://schemas.openxmlformats.org/officeDocument/2006/relationships/image" Target="../media/image216.png"/><Relationship Id="rId27" Type="http://schemas.openxmlformats.org/officeDocument/2006/relationships/customXml" Target="../ink/ink231.xml"/><Relationship Id="rId30" Type="http://schemas.openxmlformats.org/officeDocument/2006/relationships/image" Target="../media/image220.png"/><Relationship Id="rId35" Type="http://schemas.openxmlformats.org/officeDocument/2006/relationships/customXml" Target="../ink/ink235.xml"/><Relationship Id="rId43" Type="http://schemas.openxmlformats.org/officeDocument/2006/relationships/customXml" Target="../ink/ink239.xml"/><Relationship Id="rId48" Type="http://schemas.openxmlformats.org/officeDocument/2006/relationships/image" Target="../media/image229.png"/><Relationship Id="rId56" Type="http://schemas.openxmlformats.org/officeDocument/2006/relationships/image" Target="../media/image233.png"/><Relationship Id="rId64" Type="http://schemas.openxmlformats.org/officeDocument/2006/relationships/image" Target="../media/image237.png"/><Relationship Id="rId69" Type="http://schemas.openxmlformats.org/officeDocument/2006/relationships/customXml" Target="../ink/ink252.xml"/><Relationship Id="rId8" Type="http://schemas.openxmlformats.org/officeDocument/2006/relationships/image" Target="../media/image209.png"/><Relationship Id="rId51" Type="http://schemas.openxmlformats.org/officeDocument/2006/relationships/customXml" Target="../ink/ink243.xml"/><Relationship Id="rId72" Type="http://schemas.openxmlformats.org/officeDocument/2006/relationships/image" Target="../media/image241.png"/><Relationship Id="rId3" Type="http://schemas.openxmlformats.org/officeDocument/2006/relationships/customXml" Target="../ink/ink219.xml"/><Relationship Id="rId12" Type="http://schemas.openxmlformats.org/officeDocument/2006/relationships/image" Target="../media/image211.png"/><Relationship Id="rId17" Type="http://schemas.openxmlformats.org/officeDocument/2006/relationships/customXml" Target="../ink/ink226.xml"/><Relationship Id="rId25" Type="http://schemas.openxmlformats.org/officeDocument/2006/relationships/customXml" Target="../ink/ink230.xml"/><Relationship Id="rId33" Type="http://schemas.openxmlformats.org/officeDocument/2006/relationships/customXml" Target="../ink/ink234.xml"/><Relationship Id="rId38" Type="http://schemas.openxmlformats.org/officeDocument/2006/relationships/image" Target="../media/image224.png"/><Relationship Id="rId46" Type="http://schemas.openxmlformats.org/officeDocument/2006/relationships/image" Target="../media/image228.png"/><Relationship Id="rId59" Type="http://schemas.openxmlformats.org/officeDocument/2006/relationships/customXml" Target="../ink/ink247.xml"/><Relationship Id="rId67" Type="http://schemas.openxmlformats.org/officeDocument/2006/relationships/customXml" Target="../ink/ink251.xml"/><Relationship Id="rId20" Type="http://schemas.openxmlformats.org/officeDocument/2006/relationships/image" Target="../media/image215.png"/><Relationship Id="rId41" Type="http://schemas.openxmlformats.org/officeDocument/2006/relationships/customXml" Target="../ink/ink238.xml"/><Relationship Id="rId54" Type="http://schemas.openxmlformats.org/officeDocument/2006/relationships/image" Target="../media/image232.png"/><Relationship Id="rId62" Type="http://schemas.openxmlformats.org/officeDocument/2006/relationships/image" Target="../media/image236.png"/><Relationship Id="rId70" Type="http://schemas.openxmlformats.org/officeDocument/2006/relationships/image" Target="../media/image240.png"/><Relationship Id="rId75" Type="http://schemas.openxmlformats.org/officeDocument/2006/relationships/customXml" Target="../ink/ink25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8.png"/><Relationship Id="rId15" Type="http://schemas.openxmlformats.org/officeDocument/2006/relationships/customXml" Target="../ink/ink225.xml"/><Relationship Id="rId23" Type="http://schemas.openxmlformats.org/officeDocument/2006/relationships/customXml" Target="../ink/ink229.xml"/><Relationship Id="rId28" Type="http://schemas.openxmlformats.org/officeDocument/2006/relationships/image" Target="../media/image219.png"/><Relationship Id="rId36" Type="http://schemas.openxmlformats.org/officeDocument/2006/relationships/image" Target="../media/image223.png"/><Relationship Id="rId49" Type="http://schemas.openxmlformats.org/officeDocument/2006/relationships/customXml" Target="../ink/ink242.xml"/><Relationship Id="rId57" Type="http://schemas.openxmlformats.org/officeDocument/2006/relationships/customXml" Target="../ink/ink246.xml"/><Relationship Id="rId10" Type="http://schemas.openxmlformats.org/officeDocument/2006/relationships/image" Target="../media/image210.png"/><Relationship Id="rId31" Type="http://schemas.openxmlformats.org/officeDocument/2006/relationships/customXml" Target="../ink/ink233.xml"/><Relationship Id="rId44" Type="http://schemas.openxmlformats.org/officeDocument/2006/relationships/image" Target="../media/image227.png"/><Relationship Id="rId52" Type="http://schemas.openxmlformats.org/officeDocument/2006/relationships/image" Target="../media/image231.png"/><Relationship Id="rId60" Type="http://schemas.openxmlformats.org/officeDocument/2006/relationships/image" Target="../media/image235.png"/><Relationship Id="rId65" Type="http://schemas.openxmlformats.org/officeDocument/2006/relationships/customXml" Target="../ink/ink250.xml"/><Relationship Id="rId73" Type="http://schemas.openxmlformats.org/officeDocument/2006/relationships/customXml" Target="../ink/ink254.xml"/><Relationship Id="rId4" Type="http://schemas.openxmlformats.org/officeDocument/2006/relationships/image" Target="../media/image207.png"/><Relationship Id="rId9" Type="http://schemas.openxmlformats.org/officeDocument/2006/relationships/customXml" Target="../ink/ink222.xml"/><Relationship Id="rId13" Type="http://schemas.openxmlformats.org/officeDocument/2006/relationships/customXml" Target="../ink/ink224.xml"/><Relationship Id="rId18" Type="http://schemas.openxmlformats.org/officeDocument/2006/relationships/image" Target="../media/image214.png"/><Relationship Id="rId39" Type="http://schemas.openxmlformats.org/officeDocument/2006/relationships/customXml" Target="../ink/ink237.xml"/><Relationship Id="rId34" Type="http://schemas.openxmlformats.org/officeDocument/2006/relationships/image" Target="../media/image222.png"/><Relationship Id="rId50" Type="http://schemas.openxmlformats.org/officeDocument/2006/relationships/image" Target="../media/image230.png"/><Relationship Id="rId55" Type="http://schemas.openxmlformats.org/officeDocument/2006/relationships/customXml" Target="../ink/ink245.xml"/><Relationship Id="rId76" Type="http://schemas.openxmlformats.org/officeDocument/2006/relationships/image" Target="../media/image243.png"/><Relationship Id="rId7" Type="http://schemas.openxmlformats.org/officeDocument/2006/relationships/customXml" Target="../ink/ink221.xml"/><Relationship Id="rId71" Type="http://schemas.openxmlformats.org/officeDocument/2006/relationships/customXml" Target="../ink/ink253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5.png"/><Relationship Id="rId21" Type="http://schemas.openxmlformats.org/officeDocument/2006/relationships/customXml" Target="../ink/ink265.xml"/><Relationship Id="rId42" Type="http://schemas.openxmlformats.org/officeDocument/2006/relationships/image" Target="../media/image263.png"/><Relationship Id="rId47" Type="http://schemas.openxmlformats.org/officeDocument/2006/relationships/customXml" Target="../ink/ink278.xml"/><Relationship Id="rId63" Type="http://schemas.openxmlformats.org/officeDocument/2006/relationships/customXml" Target="../ink/ink286.xml"/><Relationship Id="rId68" Type="http://schemas.openxmlformats.org/officeDocument/2006/relationships/image" Target="../media/image276.png"/><Relationship Id="rId84" Type="http://schemas.openxmlformats.org/officeDocument/2006/relationships/image" Target="../media/image284.png"/><Relationship Id="rId16" Type="http://schemas.openxmlformats.org/officeDocument/2006/relationships/image" Target="../media/image250.png"/><Relationship Id="rId11" Type="http://schemas.openxmlformats.org/officeDocument/2006/relationships/customXml" Target="../ink/ink260.xml"/><Relationship Id="rId32" Type="http://schemas.openxmlformats.org/officeDocument/2006/relationships/image" Target="../media/image258.png"/><Relationship Id="rId37" Type="http://schemas.openxmlformats.org/officeDocument/2006/relationships/customXml" Target="../ink/ink273.xml"/><Relationship Id="rId53" Type="http://schemas.openxmlformats.org/officeDocument/2006/relationships/customXml" Target="../ink/ink281.xml"/><Relationship Id="rId58" Type="http://schemas.openxmlformats.org/officeDocument/2006/relationships/image" Target="../media/image271.png"/><Relationship Id="rId74" Type="http://schemas.openxmlformats.org/officeDocument/2006/relationships/image" Target="../media/image279.png"/><Relationship Id="rId79" Type="http://schemas.openxmlformats.org/officeDocument/2006/relationships/customXml" Target="../ink/ink294.xml"/><Relationship Id="rId5" Type="http://schemas.openxmlformats.org/officeDocument/2006/relationships/customXml" Target="../ink/ink257.xml"/><Relationship Id="rId61" Type="http://schemas.openxmlformats.org/officeDocument/2006/relationships/customXml" Target="../ink/ink285.xml"/><Relationship Id="rId82" Type="http://schemas.openxmlformats.org/officeDocument/2006/relationships/image" Target="../media/image283.png"/><Relationship Id="rId19" Type="http://schemas.openxmlformats.org/officeDocument/2006/relationships/customXml" Target="../ink/ink264.xml"/><Relationship Id="rId14" Type="http://schemas.openxmlformats.org/officeDocument/2006/relationships/image" Target="../media/image249.png"/><Relationship Id="rId22" Type="http://schemas.openxmlformats.org/officeDocument/2006/relationships/image" Target="../media/image253.png"/><Relationship Id="rId27" Type="http://schemas.openxmlformats.org/officeDocument/2006/relationships/customXml" Target="../ink/ink268.xml"/><Relationship Id="rId30" Type="http://schemas.openxmlformats.org/officeDocument/2006/relationships/image" Target="../media/image257.png"/><Relationship Id="rId35" Type="http://schemas.openxmlformats.org/officeDocument/2006/relationships/customXml" Target="../ink/ink272.xml"/><Relationship Id="rId43" Type="http://schemas.openxmlformats.org/officeDocument/2006/relationships/customXml" Target="../ink/ink276.xml"/><Relationship Id="rId48" Type="http://schemas.openxmlformats.org/officeDocument/2006/relationships/image" Target="../media/image266.png"/><Relationship Id="rId56" Type="http://schemas.openxmlformats.org/officeDocument/2006/relationships/image" Target="../media/image270.png"/><Relationship Id="rId64" Type="http://schemas.openxmlformats.org/officeDocument/2006/relationships/image" Target="../media/image274.png"/><Relationship Id="rId69" Type="http://schemas.openxmlformats.org/officeDocument/2006/relationships/customXml" Target="../ink/ink289.xml"/><Relationship Id="rId77" Type="http://schemas.openxmlformats.org/officeDocument/2006/relationships/customXml" Target="../ink/ink293.xml"/><Relationship Id="rId8" Type="http://schemas.openxmlformats.org/officeDocument/2006/relationships/image" Target="../media/image246.png"/><Relationship Id="rId51" Type="http://schemas.openxmlformats.org/officeDocument/2006/relationships/customXml" Target="../ink/ink280.xml"/><Relationship Id="rId72" Type="http://schemas.openxmlformats.org/officeDocument/2006/relationships/image" Target="../media/image278.png"/><Relationship Id="rId80" Type="http://schemas.openxmlformats.org/officeDocument/2006/relationships/image" Target="../media/image282.png"/><Relationship Id="rId3" Type="http://schemas.openxmlformats.org/officeDocument/2006/relationships/customXml" Target="../ink/ink256.xml"/><Relationship Id="rId12" Type="http://schemas.openxmlformats.org/officeDocument/2006/relationships/image" Target="../media/image248.png"/><Relationship Id="rId17" Type="http://schemas.openxmlformats.org/officeDocument/2006/relationships/customXml" Target="../ink/ink263.xml"/><Relationship Id="rId25" Type="http://schemas.openxmlformats.org/officeDocument/2006/relationships/customXml" Target="../ink/ink267.xml"/><Relationship Id="rId33" Type="http://schemas.openxmlformats.org/officeDocument/2006/relationships/customXml" Target="../ink/ink271.xml"/><Relationship Id="rId38" Type="http://schemas.openxmlformats.org/officeDocument/2006/relationships/image" Target="../media/image261.png"/><Relationship Id="rId46" Type="http://schemas.openxmlformats.org/officeDocument/2006/relationships/image" Target="../media/image265.png"/><Relationship Id="rId59" Type="http://schemas.openxmlformats.org/officeDocument/2006/relationships/customXml" Target="../ink/ink284.xml"/><Relationship Id="rId67" Type="http://schemas.openxmlformats.org/officeDocument/2006/relationships/customXml" Target="../ink/ink288.xml"/><Relationship Id="rId20" Type="http://schemas.openxmlformats.org/officeDocument/2006/relationships/image" Target="../media/image252.png"/><Relationship Id="rId41" Type="http://schemas.openxmlformats.org/officeDocument/2006/relationships/customXml" Target="../ink/ink275.xml"/><Relationship Id="rId54" Type="http://schemas.openxmlformats.org/officeDocument/2006/relationships/image" Target="../media/image269.png"/><Relationship Id="rId62" Type="http://schemas.openxmlformats.org/officeDocument/2006/relationships/image" Target="../media/image273.png"/><Relationship Id="rId70" Type="http://schemas.openxmlformats.org/officeDocument/2006/relationships/image" Target="../media/image277.png"/><Relationship Id="rId75" Type="http://schemas.openxmlformats.org/officeDocument/2006/relationships/customXml" Target="../ink/ink292.xml"/><Relationship Id="rId83" Type="http://schemas.openxmlformats.org/officeDocument/2006/relationships/customXml" Target="../ink/ink29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5.png"/><Relationship Id="rId15" Type="http://schemas.openxmlformats.org/officeDocument/2006/relationships/customXml" Target="../ink/ink262.xml"/><Relationship Id="rId23" Type="http://schemas.openxmlformats.org/officeDocument/2006/relationships/customXml" Target="../ink/ink266.xml"/><Relationship Id="rId28" Type="http://schemas.openxmlformats.org/officeDocument/2006/relationships/image" Target="../media/image256.png"/><Relationship Id="rId36" Type="http://schemas.openxmlformats.org/officeDocument/2006/relationships/image" Target="../media/image260.png"/><Relationship Id="rId49" Type="http://schemas.openxmlformats.org/officeDocument/2006/relationships/customXml" Target="../ink/ink279.xml"/><Relationship Id="rId57" Type="http://schemas.openxmlformats.org/officeDocument/2006/relationships/customXml" Target="../ink/ink283.xml"/><Relationship Id="rId10" Type="http://schemas.openxmlformats.org/officeDocument/2006/relationships/image" Target="../media/image247.png"/><Relationship Id="rId31" Type="http://schemas.openxmlformats.org/officeDocument/2006/relationships/customXml" Target="../ink/ink270.xml"/><Relationship Id="rId44" Type="http://schemas.openxmlformats.org/officeDocument/2006/relationships/image" Target="../media/image264.png"/><Relationship Id="rId52" Type="http://schemas.openxmlformats.org/officeDocument/2006/relationships/image" Target="../media/image268.png"/><Relationship Id="rId60" Type="http://schemas.openxmlformats.org/officeDocument/2006/relationships/image" Target="../media/image272.png"/><Relationship Id="rId65" Type="http://schemas.openxmlformats.org/officeDocument/2006/relationships/customXml" Target="../ink/ink287.xml"/><Relationship Id="rId73" Type="http://schemas.openxmlformats.org/officeDocument/2006/relationships/customXml" Target="../ink/ink291.xml"/><Relationship Id="rId78" Type="http://schemas.openxmlformats.org/officeDocument/2006/relationships/image" Target="../media/image281.png"/><Relationship Id="rId81" Type="http://schemas.openxmlformats.org/officeDocument/2006/relationships/customXml" Target="../ink/ink295.xml"/><Relationship Id="rId4" Type="http://schemas.openxmlformats.org/officeDocument/2006/relationships/image" Target="../media/image244.png"/><Relationship Id="rId9" Type="http://schemas.openxmlformats.org/officeDocument/2006/relationships/customXml" Target="../ink/ink259.xml"/><Relationship Id="rId13" Type="http://schemas.openxmlformats.org/officeDocument/2006/relationships/customXml" Target="../ink/ink261.xml"/><Relationship Id="rId18" Type="http://schemas.openxmlformats.org/officeDocument/2006/relationships/image" Target="../media/image251.png"/><Relationship Id="rId39" Type="http://schemas.openxmlformats.org/officeDocument/2006/relationships/customXml" Target="../ink/ink274.xml"/><Relationship Id="rId34" Type="http://schemas.openxmlformats.org/officeDocument/2006/relationships/image" Target="../media/image259.png"/><Relationship Id="rId50" Type="http://schemas.openxmlformats.org/officeDocument/2006/relationships/image" Target="../media/image267.png"/><Relationship Id="rId55" Type="http://schemas.openxmlformats.org/officeDocument/2006/relationships/customXml" Target="../ink/ink282.xml"/><Relationship Id="rId76" Type="http://schemas.openxmlformats.org/officeDocument/2006/relationships/image" Target="../media/image280.png"/><Relationship Id="rId7" Type="http://schemas.openxmlformats.org/officeDocument/2006/relationships/customXml" Target="../ink/ink258.xml"/><Relationship Id="rId71" Type="http://schemas.openxmlformats.org/officeDocument/2006/relationships/customXml" Target="../ink/ink290.xml"/><Relationship Id="rId2" Type="http://schemas.openxmlformats.org/officeDocument/2006/relationships/image" Target="../media/image1.tmp"/><Relationship Id="rId29" Type="http://schemas.openxmlformats.org/officeDocument/2006/relationships/customXml" Target="../ink/ink269.xml"/><Relationship Id="rId24" Type="http://schemas.openxmlformats.org/officeDocument/2006/relationships/image" Target="../media/image254.png"/><Relationship Id="rId40" Type="http://schemas.openxmlformats.org/officeDocument/2006/relationships/image" Target="../media/image262.png"/><Relationship Id="rId45" Type="http://schemas.openxmlformats.org/officeDocument/2006/relationships/customXml" Target="../ink/ink277.xml"/><Relationship Id="rId66" Type="http://schemas.openxmlformats.org/officeDocument/2006/relationships/image" Target="../media/image275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6.png"/><Relationship Id="rId21" Type="http://schemas.openxmlformats.org/officeDocument/2006/relationships/customXml" Target="../ink/ink306.xml"/><Relationship Id="rId42" Type="http://schemas.openxmlformats.org/officeDocument/2006/relationships/image" Target="../media/image304.png"/><Relationship Id="rId47" Type="http://schemas.openxmlformats.org/officeDocument/2006/relationships/customXml" Target="../ink/ink319.xml"/><Relationship Id="rId63" Type="http://schemas.openxmlformats.org/officeDocument/2006/relationships/customXml" Target="../ink/ink327.xml"/><Relationship Id="rId68" Type="http://schemas.openxmlformats.org/officeDocument/2006/relationships/image" Target="../media/image317.png"/><Relationship Id="rId84" Type="http://schemas.openxmlformats.org/officeDocument/2006/relationships/image" Target="../media/image325.png"/><Relationship Id="rId16" Type="http://schemas.openxmlformats.org/officeDocument/2006/relationships/image" Target="../media/image291.png"/><Relationship Id="rId11" Type="http://schemas.openxmlformats.org/officeDocument/2006/relationships/customXml" Target="../ink/ink301.xml"/><Relationship Id="rId32" Type="http://schemas.openxmlformats.org/officeDocument/2006/relationships/image" Target="../media/image299.png"/><Relationship Id="rId37" Type="http://schemas.openxmlformats.org/officeDocument/2006/relationships/customXml" Target="../ink/ink314.xml"/><Relationship Id="rId53" Type="http://schemas.openxmlformats.org/officeDocument/2006/relationships/customXml" Target="../ink/ink322.xml"/><Relationship Id="rId58" Type="http://schemas.openxmlformats.org/officeDocument/2006/relationships/image" Target="../media/image312.png"/><Relationship Id="rId74" Type="http://schemas.openxmlformats.org/officeDocument/2006/relationships/image" Target="../media/image320.png"/><Relationship Id="rId79" Type="http://schemas.openxmlformats.org/officeDocument/2006/relationships/customXml" Target="../ink/ink335.xml"/><Relationship Id="rId5" Type="http://schemas.openxmlformats.org/officeDocument/2006/relationships/customXml" Target="../ink/ink298.xml"/><Relationship Id="rId19" Type="http://schemas.openxmlformats.org/officeDocument/2006/relationships/customXml" Target="../ink/ink305.xml"/><Relationship Id="rId14" Type="http://schemas.openxmlformats.org/officeDocument/2006/relationships/image" Target="../media/image290.png"/><Relationship Id="rId22" Type="http://schemas.openxmlformats.org/officeDocument/2006/relationships/image" Target="../media/image294.png"/><Relationship Id="rId27" Type="http://schemas.openxmlformats.org/officeDocument/2006/relationships/customXml" Target="../ink/ink309.xml"/><Relationship Id="rId30" Type="http://schemas.openxmlformats.org/officeDocument/2006/relationships/image" Target="../media/image298.png"/><Relationship Id="rId35" Type="http://schemas.openxmlformats.org/officeDocument/2006/relationships/customXml" Target="../ink/ink313.xml"/><Relationship Id="rId43" Type="http://schemas.openxmlformats.org/officeDocument/2006/relationships/customXml" Target="../ink/ink317.xml"/><Relationship Id="rId48" Type="http://schemas.openxmlformats.org/officeDocument/2006/relationships/image" Target="../media/image307.png"/><Relationship Id="rId56" Type="http://schemas.openxmlformats.org/officeDocument/2006/relationships/image" Target="../media/image311.png"/><Relationship Id="rId64" Type="http://schemas.openxmlformats.org/officeDocument/2006/relationships/image" Target="../media/image315.png"/><Relationship Id="rId69" Type="http://schemas.openxmlformats.org/officeDocument/2006/relationships/customXml" Target="../ink/ink330.xml"/><Relationship Id="rId77" Type="http://schemas.openxmlformats.org/officeDocument/2006/relationships/customXml" Target="../ink/ink334.xml"/><Relationship Id="rId8" Type="http://schemas.openxmlformats.org/officeDocument/2006/relationships/image" Target="../media/image287.png"/><Relationship Id="rId51" Type="http://schemas.openxmlformats.org/officeDocument/2006/relationships/customXml" Target="../ink/ink321.xml"/><Relationship Id="rId72" Type="http://schemas.openxmlformats.org/officeDocument/2006/relationships/image" Target="../media/image319.png"/><Relationship Id="rId80" Type="http://schemas.openxmlformats.org/officeDocument/2006/relationships/image" Target="../media/image323.png"/><Relationship Id="rId85" Type="http://schemas.openxmlformats.org/officeDocument/2006/relationships/customXml" Target="../ink/ink338.xml"/><Relationship Id="rId3" Type="http://schemas.openxmlformats.org/officeDocument/2006/relationships/customXml" Target="../ink/ink297.xml"/><Relationship Id="rId12" Type="http://schemas.openxmlformats.org/officeDocument/2006/relationships/image" Target="../media/image289.png"/><Relationship Id="rId17" Type="http://schemas.openxmlformats.org/officeDocument/2006/relationships/customXml" Target="../ink/ink304.xml"/><Relationship Id="rId25" Type="http://schemas.openxmlformats.org/officeDocument/2006/relationships/customXml" Target="../ink/ink308.xml"/><Relationship Id="rId33" Type="http://schemas.openxmlformats.org/officeDocument/2006/relationships/customXml" Target="../ink/ink312.xml"/><Relationship Id="rId38" Type="http://schemas.openxmlformats.org/officeDocument/2006/relationships/image" Target="../media/image302.png"/><Relationship Id="rId46" Type="http://schemas.openxmlformats.org/officeDocument/2006/relationships/image" Target="../media/image306.png"/><Relationship Id="rId59" Type="http://schemas.openxmlformats.org/officeDocument/2006/relationships/customXml" Target="../ink/ink325.xml"/><Relationship Id="rId67" Type="http://schemas.openxmlformats.org/officeDocument/2006/relationships/customXml" Target="../ink/ink329.xml"/><Relationship Id="rId20" Type="http://schemas.openxmlformats.org/officeDocument/2006/relationships/image" Target="../media/image293.png"/><Relationship Id="rId41" Type="http://schemas.openxmlformats.org/officeDocument/2006/relationships/customXml" Target="../ink/ink316.xml"/><Relationship Id="rId54" Type="http://schemas.openxmlformats.org/officeDocument/2006/relationships/image" Target="../media/image310.png"/><Relationship Id="rId62" Type="http://schemas.openxmlformats.org/officeDocument/2006/relationships/image" Target="../media/image314.png"/><Relationship Id="rId70" Type="http://schemas.openxmlformats.org/officeDocument/2006/relationships/image" Target="../media/image318.png"/><Relationship Id="rId75" Type="http://schemas.openxmlformats.org/officeDocument/2006/relationships/customXml" Target="../ink/ink333.xml"/><Relationship Id="rId83" Type="http://schemas.openxmlformats.org/officeDocument/2006/relationships/customXml" Target="../ink/ink3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6.png"/><Relationship Id="rId15" Type="http://schemas.openxmlformats.org/officeDocument/2006/relationships/customXml" Target="../ink/ink303.xml"/><Relationship Id="rId23" Type="http://schemas.openxmlformats.org/officeDocument/2006/relationships/customXml" Target="../ink/ink307.xml"/><Relationship Id="rId28" Type="http://schemas.openxmlformats.org/officeDocument/2006/relationships/image" Target="../media/image297.png"/><Relationship Id="rId36" Type="http://schemas.openxmlformats.org/officeDocument/2006/relationships/image" Target="../media/image301.png"/><Relationship Id="rId49" Type="http://schemas.openxmlformats.org/officeDocument/2006/relationships/customXml" Target="../ink/ink320.xml"/><Relationship Id="rId57" Type="http://schemas.openxmlformats.org/officeDocument/2006/relationships/customXml" Target="../ink/ink324.xml"/><Relationship Id="rId10" Type="http://schemas.openxmlformats.org/officeDocument/2006/relationships/image" Target="../media/image288.png"/><Relationship Id="rId31" Type="http://schemas.openxmlformats.org/officeDocument/2006/relationships/customXml" Target="../ink/ink311.xml"/><Relationship Id="rId44" Type="http://schemas.openxmlformats.org/officeDocument/2006/relationships/image" Target="../media/image305.png"/><Relationship Id="rId52" Type="http://schemas.openxmlformats.org/officeDocument/2006/relationships/image" Target="../media/image309.png"/><Relationship Id="rId60" Type="http://schemas.openxmlformats.org/officeDocument/2006/relationships/image" Target="../media/image313.png"/><Relationship Id="rId65" Type="http://schemas.openxmlformats.org/officeDocument/2006/relationships/customXml" Target="../ink/ink328.xml"/><Relationship Id="rId73" Type="http://schemas.openxmlformats.org/officeDocument/2006/relationships/customXml" Target="../ink/ink332.xml"/><Relationship Id="rId78" Type="http://schemas.openxmlformats.org/officeDocument/2006/relationships/image" Target="../media/image322.png"/><Relationship Id="rId81" Type="http://schemas.openxmlformats.org/officeDocument/2006/relationships/customXml" Target="../ink/ink336.xml"/><Relationship Id="rId86" Type="http://schemas.openxmlformats.org/officeDocument/2006/relationships/image" Target="../media/image326.png"/><Relationship Id="rId4" Type="http://schemas.openxmlformats.org/officeDocument/2006/relationships/image" Target="../media/image285.png"/><Relationship Id="rId9" Type="http://schemas.openxmlformats.org/officeDocument/2006/relationships/customXml" Target="../ink/ink300.xml"/><Relationship Id="rId13" Type="http://schemas.openxmlformats.org/officeDocument/2006/relationships/customXml" Target="../ink/ink302.xml"/><Relationship Id="rId18" Type="http://schemas.openxmlformats.org/officeDocument/2006/relationships/image" Target="../media/image292.png"/><Relationship Id="rId39" Type="http://schemas.openxmlformats.org/officeDocument/2006/relationships/customXml" Target="../ink/ink315.xml"/><Relationship Id="rId34" Type="http://schemas.openxmlformats.org/officeDocument/2006/relationships/image" Target="../media/image300.png"/><Relationship Id="rId50" Type="http://schemas.openxmlformats.org/officeDocument/2006/relationships/image" Target="../media/image308.png"/><Relationship Id="rId55" Type="http://schemas.openxmlformats.org/officeDocument/2006/relationships/customXml" Target="../ink/ink323.xml"/><Relationship Id="rId76" Type="http://schemas.openxmlformats.org/officeDocument/2006/relationships/image" Target="../media/image321.png"/><Relationship Id="rId7" Type="http://schemas.openxmlformats.org/officeDocument/2006/relationships/customXml" Target="../ink/ink299.xml"/><Relationship Id="rId71" Type="http://schemas.openxmlformats.org/officeDocument/2006/relationships/customXml" Target="../ink/ink331.xml"/><Relationship Id="rId2" Type="http://schemas.openxmlformats.org/officeDocument/2006/relationships/image" Target="../media/image1.tmp"/><Relationship Id="rId29" Type="http://schemas.openxmlformats.org/officeDocument/2006/relationships/customXml" Target="../ink/ink310.xml"/><Relationship Id="rId24" Type="http://schemas.openxmlformats.org/officeDocument/2006/relationships/image" Target="../media/image295.png"/><Relationship Id="rId40" Type="http://schemas.openxmlformats.org/officeDocument/2006/relationships/image" Target="../media/image303.png"/><Relationship Id="rId45" Type="http://schemas.openxmlformats.org/officeDocument/2006/relationships/customXml" Target="../ink/ink318.xml"/><Relationship Id="rId66" Type="http://schemas.openxmlformats.org/officeDocument/2006/relationships/image" Target="../media/image316.png"/><Relationship Id="rId61" Type="http://schemas.openxmlformats.org/officeDocument/2006/relationships/customXml" Target="../ink/ink326.xml"/><Relationship Id="rId82" Type="http://schemas.openxmlformats.org/officeDocument/2006/relationships/image" Target="../media/image3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770F94-37E4-C16F-79A9-387B59AA2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Uncontrollable Rectifier Training set</a:t>
            </a: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76467EB0-7096-E674-DD5A-AD015960FB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4191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รูปภาพประกอบด้วย ภาพหน้าจอ, ข้อความ, เก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7E15693-F357-C44A-2122-21AC3B3E4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14" y="1507750"/>
            <a:ext cx="6866350" cy="5048592"/>
          </a:xfrm>
          <a:prstGeom prst="rect">
            <a:avLst/>
          </a:prstGeom>
        </p:spPr>
      </p:pic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2D9FA471-17C9-9D06-D535-A8293607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125626"/>
            <a:ext cx="10515600" cy="1325563"/>
          </a:xfrm>
        </p:spPr>
        <p:txBody>
          <a:bodyPr/>
          <a:lstStyle/>
          <a:p>
            <a:r>
              <a:rPr lang="en-US" dirty="0"/>
              <a:t>Single pulse (Half wave rectifier)</a:t>
            </a:r>
            <a:endParaRPr lang="th-T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BA67319-05E3-A681-6C0A-C5405D418931}"/>
                  </a:ext>
                </a:extLst>
              </p14:cNvPr>
              <p14:cNvContentPartPr/>
              <p14:nvPr/>
            </p14:nvContentPartPr>
            <p14:xfrm>
              <a:off x="3431820" y="3383880"/>
              <a:ext cx="465840" cy="198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BA67319-05E3-A681-6C0A-C5405D4189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4180" y="3366240"/>
                <a:ext cx="5014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13A26E9-0313-3B2F-13CB-BDC8D91C229C}"/>
                  </a:ext>
                </a:extLst>
              </p14:cNvPr>
              <p14:cNvContentPartPr/>
              <p14:nvPr/>
            </p14:nvContentPartPr>
            <p14:xfrm>
              <a:off x="3846900" y="3381000"/>
              <a:ext cx="10800" cy="4489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13A26E9-0313-3B2F-13CB-BDC8D91C22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29260" y="3363000"/>
                <a:ext cx="4644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53273D5-9A27-84BE-3355-1B2690192A9E}"/>
                  </a:ext>
                </a:extLst>
              </p14:cNvPr>
              <p14:cNvContentPartPr/>
              <p14:nvPr/>
            </p14:nvContentPartPr>
            <p14:xfrm>
              <a:off x="3827820" y="3761880"/>
              <a:ext cx="416520" cy="151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53273D5-9A27-84BE-3355-1B2690192A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09820" y="3744240"/>
                <a:ext cx="4521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DFCD1E7-F8E6-8CE4-F1C0-4CA3703C2C2A}"/>
                  </a:ext>
                </a:extLst>
              </p14:cNvPr>
              <p14:cNvContentPartPr/>
              <p14:nvPr/>
            </p14:nvContentPartPr>
            <p14:xfrm>
              <a:off x="4233180" y="3524280"/>
              <a:ext cx="19800" cy="2912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DFCD1E7-F8E6-8CE4-F1C0-4CA3703C2C2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15180" y="3506640"/>
                <a:ext cx="554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E95AEC8-E98F-FC35-6F43-86F495059E31}"/>
                  </a:ext>
                </a:extLst>
              </p14:cNvPr>
              <p14:cNvContentPartPr/>
              <p14:nvPr/>
            </p14:nvContentPartPr>
            <p14:xfrm>
              <a:off x="4363500" y="2319000"/>
              <a:ext cx="1509840" cy="29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E95AEC8-E98F-FC35-6F43-86F495059E3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45860" y="2301000"/>
                <a:ext cx="15454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F0064C3-EF09-0A4A-F5AB-ABAC46CC90B1}"/>
                  </a:ext>
                </a:extLst>
              </p14:cNvPr>
              <p14:cNvContentPartPr/>
              <p14:nvPr/>
            </p14:nvContentPartPr>
            <p14:xfrm>
              <a:off x="6121740" y="2299920"/>
              <a:ext cx="1014120" cy="561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F0064C3-EF09-0A4A-F5AB-ABAC46CC90B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04100" y="2281920"/>
                <a:ext cx="104976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7F540DE-9586-7394-D87D-E92CF141441D}"/>
                  </a:ext>
                </a:extLst>
              </p14:cNvPr>
              <p14:cNvContentPartPr/>
              <p14:nvPr/>
            </p14:nvContentPartPr>
            <p14:xfrm>
              <a:off x="7475340" y="2287680"/>
              <a:ext cx="1188000" cy="216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7F540DE-9586-7394-D87D-E92CF141441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57340" y="2270040"/>
                <a:ext cx="12236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120C5D8-1C0A-F249-350B-963B4DBACE07}"/>
                  </a:ext>
                </a:extLst>
              </p14:cNvPr>
              <p14:cNvContentPartPr/>
              <p14:nvPr/>
            </p14:nvContentPartPr>
            <p14:xfrm>
              <a:off x="7324500" y="4016040"/>
              <a:ext cx="1176480" cy="356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120C5D8-1C0A-F249-350B-963B4DBACE0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06860" y="3998400"/>
                <a:ext cx="121212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1F123AA-D3D7-A59C-5CD9-01D55222441E}"/>
                  </a:ext>
                </a:extLst>
              </p14:cNvPr>
              <p14:cNvContentPartPr/>
              <p14:nvPr/>
            </p14:nvContentPartPr>
            <p14:xfrm>
              <a:off x="6621780" y="3994080"/>
              <a:ext cx="647280" cy="507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1F123AA-D3D7-A59C-5CD9-01D55222441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03780" y="3976440"/>
                <a:ext cx="68292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4097451-E29D-B119-1FD5-67AC42572A57}"/>
                  </a:ext>
                </a:extLst>
              </p14:cNvPr>
              <p14:cNvContentPartPr/>
              <p14:nvPr/>
            </p14:nvContentPartPr>
            <p14:xfrm>
              <a:off x="3454500" y="4000920"/>
              <a:ext cx="3189240" cy="471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4097451-E29D-B119-1FD5-67AC42572A5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436500" y="3983280"/>
                <a:ext cx="322488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กลุ่ม 78">
            <a:extLst>
              <a:ext uri="{FF2B5EF4-FFF2-40B4-BE49-F238E27FC236}">
                <a16:creationId xmlns:a16="http://schemas.microsoft.com/office/drawing/2014/main" id="{31D08D6A-2994-0E8B-702C-427AA596BDA1}"/>
              </a:ext>
            </a:extLst>
          </p:cNvPr>
          <p:cNvGrpSpPr/>
          <p:nvPr/>
        </p:nvGrpSpPr>
        <p:grpSpPr>
          <a:xfrm>
            <a:off x="9136020" y="2208120"/>
            <a:ext cx="2331000" cy="1809000"/>
            <a:chOff x="9136020" y="2208120"/>
            <a:chExt cx="2331000" cy="180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BDA66A0-DD63-4319-4689-71210EEB52F3}"/>
                    </a:ext>
                  </a:extLst>
                </p14:cNvPr>
                <p14:cNvContentPartPr/>
                <p14:nvPr/>
              </p14:nvContentPartPr>
              <p14:xfrm>
                <a:off x="9327180" y="2208120"/>
                <a:ext cx="808200" cy="421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BDA66A0-DD63-4319-4689-71210EEB52F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309180" y="2190120"/>
                  <a:ext cx="84384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1505BD1-44CC-9DAE-1321-2CA90D23DD20}"/>
                    </a:ext>
                  </a:extLst>
                </p14:cNvPr>
                <p14:cNvContentPartPr/>
                <p14:nvPr/>
              </p14:nvContentPartPr>
              <p14:xfrm>
                <a:off x="9930180" y="2681160"/>
                <a:ext cx="364320" cy="23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1505BD1-44CC-9DAE-1321-2CA90D23DD2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912540" y="2663160"/>
                  <a:ext cx="399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03E3B6-1036-DAAA-C29A-1E5F56058997}"/>
                    </a:ext>
                  </a:extLst>
                </p14:cNvPr>
                <p14:cNvContentPartPr/>
                <p14:nvPr/>
              </p14:nvContentPartPr>
              <p14:xfrm>
                <a:off x="9937380" y="2695200"/>
                <a:ext cx="30600" cy="680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03E3B6-1036-DAAA-C29A-1E5F5605899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919380" y="2677200"/>
                  <a:ext cx="6624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857F44-0D90-7D10-99A7-BA97074445BC}"/>
                    </a:ext>
                  </a:extLst>
                </p14:cNvPr>
                <p14:cNvContentPartPr/>
                <p14:nvPr/>
              </p14:nvContentPartPr>
              <p14:xfrm>
                <a:off x="10329060" y="2694480"/>
                <a:ext cx="60480" cy="574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857F44-0D90-7D10-99A7-BA97074445B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311060" y="2676480"/>
                  <a:ext cx="9612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7651D11-AC1F-A98A-A1B3-06C63744D720}"/>
                    </a:ext>
                  </a:extLst>
                </p14:cNvPr>
                <p14:cNvContentPartPr/>
                <p14:nvPr/>
              </p14:nvContentPartPr>
              <p14:xfrm>
                <a:off x="9952500" y="3270120"/>
                <a:ext cx="384480" cy="27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7651D11-AC1F-A98A-A1B3-06C63744D72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934860" y="3252480"/>
                  <a:ext cx="420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2EBC21D-2C53-E546-DC74-5B91BBD77102}"/>
                    </a:ext>
                  </a:extLst>
                </p14:cNvPr>
                <p14:cNvContentPartPr/>
                <p14:nvPr/>
              </p14:nvContentPartPr>
              <p14:xfrm>
                <a:off x="10178580" y="3375600"/>
                <a:ext cx="19800" cy="606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2EBC21D-2C53-E546-DC74-5B91BBD7710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160580" y="3357960"/>
                  <a:ext cx="5544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71F7096-6331-D34D-7AA3-EFB841820076}"/>
                    </a:ext>
                  </a:extLst>
                </p14:cNvPr>
                <p14:cNvContentPartPr/>
                <p14:nvPr/>
              </p14:nvContentPartPr>
              <p14:xfrm>
                <a:off x="9136020" y="3963480"/>
                <a:ext cx="1008000" cy="53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71F7096-6331-D34D-7AA3-EFB84182007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118020" y="3945840"/>
                  <a:ext cx="10436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D71FBFD-441C-2FCE-449D-00422D2FC6EB}"/>
                    </a:ext>
                  </a:extLst>
                </p14:cNvPr>
                <p14:cNvContentPartPr/>
                <p14:nvPr/>
              </p14:nvContentPartPr>
              <p14:xfrm>
                <a:off x="10518420" y="2702760"/>
                <a:ext cx="177480" cy="325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D71FBFD-441C-2FCE-449D-00422D2FC6E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500420" y="2684760"/>
                  <a:ext cx="2131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7C8504E-0EED-A934-B18A-26A9234E8755}"/>
                    </a:ext>
                  </a:extLst>
                </p14:cNvPr>
                <p14:cNvContentPartPr/>
                <p14:nvPr/>
              </p14:nvContentPartPr>
              <p14:xfrm>
                <a:off x="10795980" y="2884200"/>
                <a:ext cx="113400" cy="141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7C8504E-0EED-A934-B18A-26A9234E875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778340" y="2866200"/>
                  <a:ext cx="1490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F221737-B5D3-8A09-59CA-62B552A5046D}"/>
                    </a:ext>
                  </a:extLst>
                </p14:cNvPr>
                <p14:cNvContentPartPr/>
                <p14:nvPr/>
              </p14:nvContentPartPr>
              <p14:xfrm>
                <a:off x="10956180" y="2877000"/>
                <a:ext cx="242280" cy="163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F221737-B5D3-8A09-59CA-62B552A5046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938180" y="2859000"/>
                  <a:ext cx="2779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269CC87-6189-BC41-BDB0-3046DFFD7813}"/>
                    </a:ext>
                  </a:extLst>
                </p14:cNvPr>
                <p14:cNvContentPartPr/>
                <p14:nvPr/>
              </p14:nvContentPartPr>
              <p14:xfrm>
                <a:off x="11225460" y="2864760"/>
                <a:ext cx="141840" cy="189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269CC87-6189-BC41-BDB0-3046DFFD781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207820" y="2846760"/>
                  <a:ext cx="1774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3437B99-4120-B8ED-E647-13276C949E7C}"/>
                    </a:ext>
                  </a:extLst>
                </p14:cNvPr>
                <p14:cNvContentPartPr/>
                <p14:nvPr/>
              </p14:nvContentPartPr>
              <p14:xfrm>
                <a:off x="11341020" y="2752080"/>
                <a:ext cx="126000" cy="284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3437B99-4120-B8ED-E647-13276C949E7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323020" y="2734080"/>
                  <a:ext cx="161640" cy="32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0C6DCCB-ADE1-F3E6-5CD9-106A6515153E}"/>
                  </a:ext>
                </a:extLst>
              </p14:cNvPr>
              <p14:cNvContentPartPr/>
              <p14:nvPr/>
            </p14:nvContentPartPr>
            <p14:xfrm>
              <a:off x="4053540" y="2133960"/>
              <a:ext cx="268920" cy="3034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0C6DCCB-ADE1-F3E6-5CD9-106A6515153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035900" y="2116320"/>
                <a:ext cx="304560" cy="33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กลุ่ม 83">
            <a:extLst>
              <a:ext uri="{FF2B5EF4-FFF2-40B4-BE49-F238E27FC236}">
                <a16:creationId xmlns:a16="http://schemas.microsoft.com/office/drawing/2014/main" id="{2CB386D8-943D-5636-C6BB-EC78AAB42DE0}"/>
              </a:ext>
            </a:extLst>
          </p:cNvPr>
          <p:cNvGrpSpPr/>
          <p:nvPr/>
        </p:nvGrpSpPr>
        <p:grpSpPr>
          <a:xfrm>
            <a:off x="3608580" y="2719680"/>
            <a:ext cx="380880" cy="210240"/>
            <a:chOff x="3608580" y="2719680"/>
            <a:chExt cx="380880" cy="2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80680F4-4CD0-8D38-F01A-78028A4F6932}"/>
                    </a:ext>
                  </a:extLst>
                </p14:cNvPr>
                <p14:cNvContentPartPr/>
                <p14:nvPr/>
              </p14:nvContentPartPr>
              <p14:xfrm>
                <a:off x="3608580" y="2815080"/>
                <a:ext cx="300240" cy="15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80680F4-4CD0-8D38-F01A-78028A4F693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590940" y="2797440"/>
                  <a:ext cx="335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A24A160-083E-B641-32B8-DFE960B25329}"/>
                    </a:ext>
                  </a:extLst>
                </p14:cNvPr>
                <p14:cNvContentPartPr/>
                <p14:nvPr/>
              </p14:nvContentPartPr>
              <p14:xfrm>
                <a:off x="3873900" y="2719680"/>
                <a:ext cx="15840" cy="210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A24A160-083E-B641-32B8-DFE960B2532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856260" y="2701680"/>
                  <a:ext cx="51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6027AB9-615B-A853-3A80-3E7D3ED7DE86}"/>
                    </a:ext>
                  </a:extLst>
                </p14:cNvPr>
                <p14:cNvContentPartPr/>
                <p14:nvPr/>
              </p14:nvContentPartPr>
              <p14:xfrm>
                <a:off x="3873900" y="2752440"/>
                <a:ext cx="115560" cy="145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6027AB9-615B-A853-3A80-3E7D3ED7DE8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56260" y="2734800"/>
                  <a:ext cx="15120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กลุ่ม 98">
            <a:extLst>
              <a:ext uri="{FF2B5EF4-FFF2-40B4-BE49-F238E27FC236}">
                <a16:creationId xmlns:a16="http://schemas.microsoft.com/office/drawing/2014/main" id="{4E984252-0657-AE18-06FF-375944A59BD3}"/>
              </a:ext>
            </a:extLst>
          </p:cNvPr>
          <p:cNvGrpSpPr/>
          <p:nvPr/>
        </p:nvGrpSpPr>
        <p:grpSpPr>
          <a:xfrm>
            <a:off x="308460" y="2718960"/>
            <a:ext cx="2878560" cy="1397880"/>
            <a:chOff x="308460" y="2718960"/>
            <a:chExt cx="2878560" cy="139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4F3E727-3E11-AE2C-8D7E-8F447B0BC696}"/>
                    </a:ext>
                  </a:extLst>
                </p14:cNvPr>
                <p14:cNvContentPartPr/>
                <p14:nvPr/>
              </p14:nvContentPartPr>
              <p14:xfrm>
                <a:off x="459660" y="2733360"/>
                <a:ext cx="252000" cy="269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4F3E727-3E11-AE2C-8D7E-8F447B0BC69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42020" y="2715720"/>
                  <a:ext cx="2876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990D58B-810F-7DA5-6D05-A3DC62F166B5}"/>
                    </a:ext>
                  </a:extLst>
                </p14:cNvPr>
                <p14:cNvContentPartPr/>
                <p14:nvPr/>
              </p14:nvContentPartPr>
              <p14:xfrm>
                <a:off x="597540" y="3000120"/>
                <a:ext cx="166320" cy="729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990D58B-810F-7DA5-6D05-A3DC62F166B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79900" y="2982480"/>
                  <a:ext cx="2019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36D9757-C345-7E8B-D166-1D279E1571A0}"/>
                    </a:ext>
                  </a:extLst>
                </p14:cNvPr>
                <p14:cNvContentPartPr/>
                <p14:nvPr/>
              </p14:nvContentPartPr>
              <p14:xfrm>
                <a:off x="498900" y="3750000"/>
                <a:ext cx="274680" cy="33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36D9757-C345-7E8B-D166-1D279E1571A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80900" y="3732000"/>
                  <a:ext cx="3103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526741F-B839-6BA9-24FD-F7722DB91FF5}"/>
                    </a:ext>
                  </a:extLst>
                </p14:cNvPr>
                <p14:cNvContentPartPr/>
                <p14:nvPr/>
              </p14:nvContentPartPr>
              <p14:xfrm>
                <a:off x="890580" y="3055560"/>
                <a:ext cx="28440" cy="393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526741F-B839-6BA9-24FD-F7722DB91FF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72940" y="3037920"/>
                  <a:ext cx="6408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AF2ED0E-559E-0A86-3FE1-D2EB7DC85076}"/>
                    </a:ext>
                  </a:extLst>
                </p14:cNvPr>
                <p14:cNvContentPartPr/>
                <p14:nvPr/>
              </p14:nvContentPartPr>
              <p14:xfrm>
                <a:off x="993180" y="3073200"/>
                <a:ext cx="77760" cy="383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AF2ED0E-559E-0A86-3FE1-D2EB7DC8507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75180" y="3055200"/>
                  <a:ext cx="11340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9AFF934-1203-2D27-24C6-F11D7D32C162}"/>
                    </a:ext>
                  </a:extLst>
                </p14:cNvPr>
                <p14:cNvContentPartPr/>
                <p14:nvPr/>
              </p14:nvContentPartPr>
              <p14:xfrm>
                <a:off x="1218900" y="2718960"/>
                <a:ext cx="218520" cy="229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9AFF934-1203-2D27-24C6-F11D7D32C16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201260" y="2701320"/>
                  <a:ext cx="2541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AD74CDF-B7A5-A0AC-88A0-56461F5FA3D1}"/>
                    </a:ext>
                  </a:extLst>
                </p14:cNvPr>
                <p14:cNvContentPartPr/>
                <p14:nvPr/>
              </p14:nvContentPartPr>
              <p14:xfrm>
                <a:off x="1185060" y="2977440"/>
                <a:ext cx="156240" cy="795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AD74CDF-B7A5-A0AC-88A0-56461F5FA3D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67060" y="2959800"/>
                  <a:ext cx="191880" cy="83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EC32552-0206-3BA4-3582-A7C5D9B7D24D}"/>
                    </a:ext>
                  </a:extLst>
                </p14:cNvPr>
                <p14:cNvContentPartPr/>
                <p14:nvPr/>
              </p14:nvContentPartPr>
              <p14:xfrm>
                <a:off x="1414020" y="2730120"/>
                <a:ext cx="1730160" cy="577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EC32552-0206-3BA4-3582-A7C5D9B7D24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396380" y="2712120"/>
                  <a:ext cx="176580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EA7E0F-F12F-E498-E1F0-2A9F00E6B18F}"/>
                    </a:ext>
                  </a:extLst>
                </p14:cNvPr>
                <p14:cNvContentPartPr/>
                <p14:nvPr/>
              </p14:nvContentPartPr>
              <p14:xfrm>
                <a:off x="1212780" y="3726240"/>
                <a:ext cx="1974240" cy="390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EA7E0F-F12F-E498-E1F0-2A9F00E6B18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95140" y="3708240"/>
                  <a:ext cx="200988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CE130EE-A153-785E-3C79-C29DD9C9ECA8}"/>
                    </a:ext>
                  </a:extLst>
                </p14:cNvPr>
                <p14:cNvContentPartPr/>
                <p14:nvPr/>
              </p14:nvContentPartPr>
              <p14:xfrm>
                <a:off x="308460" y="2722920"/>
                <a:ext cx="134280" cy="158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CE130EE-A153-785E-3C79-C29DD9C9ECA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90820" y="2704920"/>
                  <a:ext cx="1699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E0F4F82-7F83-153A-AAC4-19B77572327C}"/>
                    </a:ext>
                  </a:extLst>
                </p14:cNvPr>
                <p14:cNvContentPartPr/>
                <p14:nvPr/>
              </p14:nvContentPartPr>
              <p14:xfrm>
                <a:off x="363900" y="3741720"/>
                <a:ext cx="117720" cy="99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E0F4F82-7F83-153A-AAC4-19B77572327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45900" y="3723720"/>
                  <a:ext cx="153360" cy="13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1CDA899-7492-E43F-CFCF-77C4380D84B2}"/>
                  </a:ext>
                </a:extLst>
              </p14:cNvPr>
              <p14:cNvContentPartPr/>
              <p14:nvPr/>
            </p14:nvContentPartPr>
            <p14:xfrm>
              <a:off x="4242696" y="2430470"/>
              <a:ext cx="28800" cy="7632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1CDA899-7492-E43F-CFCF-77C4380D84B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206696" y="2394470"/>
                <a:ext cx="100440" cy="83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776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รูปภาพประกอบด้วย ภาพหน้าจอ, ข้อความ, เก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7E15693-F357-C44A-2122-21AC3B3E4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14" y="1507750"/>
            <a:ext cx="6866350" cy="5048592"/>
          </a:xfrm>
          <a:prstGeom prst="rect">
            <a:avLst/>
          </a:prstGeom>
        </p:spPr>
      </p:pic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2D9FA471-17C9-9D06-D535-A8293607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125626"/>
            <a:ext cx="10515600" cy="1325563"/>
          </a:xfrm>
        </p:spPr>
        <p:txBody>
          <a:bodyPr/>
          <a:lstStyle/>
          <a:p>
            <a:r>
              <a:rPr lang="en-US" dirty="0"/>
              <a:t>Single pulse (Half wave rectifier) C-Filter</a:t>
            </a:r>
            <a:endParaRPr lang="th-T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BA67319-05E3-A681-6C0A-C5405D418931}"/>
                  </a:ext>
                </a:extLst>
              </p14:cNvPr>
              <p14:cNvContentPartPr/>
              <p14:nvPr/>
            </p14:nvContentPartPr>
            <p14:xfrm>
              <a:off x="3431820" y="3383880"/>
              <a:ext cx="465840" cy="198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BA67319-05E3-A681-6C0A-C5405D4189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3806" y="3365880"/>
                <a:ext cx="501508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13A26E9-0313-3B2F-13CB-BDC8D91C229C}"/>
                  </a:ext>
                </a:extLst>
              </p14:cNvPr>
              <p14:cNvContentPartPr/>
              <p14:nvPr/>
            </p14:nvContentPartPr>
            <p14:xfrm>
              <a:off x="3846900" y="3381000"/>
              <a:ext cx="10800" cy="4489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13A26E9-0313-3B2F-13CB-BDC8D91C22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28900" y="3363014"/>
                <a:ext cx="46440" cy="484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53273D5-9A27-84BE-3355-1B2690192A9E}"/>
                  </a:ext>
                </a:extLst>
              </p14:cNvPr>
              <p14:cNvContentPartPr/>
              <p14:nvPr/>
            </p14:nvContentPartPr>
            <p14:xfrm>
              <a:off x="3827820" y="3761880"/>
              <a:ext cx="416520" cy="151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53273D5-9A27-84BE-3355-1B2690192A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09836" y="3743441"/>
                <a:ext cx="452129" cy="51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DFCD1E7-F8E6-8CE4-F1C0-4CA3703C2C2A}"/>
                  </a:ext>
                </a:extLst>
              </p14:cNvPr>
              <p14:cNvContentPartPr/>
              <p14:nvPr/>
            </p14:nvContentPartPr>
            <p14:xfrm>
              <a:off x="4233180" y="3524280"/>
              <a:ext cx="19800" cy="2912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DFCD1E7-F8E6-8CE4-F1C0-4CA3703C2C2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15180" y="3506258"/>
                <a:ext cx="55440" cy="326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E95AEC8-E98F-FC35-6F43-86F495059E31}"/>
                  </a:ext>
                </a:extLst>
              </p14:cNvPr>
              <p14:cNvContentPartPr/>
              <p14:nvPr/>
            </p14:nvContentPartPr>
            <p14:xfrm>
              <a:off x="4363500" y="2319000"/>
              <a:ext cx="1509840" cy="29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E95AEC8-E98F-FC35-6F43-86F495059E3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45496" y="2301000"/>
                <a:ext cx="1545488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F0064C3-EF09-0A4A-F5AB-ABAC46CC90B1}"/>
                  </a:ext>
                </a:extLst>
              </p14:cNvPr>
              <p14:cNvContentPartPr/>
              <p14:nvPr/>
            </p14:nvContentPartPr>
            <p14:xfrm>
              <a:off x="6121740" y="2299920"/>
              <a:ext cx="1014120" cy="561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F0064C3-EF09-0A4A-F5AB-ABAC46CC90B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03740" y="2282035"/>
                <a:ext cx="1049760" cy="91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7F540DE-9586-7394-D87D-E92CF141441D}"/>
                  </a:ext>
                </a:extLst>
              </p14:cNvPr>
              <p14:cNvContentPartPr/>
              <p14:nvPr/>
            </p14:nvContentPartPr>
            <p14:xfrm>
              <a:off x="7475340" y="2287680"/>
              <a:ext cx="1188000" cy="216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7F540DE-9586-7394-D87D-E92CF141441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57340" y="2269375"/>
                <a:ext cx="1223640" cy="57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120C5D8-1C0A-F249-350B-963B4DBACE07}"/>
                  </a:ext>
                </a:extLst>
              </p14:cNvPr>
              <p14:cNvContentPartPr/>
              <p14:nvPr/>
            </p14:nvContentPartPr>
            <p14:xfrm>
              <a:off x="7324500" y="4016040"/>
              <a:ext cx="1176480" cy="356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120C5D8-1C0A-F249-350B-963B4DBACE0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06500" y="3997856"/>
                <a:ext cx="1212120" cy="716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1F123AA-D3D7-A59C-5CD9-01D55222441E}"/>
                  </a:ext>
                </a:extLst>
              </p14:cNvPr>
              <p14:cNvContentPartPr/>
              <p14:nvPr/>
            </p14:nvContentPartPr>
            <p14:xfrm>
              <a:off x="6621780" y="3994080"/>
              <a:ext cx="647280" cy="507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1F123AA-D3D7-A59C-5CD9-01D55222441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03770" y="3976080"/>
                <a:ext cx="6829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4097451-E29D-B119-1FD5-67AC42572A57}"/>
                  </a:ext>
                </a:extLst>
              </p14:cNvPr>
              <p14:cNvContentPartPr/>
              <p14:nvPr/>
            </p14:nvContentPartPr>
            <p14:xfrm>
              <a:off x="3454500" y="4000920"/>
              <a:ext cx="3189240" cy="471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4097451-E29D-B119-1FD5-67AC42572A5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436500" y="3982920"/>
                <a:ext cx="322488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กลุ่ม 78">
            <a:extLst>
              <a:ext uri="{FF2B5EF4-FFF2-40B4-BE49-F238E27FC236}">
                <a16:creationId xmlns:a16="http://schemas.microsoft.com/office/drawing/2014/main" id="{31D08D6A-2994-0E8B-702C-427AA596BDA1}"/>
              </a:ext>
            </a:extLst>
          </p:cNvPr>
          <p:cNvGrpSpPr/>
          <p:nvPr/>
        </p:nvGrpSpPr>
        <p:grpSpPr>
          <a:xfrm>
            <a:off x="9136020" y="2208120"/>
            <a:ext cx="2331000" cy="1809000"/>
            <a:chOff x="9136020" y="2208120"/>
            <a:chExt cx="2331000" cy="180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BDA66A0-DD63-4319-4689-71210EEB52F3}"/>
                    </a:ext>
                  </a:extLst>
                </p14:cNvPr>
                <p14:cNvContentPartPr/>
                <p14:nvPr/>
              </p14:nvContentPartPr>
              <p14:xfrm>
                <a:off x="9327180" y="2208120"/>
                <a:ext cx="808200" cy="421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BDA66A0-DD63-4319-4689-71210EEB52F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309188" y="2190120"/>
                  <a:ext cx="843824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1505BD1-44CC-9DAE-1321-2CA90D23DD20}"/>
                    </a:ext>
                  </a:extLst>
                </p14:cNvPr>
                <p14:cNvContentPartPr/>
                <p14:nvPr/>
              </p14:nvContentPartPr>
              <p14:xfrm>
                <a:off x="9930180" y="2681160"/>
                <a:ext cx="364320" cy="23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1505BD1-44CC-9DAE-1321-2CA90D23DD2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912180" y="2663160"/>
                  <a:ext cx="399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03E3B6-1036-DAAA-C29A-1E5F56058997}"/>
                    </a:ext>
                  </a:extLst>
                </p14:cNvPr>
                <p14:cNvContentPartPr/>
                <p14:nvPr/>
              </p14:nvContentPartPr>
              <p14:xfrm>
                <a:off x="9937380" y="2695200"/>
                <a:ext cx="30600" cy="680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03E3B6-1036-DAAA-C29A-1E5F5605899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919380" y="2677200"/>
                  <a:ext cx="6624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857F44-0D90-7D10-99A7-BA97074445BC}"/>
                    </a:ext>
                  </a:extLst>
                </p14:cNvPr>
                <p14:cNvContentPartPr/>
                <p14:nvPr/>
              </p14:nvContentPartPr>
              <p14:xfrm>
                <a:off x="10329060" y="2694480"/>
                <a:ext cx="60480" cy="574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857F44-0D90-7D10-99A7-BA97074445B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311060" y="2676491"/>
                  <a:ext cx="96120" cy="6101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7651D11-AC1F-A98A-A1B3-06C63744D720}"/>
                    </a:ext>
                  </a:extLst>
                </p14:cNvPr>
                <p14:cNvContentPartPr/>
                <p14:nvPr/>
              </p14:nvContentPartPr>
              <p14:xfrm>
                <a:off x="9952500" y="3270120"/>
                <a:ext cx="384480" cy="27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7651D11-AC1F-A98A-A1B3-06C63744D72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934500" y="3252120"/>
                  <a:ext cx="420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2EBC21D-2C53-E546-DC74-5B91BBD77102}"/>
                    </a:ext>
                  </a:extLst>
                </p14:cNvPr>
                <p14:cNvContentPartPr/>
                <p14:nvPr/>
              </p14:nvContentPartPr>
              <p14:xfrm>
                <a:off x="10178580" y="3375600"/>
                <a:ext cx="19800" cy="606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2EBC21D-2C53-E546-DC74-5B91BBD7710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160580" y="3357600"/>
                  <a:ext cx="5544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71F7096-6331-D34D-7AA3-EFB841820076}"/>
                    </a:ext>
                  </a:extLst>
                </p14:cNvPr>
                <p14:cNvContentPartPr/>
                <p14:nvPr/>
              </p14:nvContentPartPr>
              <p14:xfrm>
                <a:off x="9136020" y="3963480"/>
                <a:ext cx="1008000" cy="53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71F7096-6331-D34D-7AA3-EFB84182007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118020" y="3945358"/>
                  <a:ext cx="1043640" cy="895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D71FBFD-441C-2FCE-449D-00422D2FC6EB}"/>
                    </a:ext>
                  </a:extLst>
                </p14:cNvPr>
                <p14:cNvContentPartPr/>
                <p14:nvPr/>
              </p14:nvContentPartPr>
              <p14:xfrm>
                <a:off x="10518420" y="2702760"/>
                <a:ext cx="177480" cy="325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D71FBFD-441C-2FCE-449D-00422D2FC6E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500420" y="2684760"/>
                  <a:ext cx="2131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7C8504E-0EED-A934-B18A-26A9234E8755}"/>
                    </a:ext>
                  </a:extLst>
                </p14:cNvPr>
                <p14:cNvContentPartPr/>
                <p14:nvPr/>
              </p14:nvContentPartPr>
              <p14:xfrm>
                <a:off x="10795980" y="2884200"/>
                <a:ext cx="113400" cy="141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7C8504E-0EED-A934-B18A-26A9234E875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777980" y="2866200"/>
                  <a:ext cx="1490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F221737-B5D3-8A09-59CA-62B552A5046D}"/>
                    </a:ext>
                  </a:extLst>
                </p14:cNvPr>
                <p14:cNvContentPartPr/>
                <p14:nvPr/>
              </p14:nvContentPartPr>
              <p14:xfrm>
                <a:off x="10956180" y="2877000"/>
                <a:ext cx="242280" cy="163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F221737-B5D3-8A09-59CA-62B552A5046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938207" y="2859000"/>
                  <a:ext cx="277867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269CC87-6189-BC41-BDB0-3046DFFD7813}"/>
                    </a:ext>
                  </a:extLst>
                </p14:cNvPr>
                <p14:cNvContentPartPr/>
                <p14:nvPr/>
              </p14:nvContentPartPr>
              <p14:xfrm>
                <a:off x="11225460" y="2864760"/>
                <a:ext cx="141840" cy="189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269CC87-6189-BC41-BDB0-3046DFFD781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207460" y="2846760"/>
                  <a:ext cx="1774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3437B99-4120-B8ED-E647-13276C949E7C}"/>
                    </a:ext>
                  </a:extLst>
                </p14:cNvPr>
                <p14:cNvContentPartPr/>
                <p14:nvPr/>
              </p14:nvContentPartPr>
              <p14:xfrm>
                <a:off x="11341020" y="2752080"/>
                <a:ext cx="126000" cy="284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3437B99-4120-B8ED-E647-13276C949E7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323020" y="2734103"/>
                  <a:ext cx="161640" cy="3199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กลุ่ม 5">
            <a:extLst>
              <a:ext uri="{FF2B5EF4-FFF2-40B4-BE49-F238E27FC236}">
                <a16:creationId xmlns:a16="http://schemas.microsoft.com/office/drawing/2014/main" id="{AD536E5D-457C-62D0-02F1-F99D0EAD8A5C}"/>
              </a:ext>
            </a:extLst>
          </p:cNvPr>
          <p:cNvGrpSpPr/>
          <p:nvPr/>
        </p:nvGrpSpPr>
        <p:grpSpPr>
          <a:xfrm>
            <a:off x="7109940" y="3279840"/>
            <a:ext cx="270000" cy="723960"/>
            <a:chOff x="7109940" y="3279840"/>
            <a:chExt cx="270000" cy="72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AB780C4-970D-6C07-977C-4C9D842F2EF1}"/>
                    </a:ext>
                  </a:extLst>
                </p14:cNvPr>
                <p14:cNvContentPartPr/>
                <p14:nvPr/>
              </p14:nvContentPartPr>
              <p14:xfrm>
                <a:off x="7189500" y="3542280"/>
                <a:ext cx="54360" cy="461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AB780C4-970D-6C07-977C-4C9D842F2EF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71500" y="3524280"/>
                  <a:ext cx="9000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EB4E8E9-B3D2-0401-D2D9-1E1C545F6FBB}"/>
                    </a:ext>
                  </a:extLst>
                </p14:cNvPr>
                <p14:cNvContentPartPr/>
                <p14:nvPr/>
              </p14:nvContentPartPr>
              <p14:xfrm>
                <a:off x="7109940" y="3279840"/>
                <a:ext cx="270000" cy="269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EB4E8E9-B3D2-0401-D2D9-1E1C545F6FB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092300" y="3261840"/>
                  <a:ext cx="305640" cy="30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7E1C8D-F4BC-7753-3668-5DACA5F0C880}"/>
                  </a:ext>
                </a:extLst>
              </p14:cNvPr>
              <p14:cNvContentPartPr/>
              <p14:nvPr/>
            </p14:nvContentPartPr>
            <p14:xfrm>
              <a:off x="7136580" y="2170320"/>
              <a:ext cx="276840" cy="263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7E1C8D-F4BC-7753-3668-5DACA5F0C88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118940" y="2152680"/>
                <a:ext cx="3124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E14C45-2E20-D227-6E64-4C33FA3C3CF1}"/>
                  </a:ext>
                </a:extLst>
              </p14:cNvPr>
              <p14:cNvContentPartPr/>
              <p14:nvPr/>
            </p14:nvContentPartPr>
            <p14:xfrm>
              <a:off x="4081980" y="2211000"/>
              <a:ext cx="306720" cy="243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E14C45-2E20-D227-6E64-4C33FA3C3CF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064340" y="2193000"/>
                <a:ext cx="3423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0028B4E-F472-5382-AF16-76503D113E39}"/>
                  </a:ext>
                </a:extLst>
              </p14:cNvPr>
              <p14:cNvContentPartPr/>
              <p14:nvPr/>
            </p14:nvContentPartPr>
            <p14:xfrm>
              <a:off x="4084500" y="3242400"/>
              <a:ext cx="267120" cy="261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0028B4E-F472-5382-AF16-76503D113E3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66860" y="3224400"/>
                <a:ext cx="302760" cy="29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กลุ่ม 11">
            <a:extLst>
              <a:ext uri="{FF2B5EF4-FFF2-40B4-BE49-F238E27FC236}">
                <a16:creationId xmlns:a16="http://schemas.microsoft.com/office/drawing/2014/main" id="{17F547F0-4ABB-339F-290D-05259856AA7D}"/>
              </a:ext>
            </a:extLst>
          </p:cNvPr>
          <p:cNvGrpSpPr/>
          <p:nvPr/>
        </p:nvGrpSpPr>
        <p:grpSpPr>
          <a:xfrm>
            <a:off x="3661140" y="2776920"/>
            <a:ext cx="439200" cy="190800"/>
            <a:chOff x="3661140" y="2776920"/>
            <a:chExt cx="43920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EB90001-349E-7AA8-45A2-CE23DE85409F}"/>
                    </a:ext>
                  </a:extLst>
                </p14:cNvPr>
                <p14:cNvContentPartPr/>
                <p14:nvPr/>
              </p14:nvContentPartPr>
              <p14:xfrm>
                <a:off x="3661140" y="2858280"/>
                <a:ext cx="335160" cy="19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EB90001-349E-7AA8-45A2-CE23DE85409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643140" y="2840280"/>
                  <a:ext cx="370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12F8470-670E-F3B2-B62D-7D140FC2ADEA}"/>
                    </a:ext>
                  </a:extLst>
                </p14:cNvPr>
                <p14:cNvContentPartPr/>
                <p14:nvPr/>
              </p14:nvContentPartPr>
              <p14:xfrm>
                <a:off x="3931860" y="2776920"/>
                <a:ext cx="168480" cy="19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12F8470-670E-F3B2-B62D-7D140FC2ADE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914220" y="2758920"/>
                  <a:ext cx="20412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กลุ่ม 14">
            <a:extLst>
              <a:ext uri="{FF2B5EF4-FFF2-40B4-BE49-F238E27FC236}">
                <a16:creationId xmlns:a16="http://schemas.microsoft.com/office/drawing/2014/main" id="{BDB898EA-B1C3-9092-3BB7-80DD81A28C85}"/>
              </a:ext>
            </a:extLst>
          </p:cNvPr>
          <p:cNvGrpSpPr/>
          <p:nvPr/>
        </p:nvGrpSpPr>
        <p:grpSpPr>
          <a:xfrm>
            <a:off x="7567500" y="2802120"/>
            <a:ext cx="381240" cy="179640"/>
            <a:chOff x="7567500" y="2802120"/>
            <a:chExt cx="381240" cy="1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585F57-899D-EEA4-C8F5-4C375F080BD1}"/>
                    </a:ext>
                  </a:extLst>
                </p14:cNvPr>
                <p14:cNvContentPartPr/>
                <p14:nvPr/>
              </p14:nvContentPartPr>
              <p14:xfrm>
                <a:off x="7639500" y="2868720"/>
                <a:ext cx="309240" cy="36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585F57-899D-EEA4-C8F5-4C375F080BD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621500" y="2850720"/>
                  <a:ext cx="344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D6DB05-0655-9B2C-F6A6-163BC200A2C1}"/>
                    </a:ext>
                  </a:extLst>
                </p14:cNvPr>
                <p14:cNvContentPartPr/>
                <p14:nvPr/>
              </p14:nvContentPartPr>
              <p14:xfrm>
                <a:off x="7567500" y="2802120"/>
                <a:ext cx="149400" cy="179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DD6DB05-0655-9B2C-F6A6-163BC200A2C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549500" y="2784120"/>
                  <a:ext cx="18504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กลุ่ม 15">
            <a:extLst>
              <a:ext uri="{FF2B5EF4-FFF2-40B4-BE49-F238E27FC236}">
                <a16:creationId xmlns:a16="http://schemas.microsoft.com/office/drawing/2014/main" id="{648FC496-0E01-AAA4-070A-5ADEB74628EB}"/>
              </a:ext>
            </a:extLst>
          </p:cNvPr>
          <p:cNvGrpSpPr/>
          <p:nvPr/>
        </p:nvGrpSpPr>
        <p:grpSpPr>
          <a:xfrm>
            <a:off x="459660" y="2718960"/>
            <a:ext cx="2727360" cy="1397880"/>
            <a:chOff x="459660" y="2718960"/>
            <a:chExt cx="2727360" cy="139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6E28A00-6D95-FB3E-4F83-386E76108310}"/>
                    </a:ext>
                  </a:extLst>
                </p14:cNvPr>
                <p14:cNvContentPartPr/>
                <p14:nvPr/>
              </p14:nvContentPartPr>
              <p14:xfrm>
                <a:off x="459660" y="2733360"/>
                <a:ext cx="252000" cy="269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6E28A00-6D95-FB3E-4F83-386E7610831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42020" y="2715720"/>
                  <a:ext cx="2876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D034806-F1F8-610C-2BED-A9950F920BDA}"/>
                    </a:ext>
                  </a:extLst>
                </p14:cNvPr>
                <p14:cNvContentPartPr/>
                <p14:nvPr/>
              </p14:nvContentPartPr>
              <p14:xfrm>
                <a:off x="597540" y="3000120"/>
                <a:ext cx="166320" cy="729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D034806-F1F8-610C-2BED-A9950F920BD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79900" y="2982480"/>
                  <a:ext cx="2019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66CCC8F-1D54-49F3-0DF7-5C4DBED8F81E}"/>
                    </a:ext>
                  </a:extLst>
                </p14:cNvPr>
                <p14:cNvContentPartPr/>
                <p14:nvPr/>
              </p14:nvContentPartPr>
              <p14:xfrm>
                <a:off x="498900" y="3750000"/>
                <a:ext cx="274680" cy="33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66CCC8F-1D54-49F3-0DF7-5C4DBED8F81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80900" y="3732000"/>
                  <a:ext cx="3103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951E5D-7F17-60E0-2543-A74CE2A72A4E}"/>
                    </a:ext>
                  </a:extLst>
                </p14:cNvPr>
                <p14:cNvContentPartPr/>
                <p14:nvPr/>
              </p14:nvContentPartPr>
              <p14:xfrm>
                <a:off x="890580" y="3055560"/>
                <a:ext cx="28440" cy="393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951E5D-7F17-60E0-2543-A74CE2A72A4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72940" y="3037920"/>
                  <a:ext cx="6408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5391411-E874-6B4F-44F2-89A8D26C18B6}"/>
                    </a:ext>
                  </a:extLst>
                </p14:cNvPr>
                <p14:cNvContentPartPr/>
                <p14:nvPr/>
              </p14:nvContentPartPr>
              <p14:xfrm>
                <a:off x="993180" y="3073200"/>
                <a:ext cx="77760" cy="383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5391411-E874-6B4F-44F2-89A8D26C18B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75180" y="3055200"/>
                  <a:ext cx="11340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CEA2F1-7293-8012-3722-C1D0563DC0D4}"/>
                    </a:ext>
                  </a:extLst>
                </p14:cNvPr>
                <p14:cNvContentPartPr/>
                <p14:nvPr/>
              </p14:nvContentPartPr>
              <p14:xfrm>
                <a:off x="1218900" y="2718960"/>
                <a:ext cx="218520" cy="229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CEA2F1-7293-8012-3722-C1D0563DC0D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201260" y="2701320"/>
                  <a:ext cx="2541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F1ECF5-B624-CD4B-EA51-BDFD4E6E7C25}"/>
                    </a:ext>
                  </a:extLst>
                </p14:cNvPr>
                <p14:cNvContentPartPr/>
                <p14:nvPr/>
              </p14:nvContentPartPr>
              <p14:xfrm>
                <a:off x="1185060" y="2977440"/>
                <a:ext cx="156240" cy="795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F1ECF5-B624-CD4B-EA51-BDFD4E6E7C2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67060" y="2959800"/>
                  <a:ext cx="191880" cy="83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94DE4A-AA7C-6766-82EE-C8211550032C}"/>
                    </a:ext>
                  </a:extLst>
                </p14:cNvPr>
                <p14:cNvContentPartPr/>
                <p14:nvPr/>
              </p14:nvContentPartPr>
              <p14:xfrm>
                <a:off x="1414020" y="2730120"/>
                <a:ext cx="1730160" cy="577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94DE4A-AA7C-6766-82EE-C8211550032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396380" y="2712120"/>
                  <a:ext cx="176580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0130CCD-6045-0F1C-D93C-88C1B1DDE1CA}"/>
                    </a:ext>
                  </a:extLst>
                </p14:cNvPr>
                <p14:cNvContentPartPr/>
                <p14:nvPr/>
              </p14:nvContentPartPr>
              <p14:xfrm>
                <a:off x="1212780" y="3726240"/>
                <a:ext cx="1974240" cy="390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0130CCD-6045-0F1C-D93C-88C1B1DDE1C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95140" y="3708240"/>
                  <a:ext cx="2009880" cy="42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AEB864C-0F02-9EB1-86A0-D5F7BED719D8}"/>
                  </a:ext>
                </a:extLst>
              </p14:cNvPr>
              <p14:cNvContentPartPr/>
              <p14:nvPr/>
            </p14:nvContentPartPr>
            <p14:xfrm>
              <a:off x="313500" y="2691240"/>
              <a:ext cx="150120" cy="151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AEB864C-0F02-9EB1-86A0-D5F7BED719D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95860" y="2673600"/>
                <a:ext cx="1857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AF2EF7F-C185-A6F3-D4BE-800E8D530572}"/>
                  </a:ext>
                </a:extLst>
              </p14:cNvPr>
              <p14:cNvContentPartPr/>
              <p14:nvPr/>
            </p14:nvContentPartPr>
            <p14:xfrm>
              <a:off x="322140" y="3784560"/>
              <a:ext cx="144360" cy="115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AF2EF7F-C185-A6F3-D4BE-800E8D53057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04140" y="3766560"/>
                <a:ext cx="1800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1A508A3-AA7E-AE58-17F5-1F56A9356AC2}"/>
                  </a:ext>
                </a:extLst>
              </p14:cNvPr>
              <p14:cNvContentPartPr/>
              <p14:nvPr/>
            </p14:nvContentPartPr>
            <p14:xfrm>
              <a:off x="4245936" y="2408510"/>
              <a:ext cx="25560" cy="774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1A508A3-AA7E-AE58-17F5-1F56A9356AC2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209936" y="2372870"/>
                <a:ext cx="97200" cy="84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966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รูปภาพประกอบด้วย ภาพหน้าจอ, ข้อความ, เก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7E15693-F357-C44A-2122-21AC3B3E4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14" y="1507750"/>
            <a:ext cx="6866350" cy="5048592"/>
          </a:xfrm>
          <a:prstGeom prst="rect">
            <a:avLst/>
          </a:prstGeom>
        </p:spPr>
      </p:pic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2D9FA471-17C9-9D06-D535-A8293607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125626"/>
            <a:ext cx="10515600" cy="1325563"/>
          </a:xfrm>
        </p:spPr>
        <p:txBody>
          <a:bodyPr/>
          <a:lstStyle/>
          <a:p>
            <a:r>
              <a:rPr lang="en-US" dirty="0"/>
              <a:t>Two pulses (Full wave rectifier)</a:t>
            </a:r>
            <a:endParaRPr lang="th-TH" dirty="0"/>
          </a:p>
        </p:txBody>
      </p:sp>
      <p:grpSp>
        <p:nvGrpSpPr>
          <p:cNvPr id="107" name="กลุ่ม 106">
            <a:extLst>
              <a:ext uri="{FF2B5EF4-FFF2-40B4-BE49-F238E27FC236}">
                <a16:creationId xmlns:a16="http://schemas.microsoft.com/office/drawing/2014/main" id="{D0958C80-FFF8-1C50-24D4-A64E4BF28BE9}"/>
              </a:ext>
            </a:extLst>
          </p:cNvPr>
          <p:cNvGrpSpPr/>
          <p:nvPr/>
        </p:nvGrpSpPr>
        <p:grpSpPr>
          <a:xfrm>
            <a:off x="239340" y="2249160"/>
            <a:ext cx="10879920" cy="2495880"/>
            <a:chOff x="239340" y="2249160"/>
            <a:chExt cx="10879920" cy="249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C929A96-9A1D-10E5-96A3-EFB17BAF91D4}"/>
                    </a:ext>
                  </a:extLst>
                </p14:cNvPr>
                <p14:cNvContentPartPr/>
                <p14:nvPr/>
              </p14:nvContentPartPr>
              <p14:xfrm>
                <a:off x="4391580" y="2329800"/>
                <a:ext cx="1415880" cy="47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C929A96-9A1D-10E5-96A3-EFB17BAF91D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73580" y="2312160"/>
                  <a:ext cx="14515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C27E75D-2C2F-CF8A-9463-859E9021942B}"/>
                    </a:ext>
                  </a:extLst>
                </p14:cNvPr>
                <p14:cNvContentPartPr/>
                <p14:nvPr/>
              </p14:nvContentPartPr>
              <p14:xfrm>
                <a:off x="3687420" y="2824080"/>
                <a:ext cx="269640" cy="10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C27E75D-2C2F-CF8A-9463-859E9021942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69780" y="2806080"/>
                  <a:ext cx="305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7C1DA03-DE7D-160F-D2DC-E13BE88D6FB4}"/>
                    </a:ext>
                  </a:extLst>
                </p14:cNvPr>
                <p14:cNvContentPartPr/>
                <p14:nvPr/>
              </p14:nvContentPartPr>
              <p14:xfrm>
                <a:off x="3891900" y="2724720"/>
                <a:ext cx="120240" cy="215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7C1DA03-DE7D-160F-D2DC-E13BE88D6FB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73900" y="2707080"/>
                  <a:ext cx="1558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461F326-24DB-99C3-C691-62D2B2A1365E}"/>
                    </a:ext>
                  </a:extLst>
                </p14:cNvPr>
                <p14:cNvContentPartPr/>
                <p14:nvPr/>
              </p14:nvContentPartPr>
              <p14:xfrm>
                <a:off x="261300" y="3121440"/>
                <a:ext cx="109800" cy="141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461F326-24DB-99C3-C691-62D2B2A136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3300" y="3103800"/>
                  <a:ext cx="145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0F97532-1D01-08F1-EFBB-A98E1103474C}"/>
                    </a:ext>
                  </a:extLst>
                </p14:cNvPr>
                <p14:cNvContentPartPr/>
                <p14:nvPr/>
              </p14:nvContentPartPr>
              <p14:xfrm>
                <a:off x="363540" y="3157800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0F97532-1D01-08F1-EFBB-A98E1103474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5900" y="31401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83F8DD5-A7CF-70AC-DF3F-3B722746A0C0}"/>
                    </a:ext>
                  </a:extLst>
                </p14:cNvPr>
                <p14:cNvContentPartPr/>
                <p14:nvPr/>
              </p14:nvContentPartPr>
              <p14:xfrm>
                <a:off x="353820" y="3157800"/>
                <a:ext cx="165240" cy="298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83F8DD5-A7CF-70AC-DF3F-3B722746A0C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6180" y="3140160"/>
                  <a:ext cx="2008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CEBE3A7-759C-D038-5CB0-1C26292F1830}"/>
                    </a:ext>
                  </a:extLst>
                </p14:cNvPr>
                <p14:cNvContentPartPr/>
                <p14:nvPr/>
              </p14:nvContentPartPr>
              <p14:xfrm>
                <a:off x="470820" y="3435360"/>
                <a:ext cx="141120" cy="585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CEBE3A7-759C-D038-5CB0-1C26292F183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2820" y="3417360"/>
                  <a:ext cx="17676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7744ED8-3071-DEA3-C54E-F7B077BFB487}"/>
                    </a:ext>
                  </a:extLst>
                </p14:cNvPr>
                <p14:cNvContentPartPr/>
                <p14:nvPr/>
              </p14:nvContentPartPr>
              <p14:xfrm>
                <a:off x="239340" y="4028280"/>
                <a:ext cx="130680" cy="93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7744ED8-3071-DEA3-C54E-F7B077BFB48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1340" y="4010280"/>
                  <a:ext cx="1663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AF4895A-944E-67DB-149F-601C9B8DB45F}"/>
                    </a:ext>
                  </a:extLst>
                </p14:cNvPr>
                <p14:cNvContentPartPr/>
                <p14:nvPr/>
              </p14:nvContentPartPr>
              <p14:xfrm>
                <a:off x="336540" y="406932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AF4895A-944E-67DB-149F-601C9B8DB45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8900" y="40513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18C706B-CD49-C08C-68C7-85D20A0FDAAE}"/>
                    </a:ext>
                  </a:extLst>
                </p14:cNvPr>
                <p14:cNvContentPartPr/>
                <p14:nvPr/>
              </p14:nvContentPartPr>
              <p14:xfrm>
                <a:off x="336540" y="4046640"/>
                <a:ext cx="261360" cy="23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18C706B-CD49-C08C-68C7-85D20A0FDAA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8900" y="4028640"/>
                  <a:ext cx="297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93EE625-8DF7-DFCF-A844-7AE2854B39C3}"/>
                    </a:ext>
                  </a:extLst>
                </p14:cNvPr>
                <p14:cNvContentPartPr/>
                <p14:nvPr/>
              </p14:nvContentPartPr>
              <p14:xfrm>
                <a:off x="713820" y="3407280"/>
                <a:ext cx="32760" cy="39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93EE625-8DF7-DFCF-A844-7AE2854B39C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5820" y="3389640"/>
                  <a:ext cx="684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C3329B5-CE4C-51C7-3B37-1A54CBCFE472}"/>
                    </a:ext>
                  </a:extLst>
                </p14:cNvPr>
                <p14:cNvContentPartPr/>
                <p14:nvPr/>
              </p14:nvContentPartPr>
              <p14:xfrm>
                <a:off x="778620" y="3462720"/>
                <a:ext cx="78120" cy="352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3329B5-CE4C-51C7-3B37-1A54CBCFE47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0980" y="3445080"/>
                  <a:ext cx="1137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88FE2E9-FBBD-98EB-CBD9-473EED3CA5AC}"/>
                    </a:ext>
                  </a:extLst>
                </p14:cNvPr>
                <p14:cNvContentPartPr/>
                <p14:nvPr/>
              </p14:nvContentPartPr>
              <p14:xfrm>
                <a:off x="971220" y="3112800"/>
                <a:ext cx="32040" cy="258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88FE2E9-FBBD-98EB-CBD9-473EED3CA5A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3220" y="3095160"/>
                  <a:ext cx="676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36034D5-D4C3-9732-891C-43D70C87B97F}"/>
                    </a:ext>
                  </a:extLst>
                </p14:cNvPr>
                <p14:cNvContentPartPr/>
                <p14:nvPr/>
              </p14:nvContentPartPr>
              <p14:xfrm>
                <a:off x="926940" y="3385680"/>
                <a:ext cx="160200" cy="85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36034D5-D4C3-9732-891C-43D70C87B97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8940" y="3367680"/>
                  <a:ext cx="195840" cy="89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49302A-74C5-EBD0-D6FD-E163BB3B235B}"/>
                    </a:ext>
                  </a:extLst>
                </p14:cNvPr>
                <p14:cNvContentPartPr/>
                <p14:nvPr/>
              </p14:nvContentPartPr>
              <p14:xfrm>
                <a:off x="1022340" y="3096600"/>
                <a:ext cx="415440" cy="35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49302A-74C5-EBD0-D6FD-E163BB3B235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4340" y="3078600"/>
                  <a:ext cx="4510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D6125FC-F70A-D170-F893-C52FA431818B}"/>
                    </a:ext>
                  </a:extLst>
                </p14:cNvPr>
                <p14:cNvContentPartPr/>
                <p14:nvPr/>
              </p14:nvContentPartPr>
              <p14:xfrm>
                <a:off x="1421220" y="3103800"/>
                <a:ext cx="146160" cy="91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D6125FC-F70A-D170-F893-C52FA431818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03580" y="3085800"/>
                  <a:ext cx="181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015ED4E-ADF3-C816-CE51-68BDA37A2E3E}"/>
                    </a:ext>
                  </a:extLst>
                </p14:cNvPr>
                <p14:cNvContentPartPr/>
                <p14:nvPr/>
              </p14:nvContentPartPr>
              <p14:xfrm>
                <a:off x="1091460" y="3559920"/>
                <a:ext cx="354960" cy="20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015ED4E-ADF3-C816-CE51-68BDA37A2E3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3820" y="3542280"/>
                  <a:ext cx="390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3E4D58B-EFE7-54EB-BA8D-745087B033BA}"/>
                    </a:ext>
                  </a:extLst>
                </p14:cNvPr>
                <p14:cNvContentPartPr/>
                <p14:nvPr/>
              </p14:nvContentPartPr>
              <p14:xfrm>
                <a:off x="1417980" y="3556320"/>
                <a:ext cx="153000" cy="111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3E4D58B-EFE7-54EB-BA8D-745087B033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99980" y="3538320"/>
                  <a:ext cx="188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308A2AF-EA7D-CC6A-0CBF-92AC86E83097}"/>
                    </a:ext>
                  </a:extLst>
                </p14:cNvPr>
                <p14:cNvContentPartPr/>
                <p14:nvPr/>
              </p14:nvContentPartPr>
              <p14:xfrm>
                <a:off x="1075980" y="4162560"/>
                <a:ext cx="407160" cy="10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308A2AF-EA7D-CC6A-0CBF-92AC86E830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7980" y="4144920"/>
                  <a:ext cx="442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5C882A0-91A3-9CD0-20E1-1932720D9CFA}"/>
                    </a:ext>
                  </a:extLst>
                </p14:cNvPr>
                <p14:cNvContentPartPr/>
                <p14:nvPr/>
              </p14:nvContentPartPr>
              <p14:xfrm>
                <a:off x="1416540" y="4159320"/>
                <a:ext cx="139680" cy="130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5C882A0-91A3-9CD0-20E1-1932720D9C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98540" y="4141320"/>
                  <a:ext cx="1753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512C56D-C64F-96AB-889E-C27F30D9AB4C}"/>
                    </a:ext>
                  </a:extLst>
                </p14:cNvPr>
                <p14:cNvContentPartPr/>
                <p14:nvPr/>
              </p14:nvContentPartPr>
              <p14:xfrm>
                <a:off x="1614900" y="3138720"/>
                <a:ext cx="1570320" cy="254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512C56D-C64F-96AB-889E-C27F30D9AB4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96900" y="3121080"/>
                  <a:ext cx="16059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453870D-8B6D-007D-53BD-16F57F990DEE}"/>
                    </a:ext>
                  </a:extLst>
                </p14:cNvPr>
                <p14:cNvContentPartPr/>
                <p14:nvPr/>
              </p14:nvContentPartPr>
              <p14:xfrm>
                <a:off x="1592940" y="3622200"/>
                <a:ext cx="1640520" cy="390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453870D-8B6D-007D-53BD-16F57F990DE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75300" y="3604200"/>
                  <a:ext cx="16761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6308313-0D84-6827-6AA2-C65BCB5139ED}"/>
                    </a:ext>
                  </a:extLst>
                </p14:cNvPr>
                <p14:cNvContentPartPr/>
                <p14:nvPr/>
              </p14:nvContentPartPr>
              <p14:xfrm>
                <a:off x="1578540" y="4232040"/>
                <a:ext cx="1577520" cy="513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6308313-0D84-6827-6AA2-C65BCB5139E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60540" y="4214040"/>
                  <a:ext cx="161316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1505FE8-903E-96AD-4E3D-A170C72B72B3}"/>
                    </a:ext>
                  </a:extLst>
                </p14:cNvPr>
                <p14:cNvContentPartPr/>
                <p14:nvPr/>
              </p14:nvContentPartPr>
              <p14:xfrm>
                <a:off x="3493020" y="3340680"/>
                <a:ext cx="773280" cy="455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1505FE8-903E-96AD-4E3D-A170C72B72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75020" y="3323040"/>
                  <a:ext cx="80892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55B010D-2A73-C8D8-E600-D5E5B2D72749}"/>
                    </a:ext>
                  </a:extLst>
                </p14:cNvPr>
                <p14:cNvContentPartPr/>
                <p14:nvPr/>
              </p14:nvContentPartPr>
              <p14:xfrm>
                <a:off x="3531180" y="3658200"/>
                <a:ext cx="2486520" cy="1014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55B010D-2A73-C8D8-E600-D5E5B2D7274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13180" y="3640200"/>
                  <a:ext cx="2522160" cy="10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E08DCAA-8D1F-F22A-C8D3-34EBF96BC328}"/>
                    </a:ext>
                  </a:extLst>
                </p14:cNvPr>
                <p14:cNvContentPartPr/>
                <p14:nvPr/>
              </p14:nvContentPartPr>
              <p14:xfrm>
                <a:off x="5291940" y="2882400"/>
                <a:ext cx="262080" cy="23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E08DCAA-8D1F-F22A-C8D3-34EBF96BC32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74300" y="2864760"/>
                  <a:ext cx="2977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B9FBB2B-17DF-929A-E852-5C6BAEC15125}"/>
                    </a:ext>
                  </a:extLst>
                </p14:cNvPr>
                <p14:cNvContentPartPr/>
                <p14:nvPr/>
              </p14:nvContentPartPr>
              <p14:xfrm>
                <a:off x="5498940" y="2805360"/>
                <a:ext cx="150840" cy="212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B9FBB2B-17DF-929A-E852-5C6BAEC151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80940" y="2787720"/>
                  <a:ext cx="1864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A89B799-4EA9-5F18-446A-C13DC7A853AA}"/>
                    </a:ext>
                  </a:extLst>
                </p14:cNvPr>
                <p14:cNvContentPartPr/>
                <p14:nvPr/>
              </p14:nvContentPartPr>
              <p14:xfrm>
                <a:off x="5962620" y="3590880"/>
                <a:ext cx="36000" cy="223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A89B799-4EA9-5F18-446A-C13DC7A853A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44620" y="3573240"/>
                  <a:ext cx="716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1B08DFA-768D-02B9-EA18-42E92646BB71}"/>
                    </a:ext>
                  </a:extLst>
                </p14:cNvPr>
                <p14:cNvContentPartPr/>
                <p14:nvPr/>
              </p14:nvContentPartPr>
              <p14:xfrm>
                <a:off x="6100860" y="2312520"/>
                <a:ext cx="1004400" cy="38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1B08DFA-768D-02B9-EA18-42E92646BB7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82860" y="2294520"/>
                  <a:ext cx="10400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6BA33C2-4CCD-448A-812D-F18F29B3B677}"/>
                    </a:ext>
                  </a:extLst>
                </p14:cNvPr>
                <p14:cNvContentPartPr/>
                <p14:nvPr/>
              </p14:nvContentPartPr>
              <p14:xfrm>
                <a:off x="7451940" y="2337000"/>
                <a:ext cx="1245960" cy="36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6BA33C2-4CCD-448A-812D-F18F29B3B67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34300" y="2319360"/>
                  <a:ext cx="1281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0C32ED3-D6A6-3CEF-A994-E94A7F2B8FE0}"/>
                    </a:ext>
                  </a:extLst>
                </p14:cNvPr>
                <p14:cNvContentPartPr/>
                <p14:nvPr/>
              </p14:nvContentPartPr>
              <p14:xfrm>
                <a:off x="9316380" y="2249160"/>
                <a:ext cx="744840" cy="675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0C32ED3-D6A6-3CEF-A994-E94A7F2B8FE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98380" y="2231160"/>
                  <a:ext cx="7804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D9CF02D-6BB5-A468-08E6-3252B7FC6F98}"/>
                    </a:ext>
                  </a:extLst>
                </p14:cNvPr>
                <p14:cNvContentPartPr/>
                <p14:nvPr/>
              </p14:nvContentPartPr>
              <p14:xfrm>
                <a:off x="9939180" y="2915160"/>
                <a:ext cx="234000" cy="21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D9CF02D-6BB5-A468-08E6-3252B7FC6F9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921180" y="2897160"/>
                  <a:ext cx="2696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74D8DBE-08C2-3D5C-898D-6A3CB4398B81}"/>
                    </a:ext>
                  </a:extLst>
                </p14:cNvPr>
                <p14:cNvContentPartPr/>
                <p14:nvPr/>
              </p14:nvContentPartPr>
              <p14:xfrm>
                <a:off x="9947100" y="2984640"/>
                <a:ext cx="30600" cy="370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74D8DBE-08C2-3D5C-898D-6A3CB4398B8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929460" y="2967000"/>
                  <a:ext cx="662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3BFC122-2E39-A10B-FC82-568BF2EB1129}"/>
                    </a:ext>
                  </a:extLst>
                </p14:cNvPr>
                <p14:cNvContentPartPr/>
                <p14:nvPr/>
              </p14:nvContentPartPr>
              <p14:xfrm>
                <a:off x="10197300" y="2980320"/>
                <a:ext cx="38160" cy="472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3BFC122-2E39-A10B-FC82-568BF2EB112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79300" y="2962320"/>
                  <a:ext cx="7380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2E18514-BE92-4D99-41C1-11A20408B8CC}"/>
                    </a:ext>
                  </a:extLst>
                </p14:cNvPr>
                <p14:cNvContentPartPr/>
                <p14:nvPr/>
              </p14:nvContentPartPr>
              <p14:xfrm>
                <a:off x="9993180" y="3370920"/>
                <a:ext cx="216720" cy="13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2E18514-BE92-4D99-41C1-11A20408B8C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75540" y="3353280"/>
                  <a:ext cx="252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5BE4576-5BA3-F915-7B15-E49B4E359AD3}"/>
                    </a:ext>
                  </a:extLst>
                </p14:cNvPr>
                <p14:cNvContentPartPr/>
                <p14:nvPr/>
              </p14:nvContentPartPr>
              <p14:xfrm>
                <a:off x="10354260" y="3184080"/>
                <a:ext cx="147240" cy="307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5BE4576-5BA3-F915-7B15-E49B4E359A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336260" y="3166440"/>
                  <a:ext cx="1828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D55642D-F23A-1EA2-5C11-FF27B768EB34}"/>
                    </a:ext>
                  </a:extLst>
                </p14:cNvPr>
                <p14:cNvContentPartPr/>
                <p14:nvPr/>
              </p14:nvContentPartPr>
              <p14:xfrm>
                <a:off x="10577820" y="3351480"/>
                <a:ext cx="105480" cy="111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D55642D-F23A-1EA2-5C11-FF27B768EB3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560180" y="3333840"/>
                  <a:ext cx="141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D69C0F8-A5FE-48E1-8565-E0079396BC2C}"/>
                    </a:ext>
                  </a:extLst>
                </p14:cNvPr>
                <p14:cNvContentPartPr/>
                <p14:nvPr/>
              </p14:nvContentPartPr>
              <p14:xfrm>
                <a:off x="10721460" y="3366960"/>
                <a:ext cx="143280" cy="131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D69C0F8-A5FE-48E1-8565-E0079396BC2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703460" y="3349320"/>
                  <a:ext cx="1789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DBB0D42-D9E6-508B-4DF7-546DCF0A54F0}"/>
                    </a:ext>
                  </a:extLst>
                </p14:cNvPr>
                <p14:cNvContentPartPr/>
                <p14:nvPr/>
              </p14:nvContentPartPr>
              <p14:xfrm>
                <a:off x="10939260" y="3201720"/>
                <a:ext cx="180000" cy="320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DBB0D42-D9E6-508B-4DF7-546DCF0A54F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921620" y="3184080"/>
                  <a:ext cx="2156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D2BE54A-69C4-E90E-69BA-3A3BA91F1C83}"/>
                    </a:ext>
                  </a:extLst>
                </p14:cNvPr>
                <p14:cNvContentPartPr/>
                <p14:nvPr/>
              </p14:nvContentPartPr>
              <p14:xfrm>
                <a:off x="10068780" y="3355440"/>
                <a:ext cx="75600" cy="466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D2BE54A-69C4-E90E-69BA-3A3BA91F1C8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050780" y="3337440"/>
                  <a:ext cx="11124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E1D53B7-17BD-44EE-A1FF-463560840184}"/>
                    </a:ext>
                  </a:extLst>
                </p14:cNvPr>
                <p14:cNvContentPartPr/>
                <p14:nvPr/>
              </p14:nvContentPartPr>
              <p14:xfrm>
                <a:off x="9051060" y="3719040"/>
                <a:ext cx="940680" cy="293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E1D53B7-17BD-44EE-A1FF-46356084018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033060" y="3701400"/>
                  <a:ext cx="9763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6FDCE27-47C8-4B08-BB8D-738D57161FBE}"/>
                    </a:ext>
                  </a:extLst>
                </p14:cNvPr>
                <p14:cNvContentPartPr/>
                <p14:nvPr/>
              </p14:nvContentPartPr>
              <p14:xfrm>
                <a:off x="6727980" y="3994800"/>
                <a:ext cx="1856160" cy="40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6FDCE27-47C8-4B08-BB8D-738D57161FB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10340" y="3976800"/>
                  <a:ext cx="18918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DC005A4-7382-0749-E7DE-D7F7208B5E7E}"/>
                    </a:ext>
                  </a:extLst>
                </p14:cNvPr>
                <p14:cNvContentPartPr/>
                <p14:nvPr/>
              </p14:nvContentPartPr>
              <p14:xfrm>
                <a:off x="3542700" y="3949080"/>
                <a:ext cx="2199240" cy="78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DC005A4-7382-0749-E7DE-D7F7208B5E7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24700" y="3931080"/>
                  <a:ext cx="2234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99923C3-6599-CAB5-FA91-A1042328780F}"/>
                    </a:ext>
                  </a:extLst>
                </p14:cNvPr>
                <p14:cNvContentPartPr/>
                <p14:nvPr/>
              </p14:nvContentPartPr>
              <p14:xfrm>
                <a:off x="5717100" y="3911280"/>
                <a:ext cx="1084680" cy="182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99923C3-6599-CAB5-FA91-A1042328780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699460" y="3893280"/>
                  <a:ext cx="1120320" cy="21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F69EE09-328D-2E86-6084-F46413D1DF1F}"/>
                  </a:ext>
                </a:extLst>
              </p14:cNvPr>
              <p14:cNvContentPartPr/>
              <p14:nvPr/>
            </p14:nvContentPartPr>
            <p14:xfrm>
              <a:off x="4249536" y="2551430"/>
              <a:ext cx="12600" cy="7318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F69EE09-328D-2E86-6084-F46413D1DF1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213896" y="2515430"/>
                <a:ext cx="84240" cy="80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14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รูปภาพประกอบด้วย ภาพหน้าจอ, ข้อความ, เก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7E15693-F357-C44A-2122-21AC3B3E4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14" y="1507750"/>
            <a:ext cx="6866350" cy="5048592"/>
          </a:xfrm>
          <a:prstGeom prst="rect">
            <a:avLst/>
          </a:prstGeom>
        </p:spPr>
      </p:pic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2D9FA471-17C9-9D06-D535-A8293607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125626"/>
            <a:ext cx="10515600" cy="1325563"/>
          </a:xfrm>
        </p:spPr>
        <p:txBody>
          <a:bodyPr/>
          <a:lstStyle/>
          <a:p>
            <a:r>
              <a:rPr lang="en-US" dirty="0"/>
              <a:t>Two pulses (Full wave rectifier) C-Filter</a:t>
            </a:r>
            <a:endParaRPr lang="th-TH" dirty="0"/>
          </a:p>
        </p:txBody>
      </p:sp>
      <p:grpSp>
        <p:nvGrpSpPr>
          <p:cNvPr id="107" name="กลุ่ม 106">
            <a:extLst>
              <a:ext uri="{FF2B5EF4-FFF2-40B4-BE49-F238E27FC236}">
                <a16:creationId xmlns:a16="http://schemas.microsoft.com/office/drawing/2014/main" id="{D0958C80-FFF8-1C50-24D4-A64E4BF28BE9}"/>
              </a:ext>
            </a:extLst>
          </p:cNvPr>
          <p:cNvGrpSpPr/>
          <p:nvPr/>
        </p:nvGrpSpPr>
        <p:grpSpPr>
          <a:xfrm>
            <a:off x="239340" y="2249160"/>
            <a:ext cx="10879920" cy="2495880"/>
            <a:chOff x="239340" y="2249160"/>
            <a:chExt cx="10879920" cy="249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C929A96-9A1D-10E5-96A3-EFB17BAF91D4}"/>
                    </a:ext>
                  </a:extLst>
                </p14:cNvPr>
                <p14:cNvContentPartPr/>
                <p14:nvPr/>
              </p14:nvContentPartPr>
              <p14:xfrm>
                <a:off x="4391580" y="2329800"/>
                <a:ext cx="1415880" cy="47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C929A96-9A1D-10E5-96A3-EFB17BAF91D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73580" y="2311800"/>
                  <a:ext cx="14515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C27E75D-2C2F-CF8A-9463-859E9021942B}"/>
                    </a:ext>
                  </a:extLst>
                </p14:cNvPr>
                <p14:cNvContentPartPr/>
                <p14:nvPr/>
              </p14:nvContentPartPr>
              <p14:xfrm>
                <a:off x="3687420" y="2824080"/>
                <a:ext cx="269640" cy="10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C27E75D-2C2F-CF8A-9463-859E9021942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69420" y="2806080"/>
                  <a:ext cx="305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7C1DA03-DE7D-160F-D2DC-E13BE88D6FB4}"/>
                    </a:ext>
                  </a:extLst>
                </p14:cNvPr>
                <p14:cNvContentPartPr/>
                <p14:nvPr/>
              </p14:nvContentPartPr>
              <p14:xfrm>
                <a:off x="3891900" y="2724720"/>
                <a:ext cx="120240" cy="215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7C1DA03-DE7D-160F-D2DC-E13BE88D6FB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73900" y="2706720"/>
                  <a:ext cx="1558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461F326-24DB-99C3-C691-62D2B2A1365E}"/>
                    </a:ext>
                  </a:extLst>
                </p14:cNvPr>
                <p14:cNvContentPartPr/>
                <p14:nvPr/>
              </p14:nvContentPartPr>
              <p14:xfrm>
                <a:off x="261300" y="3121440"/>
                <a:ext cx="109800" cy="141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461F326-24DB-99C3-C691-62D2B2A136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3300" y="3103440"/>
                  <a:ext cx="145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0F97532-1D01-08F1-EFBB-A98E1103474C}"/>
                    </a:ext>
                  </a:extLst>
                </p14:cNvPr>
                <p14:cNvContentPartPr/>
                <p14:nvPr/>
              </p14:nvContentPartPr>
              <p14:xfrm>
                <a:off x="363540" y="3157800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0F97532-1D01-08F1-EFBB-A98E1103474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5540" y="31398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83F8DD5-A7CF-70AC-DF3F-3B722746A0C0}"/>
                    </a:ext>
                  </a:extLst>
                </p14:cNvPr>
                <p14:cNvContentPartPr/>
                <p14:nvPr/>
              </p14:nvContentPartPr>
              <p14:xfrm>
                <a:off x="353820" y="3157800"/>
                <a:ext cx="165240" cy="298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83F8DD5-A7CF-70AC-DF3F-3B722746A0C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5820" y="3139800"/>
                  <a:ext cx="2008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CEBE3A7-759C-D038-5CB0-1C26292F1830}"/>
                    </a:ext>
                  </a:extLst>
                </p14:cNvPr>
                <p14:cNvContentPartPr/>
                <p14:nvPr/>
              </p14:nvContentPartPr>
              <p14:xfrm>
                <a:off x="470820" y="3435360"/>
                <a:ext cx="141120" cy="585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CEBE3A7-759C-D038-5CB0-1C26292F183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2866" y="3417360"/>
                  <a:ext cx="176669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7744ED8-3071-DEA3-C54E-F7B077BFB487}"/>
                    </a:ext>
                  </a:extLst>
                </p14:cNvPr>
                <p14:cNvContentPartPr/>
                <p14:nvPr/>
              </p14:nvContentPartPr>
              <p14:xfrm>
                <a:off x="239340" y="4028280"/>
                <a:ext cx="130680" cy="93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7744ED8-3071-DEA3-C54E-F7B077BFB48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1340" y="4010280"/>
                  <a:ext cx="1663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AF4895A-944E-67DB-149F-601C9B8DB45F}"/>
                    </a:ext>
                  </a:extLst>
                </p14:cNvPr>
                <p14:cNvContentPartPr/>
                <p14:nvPr/>
              </p14:nvContentPartPr>
              <p14:xfrm>
                <a:off x="336540" y="406932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AF4895A-944E-67DB-149F-601C9B8DB45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8540" y="40513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18C706B-CD49-C08C-68C7-85D20A0FDAAE}"/>
                    </a:ext>
                  </a:extLst>
                </p14:cNvPr>
                <p14:cNvContentPartPr/>
                <p14:nvPr/>
              </p14:nvContentPartPr>
              <p14:xfrm>
                <a:off x="336540" y="4046640"/>
                <a:ext cx="261360" cy="23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18C706B-CD49-C08C-68C7-85D20A0FDAA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8540" y="4028917"/>
                  <a:ext cx="297000" cy="581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93EE625-8DF7-DFCF-A844-7AE2854B39C3}"/>
                    </a:ext>
                  </a:extLst>
                </p14:cNvPr>
                <p14:cNvContentPartPr/>
                <p14:nvPr/>
              </p14:nvContentPartPr>
              <p14:xfrm>
                <a:off x="713820" y="3407280"/>
                <a:ext cx="32760" cy="39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93EE625-8DF7-DFCF-A844-7AE2854B39C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6016" y="3389263"/>
                  <a:ext cx="68013" cy="4277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C3329B5-CE4C-51C7-3B37-1A54CBCFE472}"/>
                    </a:ext>
                  </a:extLst>
                </p14:cNvPr>
                <p14:cNvContentPartPr/>
                <p14:nvPr/>
              </p14:nvContentPartPr>
              <p14:xfrm>
                <a:off x="778620" y="3462720"/>
                <a:ext cx="78120" cy="352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3329B5-CE4C-51C7-3B37-1A54CBCFE47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0537" y="3444720"/>
                  <a:ext cx="113925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88FE2E9-FBBD-98EB-CBD9-473EED3CA5AC}"/>
                    </a:ext>
                  </a:extLst>
                </p14:cNvPr>
                <p14:cNvContentPartPr/>
                <p14:nvPr/>
              </p14:nvContentPartPr>
              <p14:xfrm>
                <a:off x="971220" y="3112800"/>
                <a:ext cx="32040" cy="258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88FE2E9-FBBD-98EB-CBD9-473EED3CA5A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3220" y="3094800"/>
                  <a:ext cx="676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36034D5-D4C3-9732-891C-43D70C87B97F}"/>
                    </a:ext>
                  </a:extLst>
                </p14:cNvPr>
                <p14:cNvContentPartPr/>
                <p14:nvPr/>
              </p14:nvContentPartPr>
              <p14:xfrm>
                <a:off x="926940" y="3385680"/>
                <a:ext cx="160200" cy="85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36034D5-D4C3-9732-891C-43D70C87B97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8940" y="3367680"/>
                  <a:ext cx="195840" cy="89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49302A-74C5-EBD0-D6FD-E163BB3B235B}"/>
                    </a:ext>
                  </a:extLst>
                </p14:cNvPr>
                <p14:cNvContentPartPr/>
                <p14:nvPr/>
              </p14:nvContentPartPr>
              <p14:xfrm>
                <a:off x="1022340" y="3096600"/>
                <a:ext cx="415440" cy="35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49302A-74C5-EBD0-D6FD-E163BB3B235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4340" y="3078780"/>
                  <a:ext cx="451080" cy="709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D6125FC-F70A-D170-F893-C52FA431818B}"/>
                    </a:ext>
                  </a:extLst>
                </p14:cNvPr>
                <p14:cNvContentPartPr/>
                <p14:nvPr/>
              </p14:nvContentPartPr>
              <p14:xfrm>
                <a:off x="1421220" y="3103800"/>
                <a:ext cx="146160" cy="91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D6125FC-F70A-D170-F893-C52FA431818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03176" y="3085800"/>
                  <a:ext cx="181888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015ED4E-ADF3-C816-CE51-68BDA37A2E3E}"/>
                    </a:ext>
                  </a:extLst>
                </p14:cNvPr>
                <p14:cNvContentPartPr/>
                <p14:nvPr/>
              </p14:nvContentPartPr>
              <p14:xfrm>
                <a:off x="1091460" y="3559920"/>
                <a:ext cx="354960" cy="20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015ED4E-ADF3-C816-CE51-68BDA37A2E3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3460" y="3541920"/>
                  <a:ext cx="390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3E4D58B-EFE7-54EB-BA8D-745087B033BA}"/>
                    </a:ext>
                  </a:extLst>
                </p14:cNvPr>
                <p14:cNvContentPartPr/>
                <p14:nvPr/>
              </p14:nvContentPartPr>
              <p14:xfrm>
                <a:off x="1417980" y="3556320"/>
                <a:ext cx="153000" cy="111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3E4D58B-EFE7-54EB-BA8D-745087B033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99980" y="3538320"/>
                  <a:ext cx="188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308A2AF-EA7D-CC6A-0CBF-92AC86E83097}"/>
                    </a:ext>
                  </a:extLst>
                </p14:cNvPr>
                <p14:cNvContentPartPr/>
                <p14:nvPr/>
              </p14:nvContentPartPr>
              <p14:xfrm>
                <a:off x="1075980" y="4162560"/>
                <a:ext cx="407160" cy="10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308A2AF-EA7D-CC6A-0CBF-92AC86E830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7996" y="4144560"/>
                  <a:ext cx="442769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5C882A0-91A3-9CD0-20E1-1932720D9CFA}"/>
                    </a:ext>
                  </a:extLst>
                </p14:cNvPr>
                <p14:cNvContentPartPr/>
                <p14:nvPr/>
              </p14:nvContentPartPr>
              <p14:xfrm>
                <a:off x="1416540" y="4159320"/>
                <a:ext cx="139680" cy="130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5C882A0-91A3-9CD0-20E1-1932720D9C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98586" y="4141320"/>
                  <a:ext cx="175228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512C56D-C64F-96AB-889E-C27F30D9AB4C}"/>
                    </a:ext>
                  </a:extLst>
                </p14:cNvPr>
                <p14:cNvContentPartPr/>
                <p14:nvPr/>
              </p14:nvContentPartPr>
              <p14:xfrm>
                <a:off x="1614900" y="3138720"/>
                <a:ext cx="1570320" cy="254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512C56D-C64F-96AB-889E-C27F30D9AB4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96900" y="3120695"/>
                  <a:ext cx="1605960" cy="2905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453870D-8B6D-007D-53BD-16F57F990DEE}"/>
                    </a:ext>
                  </a:extLst>
                </p14:cNvPr>
                <p14:cNvContentPartPr/>
                <p14:nvPr/>
              </p14:nvContentPartPr>
              <p14:xfrm>
                <a:off x="1592940" y="3622200"/>
                <a:ext cx="1640520" cy="390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453870D-8B6D-007D-53BD-16F57F990DE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74936" y="3604200"/>
                  <a:ext cx="1676168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6308313-0D84-6827-6AA2-C65BCB5139ED}"/>
                    </a:ext>
                  </a:extLst>
                </p14:cNvPr>
                <p14:cNvContentPartPr/>
                <p14:nvPr/>
              </p14:nvContentPartPr>
              <p14:xfrm>
                <a:off x="1578540" y="4232040"/>
                <a:ext cx="1577520" cy="513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6308313-0D84-6827-6AA2-C65BCB5139E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60540" y="4214053"/>
                  <a:ext cx="1613160" cy="5486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1505FE8-903E-96AD-4E3D-A170C72B72B3}"/>
                    </a:ext>
                  </a:extLst>
                </p14:cNvPr>
                <p14:cNvContentPartPr/>
                <p14:nvPr/>
              </p14:nvContentPartPr>
              <p14:xfrm>
                <a:off x="3493020" y="3340680"/>
                <a:ext cx="773280" cy="455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1505FE8-903E-96AD-4E3D-A170C72B72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75028" y="3322680"/>
                  <a:ext cx="808903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55B010D-2A73-C8D8-E600-D5E5B2D72749}"/>
                    </a:ext>
                  </a:extLst>
                </p14:cNvPr>
                <p14:cNvContentPartPr/>
                <p14:nvPr/>
              </p14:nvContentPartPr>
              <p14:xfrm>
                <a:off x="3531180" y="3658200"/>
                <a:ext cx="2486520" cy="1014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55B010D-2A73-C8D8-E600-D5E5B2D7274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13183" y="3640206"/>
                  <a:ext cx="2522155" cy="10497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E08DCAA-8D1F-F22A-C8D3-34EBF96BC328}"/>
                    </a:ext>
                  </a:extLst>
                </p14:cNvPr>
                <p14:cNvContentPartPr/>
                <p14:nvPr/>
              </p14:nvContentPartPr>
              <p14:xfrm>
                <a:off x="5291940" y="2882400"/>
                <a:ext cx="262080" cy="23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E08DCAA-8D1F-F22A-C8D3-34EBF96BC32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73915" y="2864114"/>
                  <a:ext cx="297769" cy="59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B9FBB2B-17DF-929A-E852-5C6BAEC15125}"/>
                    </a:ext>
                  </a:extLst>
                </p14:cNvPr>
                <p14:cNvContentPartPr/>
                <p14:nvPr/>
              </p14:nvContentPartPr>
              <p14:xfrm>
                <a:off x="5498940" y="2805360"/>
                <a:ext cx="150840" cy="212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B9FBB2B-17DF-929A-E852-5C6BAEC151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80983" y="2787360"/>
                  <a:ext cx="18639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A89B799-4EA9-5F18-446A-C13DC7A853AA}"/>
                    </a:ext>
                  </a:extLst>
                </p14:cNvPr>
                <p14:cNvContentPartPr/>
                <p14:nvPr/>
              </p14:nvContentPartPr>
              <p14:xfrm>
                <a:off x="5962620" y="3590880"/>
                <a:ext cx="36000" cy="223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A89B799-4EA9-5F18-446A-C13DC7A853A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44620" y="3572880"/>
                  <a:ext cx="716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1B08DFA-768D-02B9-EA18-42E92646BB71}"/>
                    </a:ext>
                  </a:extLst>
                </p14:cNvPr>
                <p14:cNvContentPartPr/>
                <p14:nvPr/>
              </p14:nvContentPartPr>
              <p14:xfrm>
                <a:off x="6100860" y="2312520"/>
                <a:ext cx="1004400" cy="38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1B08DFA-768D-02B9-EA18-42E92646BB7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82860" y="2294520"/>
                  <a:ext cx="10400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6BA33C2-4CCD-448A-812D-F18F29B3B677}"/>
                    </a:ext>
                  </a:extLst>
                </p14:cNvPr>
                <p14:cNvContentPartPr/>
                <p14:nvPr/>
              </p14:nvContentPartPr>
              <p14:xfrm>
                <a:off x="7451940" y="2337000"/>
                <a:ext cx="1245960" cy="36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6BA33C2-4CCD-448A-812D-F18F29B3B67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33940" y="2319000"/>
                  <a:ext cx="1281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0C32ED3-D6A6-3CEF-A994-E94A7F2B8FE0}"/>
                    </a:ext>
                  </a:extLst>
                </p14:cNvPr>
                <p14:cNvContentPartPr/>
                <p14:nvPr/>
              </p14:nvContentPartPr>
              <p14:xfrm>
                <a:off x="9316380" y="2249160"/>
                <a:ext cx="744840" cy="675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0C32ED3-D6A6-3CEF-A994-E94A7F2B8FE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98389" y="2231160"/>
                  <a:ext cx="780463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D9CF02D-6BB5-A468-08E6-3252B7FC6F98}"/>
                    </a:ext>
                  </a:extLst>
                </p14:cNvPr>
                <p14:cNvContentPartPr/>
                <p14:nvPr/>
              </p14:nvContentPartPr>
              <p14:xfrm>
                <a:off x="9939180" y="2915160"/>
                <a:ext cx="234000" cy="21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D9CF02D-6BB5-A468-08E6-3252B7FC6F9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921180" y="2897160"/>
                  <a:ext cx="2696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74D8DBE-08C2-3D5C-898D-6A3CB4398B81}"/>
                    </a:ext>
                  </a:extLst>
                </p14:cNvPr>
                <p14:cNvContentPartPr/>
                <p14:nvPr/>
              </p14:nvContentPartPr>
              <p14:xfrm>
                <a:off x="9947100" y="2984640"/>
                <a:ext cx="30600" cy="370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74D8DBE-08C2-3D5C-898D-6A3CB4398B8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928886" y="2966640"/>
                  <a:ext cx="66664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3BFC122-2E39-A10B-FC82-568BF2EB1129}"/>
                    </a:ext>
                  </a:extLst>
                </p14:cNvPr>
                <p14:cNvContentPartPr/>
                <p14:nvPr/>
              </p14:nvContentPartPr>
              <p14:xfrm>
                <a:off x="10197300" y="2980320"/>
                <a:ext cx="38160" cy="472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3BFC122-2E39-A10B-FC82-568BF2EB112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79300" y="2962320"/>
                  <a:ext cx="7380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2E18514-BE92-4D99-41C1-11A20408B8CC}"/>
                    </a:ext>
                  </a:extLst>
                </p14:cNvPr>
                <p14:cNvContentPartPr/>
                <p14:nvPr/>
              </p14:nvContentPartPr>
              <p14:xfrm>
                <a:off x="9993180" y="3370920"/>
                <a:ext cx="216720" cy="13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2E18514-BE92-4D99-41C1-11A20408B8C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75150" y="3352920"/>
                  <a:ext cx="252419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5BE4576-5BA3-F915-7B15-E49B4E359AD3}"/>
                    </a:ext>
                  </a:extLst>
                </p14:cNvPr>
                <p14:cNvContentPartPr/>
                <p14:nvPr/>
              </p14:nvContentPartPr>
              <p14:xfrm>
                <a:off x="10354260" y="3184080"/>
                <a:ext cx="147240" cy="307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5BE4576-5BA3-F915-7B15-E49B4E359A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336260" y="3166080"/>
                  <a:ext cx="1828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D55642D-F23A-1EA2-5C11-FF27B768EB34}"/>
                    </a:ext>
                  </a:extLst>
                </p14:cNvPr>
                <p14:cNvContentPartPr/>
                <p14:nvPr/>
              </p14:nvContentPartPr>
              <p14:xfrm>
                <a:off x="10577820" y="3351480"/>
                <a:ext cx="105480" cy="111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D55642D-F23A-1EA2-5C11-FF27B768EB3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559820" y="3333480"/>
                  <a:ext cx="141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D69C0F8-A5FE-48E1-8565-E0079396BC2C}"/>
                    </a:ext>
                  </a:extLst>
                </p14:cNvPr>
                <p14:cNvContentPartPr/>
                <p14:nvPr/>
              </p14:nvContentPartPr>
              <p14:xfrm>
                <a:off x="10721460" y="3366960"/>
                <a:ext cx="143280" cy="131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D69C0F8-A5FE-48E1-8565-E0079396BC2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703505" y="3348960"/>
                  <a:ext cx="178831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DBB0D42-D9E6-508B-4DF7-546DCF0A54F0}"/>
                    </a:ext>
                  </a:extLst>
                </p14:cNvPr>
                <p14:cNvContentPartPr/>
                <p14:nvPr/>
              </p14:nvContentPartPr>
              <p14:xfrm>
                <a:off x="10939260" y="3201720"/>
                <a:ext cx="180000" cy="320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DBB0D42-D9E6-508B-4DF7-546DCF0A54F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921260" y="3183720"/>
                  <a:ext cx="2156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D2BE54A-69C4-E90E-69BA-3A3BA91F1C83}"/>
                    </a:ext>
                  </a:extLst>
                </p14:cNvPr>
                <p14:cNvContentPartPr/>
                <p14:nvPr/>
              </p14:nvContentPartPr>
              <p14:xfrm>
                <a:off x="10068780" y="3355440"/>
                <a:ext cx="75600" cy="466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D2BE54A-69C4-E90E-69BA-3A3BA91F1C8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050780" y="3337440"/>
                  <a:ext cx="11124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E1D53B7-17BD-44EE-A1FF-463560840184}"/>
                    </a:ext>
                  </a:extLst>
                </p14:cNvPr>
                <p14:cNvContentPartPr/>
                <p14:nvPr/>
              </p14:nvContentPartPr>
              <p14:xfrm>
                <a:off x="9051060" y="3719040"/>
                <a:ext cx="940680" cy="293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E1D53B7-17BD-44EE-A1FF-46356084018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033060" y="3701040"/>
                  <a:ext cx="9763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6FDCE27-47C8-4B08-BB8D-738D57161FBE}"/>
                    </a:ext>
                  </a:extLst>
                </p14:cNvPr>
                <p14:cNvContentPartPr/>
                <p14:nvPr/>
              </p14:nvContentPartPr>
              <p14:xfrm>
                <a:off x="6727980" y="3994800"/>
                <a:ext cx="1856160" cy="40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6FDCE27-47C8-4B08-BB8D-738D57161FB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09977" y="3976800"/>
                  <a:ext cx="1891807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DC005A4-7382-0749-E7DE-D7F7208B5E7E}"/>
                    </a:ext>
                  </a:extLst>
                </p14:cNvPr>
                <p14:cNvContentPartPr/>
                <p14:nvPr/>
              </p14:nvContentPartPr>
              <p14:xfrm>
                <a:off x="3542700" y="3949080"/>
                <a:ext cx="2199240" cy="78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DC005A4-7382-0749-E7DE-D7F7208B5E7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24700" y="3931162"/>
                  <a:ext cx="2234880" cy="1143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99923C3-6599-CAB5-FA91-A1042328780F}"/>
                    </a:ext>
                  </a:extLst>
                </p14:cNvPr>
                <p14:cNvContentPartPr/>
                <p14:nvPr/>
              </p14:nvContentPartPr>
              <p14:xfrm>
                <a:off x="5717100" y="3911280"/>
                <a:ext cx="1084680" cy="182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99923C3-6599-CAB5-FA91-A1042328780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699094" y="3893280"/>
                  <a:ext cx="1120332" cy="21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D4D26D-97DA-D1CD-503B-D5AFFCFC4199}"/>
                  </a:ext>
                </a:extLst>
              </p14:cNvPr>
              <p14:cNvContentPartPr/>
              <p14:nvPr/>
            </p14:nvContentPartPr>
            <p14:xfrm>
              <a:off x="7230180" y="3556320"/>
              <a:ext cx="45720" cy="435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D4D26D-97DA-D1CD-503B-D5AFFCFC419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12180" y="3538680"/>
                <a:ext cx="81360" cy="47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กลุ่ม 6">
            <a:extLst>
              <a:ext uri="{FF2B5EF4-FFF2-40B4-BE49-F238E27FC236}">
                <a16:creationId xmlns:a16="http://schemas.microsoft.com/office/drawing/2014/main" id="{5D89DB04-75CD-FBEB-451B-E8ADB723EB66}"/>
              </a:ext>
            </a:extLst>
          </p:cNvPr>
          <p:cNvGrpSpPr/>
          <p:nvPr/>
        </p:nvGrpSpPr>
        <p:grpSpPr>
          <a:xfrm>
            <a:off x="7544460" y="2785920"/>
            <a:ext cx="363960" cy="201960"/>
            <a:chOff x="7544460" y="2785920"/>
            <a:chExt cx="36396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ECC5EE0-201F-A94D-F779-C55F9FFC6BFF}"/>
                    </a:ext>
                  </a:extLst>
                </p14:cNvPr>
                <p14:cNvContentPartPr/>
                <p14:nvPr/>
              </p14:nvContentPartPr>
              <p14:xfrm>
                <a:off x="7564260" y="2873760"/>
                <a:ext cx="344160" cy="2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ECC5EE0-201F-A94D-F779-C55F9FFC6BF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46260" y="2856120"/>
                  <a:ext cx="379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3AF3527-72E5-9609-6743-C6A58A49483D}"/>
                    </a:ext>
                  </a:extLst>
                </p14:cNvPr>
                <p14:cNvContentPartPr/>
                <p14:nvPr/>
              </p14:nvContentPartPr>
              <p14:xfrm>
                <a:off x="7544460" y="2785920"/>
                <a:ext cx="188640" cy="201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3AF3527-72E5-9609-6743-C6A58A49483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26820" y="2768280"/>
                  <a:ext cx="224280" cy="23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4D23F35-8701-CBA0-D724-8AAA4897DDCB}"/>
                  </a:ext>
                </a:extLst>
              </p14:cNvPr>
              <p14:cNvContentPartPr/>
              <p14:nvPr/>
            </p14:nvContentPartPr>
            <p14:xfrm>
              <a:off x="4240176" y="2447390"/>
              <a:ext cx="17280" cy="779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4D23F35-8701-CBA0-D724-8AAA4897DDC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204536" y="2411750"/>
                <a:ext cx="88920" cy="8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3533BC8-467E-EEB5-4C49-812A0D9FFF2F}"/>
                  </a:ext>
                </a:extLst>
              </p14:cNvPr>
              <p14:cNvContentPartPr/>
              <p14:nvPr/>
            </p14:nvContentPartPr>
            <p14:xfrm>
              <a:off x="5942616" y="2430470"/>
              <a:ext cx="21600" cy="802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3533BC8-467E-EEB5-4C49-812A0D9FFF2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906976" y="2394830"/>
                <a:ext cx="93240" cy="87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105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รูปภาพประกอบด้วย ภาพหน้าจอ, ข้อความ, เก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7E15693-F357-C44A-2122-21AC3B3E4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14" y="1507750"/>
            <a:ext cx="6866350" cy="5048592"/>
          </a:xfrm>
          <a:prstGeom prst="rect">
            <a:avLst/>
          </a:prstGeom>
        </p:spPr>
      </p:pic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2D9FA471-17C9-9D06-D535-A8293607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125626"/>
            <a:ext cx="10515600" cy="1325563"/>
          </a:xfrm>
        </p:spPr>
        <p:txBody>
          <a:bodyPr/>
          <a:lstStyle/>
          <a:p>
            <a:r>
              <a:rPr lang="en-US" dirty="0"/>
              <a:t>Two pulses (Bridge rectifier) Positive pulse</a:t>
            </a:r>
            <a:endParaRPr lang="th-TH" dirty="0"/>
          </a:p>
        </p:txBody>
      </p:sp>
      <p:grpSp>
        <p:nvGrpSpPr>
          <p:cNvPr id="20" name="กลุ่ม 19">
            <a:extLst>
              <a:ext uri="{FF2B5EF4-FFF2-40B4-BE49-F238E27FC236}">
                <a16:creationId xmlns:a16="http://schemas.microsoft.com/office/drawing/2014/main" id="{4307C0FB-7647-4592-7DC5-E5B4A2E43C62}"/>
              </a:ext>
            </a:extLst>
          </p:cNvPr>
          <p:cNvGrpSpPr/>
          <p:nvPr/>
        </p:nvGrpSpPr>
        <p:grpSpPr>
          <a:xfrm>
            <a:off x="199380" y="3107760"/>
            <a:ext cx="3004560" cy="1559520"/>
            <a:chOff x="199380" y="3107760"/>
            <a:chExt cx="3004560" cy="15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24FC116-121C-5965-89B7-684F45952ACA}"/>
                    </a:ext>
                  </a:extLst>
                </p14:cNvPr>
                <p14:cNvContentPartPr/>
                <p14:nvPr/>
              </p14:nvContentPartPr>
              <p14:xfrm>
                <a:off x="237900" y="3109560"/>
                <a:ext cx="175680" cy="24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24FC116-121C-5965-89B7-684F45952AC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0260" y="3091560"/>
                  <a:ext cx="211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18EE55-2A82-7C58-33D6-FF4F90FC7C79}"/>
                    </a:ext>
                  </a:extLst>
                </p14:cNvPr>
                <p14:cNvContentPartPr/>
                <p14:nvPr/>
              </p14:nvContentPartPr>
              <p14:xfrm>
                <a:off x="398100" y="3156360"/>
                <a:ext cx="11520" cy="251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18EE55-2A82-7C58-33D6-FF4F90FC7C7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0460" y="3138360"/>
                  <a:ext cx="471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D0FB430-1070-370C-E8B2-AF061E4C8E6F}"/>
                    </a:ext>
                  </a:extLst>
                </p14:cNvPr>
                <p14:cNvContentPartPr/>
                <p14:nvPr/>
              </p14:nvContentPartPr>
              <p14:xfrm>
                <a:off x="340140" y="3426000"/>
                <a:ext cx="152280" cy="724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D0FB430-1070-370C-E8B2-AF061E4C8E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2500" y="3408000"/>
                  <a:ext cx="187920" cy="7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66ABB55-21C9-190F-E889-300C62FCE6A4}"/>
                    </a:ext>
                  </a:extLst>
                </p14:cNvPr>
                <p14:cNvContentPartPr/>
                <p14:nvPr/>
              </p14:nvContentPartPr>
              <p14:xfrm>
                <a:off x="199380" y="4093080"/>
                <a:ext cx="293760" cy="23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66ABB55-21C9-190F-E889-300C62FCE6A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1740" y="4075440"/>
                  <a:ext cx="3294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CF07B72-D923-3F3F-5DD9-0C6A2E1B82EE}"/>
                    </a:ext>
                  </a:extLst>
                </p14:cNvPr>
                <p14:cNvContentPartPr/>
                <p14:nvPr/>
              </p14:nvContentPartPr>
              <p14:xfrm>
                <a:off x="616620" y="3426360"/>
                <a:ext cx="17640" cy="384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CF07B72-D923-3F3F-5DD9-0C6A2E1B82E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8620" y="3408720"/>
                  <a:ext cx="5328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4E64D29-AB01-D99C-E548-59F4C8A75B3F}"/>
                    </a:ext>
                  </a:extLst>
                </p14:cNvPr>
                <p14:cNvContentPartPr/>
                <p14:nvPr/>
              </p14:nvContentPartPr>
              <p14:xfrm>
                <a:off x="726780" y="3423120"/>
                <a:ext cx="48240" cy="401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4E64D29-AB01-D99C-E548-59F4C8A75B3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8780" y="3405120"/>
                  <a:ext cx="838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2BC38A-8068-2F08-CFFD-5FDC031E11EF}"/>
                    </a:ext>
                  </a:extLst>
                </p14:cNvPr>
                <p14:cNvContentPartPr/>
                <p14:nvPr/>
              </p14:nvContentPartPr>
              <p14:xfrm>
                <a:off x="953940" y="3133680"/>
                <a:ext cx="31680" cy="291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2BC38A-8068-2F08-CFFD-5FDC031E11E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5940" y="3115680"/>
                  <a:ext cx="673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FA1C91C-3E0C-5681-694D-B31FB69D2849}"/>
                    </a:ext>
                  </a:extLst>
                </p14:cNvPr>
                <p14:cNvContentPartPr/>
                <p14:nvPr/>
              </p14:nvContentPartPr>
              <p14:xfrm>
                <a:off x="886260" y="3460200"/>
                <a:ext cx="174960" cy="619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FA1C91C-3E0C-5681-694D-B31FB69D284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68260" y="3442560"/>
                  <a:ext cx="21060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177A176-D04A-B67E-15CB-30A29672C1AE}"/>
                    </a:ext>
                  </a:extLst>
                </p14:cNvPr>
                <p14:cNvContentPartPr/>
                <p14:nvPr/>
              </p14:nvContentPartPr>
              <p14:xfrm>
                <a:off x="980220" y="3107760"/>
                <a:ext cx="2223720" cy="36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177A176-D04A-B67E-15CB-30A29672C1A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62220" y="3089760"/>
                  <a:ext cx="22593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FCF4877-D29E-5E0B-CA3A-8A527D44F327}"/>
                    </a:ext>
                  </a:extLst>
                </p14:cNvPr>
                <p14:cNvContentPartPr/>
                <p14:nvPr/>
              </p14:nvContentPartPr>
              <p14:xfrm>
                <a:off x="1049340" y="4096680"/>
                <a:ext cx="2127600" cy="570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FCF4877-D29E-5E0B-CA3A-8A527D44F32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31700" y="4079040"/>
                  <a:ext cx="2163240" cy="60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9C3FC59-88C6-BF50-DFD7-A5659570248D}"/>
                  </a:ext>
                </a:extLst>
              </p14:cNvPr>
              <p14:cNvContentPartPr/>
              <p14:nvPr/>
            </p14:nvContentPartPr>
            <p14:xfrm>
              <a:off x="3528300" y="3357240"/>
              <a:ext cx="730080" cy="416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9C3FC59-88C6-BF50-DFD7-A5659570248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510660" y="3339240"/>
                <a:ext cx="765720" cy="45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กลุ่ม 24">
            <a:extLst>
              <a:ext uri="{FF2B5EF4-FFF2-40B4-BE49-F238E27FC236}">
                <a16:creationId xmlns:a16="http://schemas.microsoft.com/office/drawing/2014/main" id="{43F6FB08-97ED-280D-CE01-87EA8FC04C53}"/>
              </a:ext>
            </a:extLst>
          </p:cNvPr>
          <p:cNvGrpSpPr/>
          <p:nvPr/>
        </p:nvGrpSpPr>
        <p:grpSpPr>
          <a:xfrm>
            <a:off x="4414620" y="2267880"/>
            <a:ext cx="4209840" cy="115200"/>
            <a:chOff x="4414620" y="2267880"/>
            <a:chExt cx="4209840" cy="11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ADE7E81-69E3-70F8-051C-E457434B0311}"/>
                    </a:ext>
                  </a:extLst>
                </p14:cNvPr>
                <p14:cNvContentPartPr/>
                <p14:nvPr/>
              </p14:nvContentPartPr>
              <p14:xfrm>
                <a:off x="4414620" y="2267880"/>
                <a:ext cx="1373040" cy="77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ADE7E81-69E3-70F8-051C-E457434B031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396980" y="2250240"/>
                  <a:ext cx="14086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2B92466-F5ED-F3ED-4E2C-4522917667E2}"/>
                    </a:ext>
                  </a:extLst>
                </p14:cNvPr>
                <p14:cNvContentPartPr/>
                <p14:nvPr/>
              </p14:nvContentPartPr>
              <p14:xfrm>
                <a:off x="6166020" y="2338440"/>
                <a:ext cx="925200" cy="29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2B92466-F5ED-F3ED-4E2C-4522917667E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48380" y="2320800"/>
                  <a:ext cx="9608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B5CCB55-28BE-E1A3-A130-BF168BA10E7D}"/>
                    </a:ext>
                  </a:extLst>
                </p14:cNvPr>
                <p14:cNvContentPartPr/>
                <p14:nvPr/>
              </p14:nvContentPartPr>
              <p14:xfrm>
                <a:off x="7438620" y="2326560"/>
                <a:ext cx="1185840" cy="56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B5CCB55-28BE-E1A3-A130-BF168BA10E7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420620" y="2308560"/>
                  <a:ext cx="122148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กลุ่ม 60">
            <a:extLst>
              <a:ext uri="{FF2B5EF4-FFF2-40B4-BE49-F238E27FC236}">
                <a16:creationId xmlns:a16="http://schemas.microsoft.com/office/drawing/2014/main" id="{FFD37390-6D5A-A379-40CA-586646C87592}"/>
              </a:ext>
            </a:extLst>
          </p:cNvPr>
          <p:cNvGrpSpPr/>
          <p:nvPr/>
        </p:nvGrpSpPr>
        <p:grpSpPr>
          <a:xfrm>
            <a:off x="9197580" y="2376600"/>
            <a:ext cx="1910160" cy="3284640"/>
            <a:chOff x="9197580" y="2376600"/>
            <a:chExt cx="1910160" cy="328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EAE920C-6F3F-1FE4-520A-38EFB9965ADC}"/>
                    </a:ext>
                  </a:extLst>
                </p14:cNvPr>
                <p14:cNvContentPartPr/>
                <p14:nvPr/>
              </p14:nvContentPartPr>
              <p14:xfrm>
                <a:off x="9307740" y="2376600"/>
                <a:ext cx="695520" cy="984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EAE920C-6F3F-1FE4-520A-38EFB9965AD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89740" y="2358960"/>
                  <a:ext cx="73116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FA0186F-B704-0D78-A627-3D4809D5CFFC}"/>
                    </a:ext>
                  </a:extLst>
                </p14:cNvPr>
                <p14:cNvContentPartPr/>
                <p14:nvPr/>
              </p14:nvContentPartPr>
              <p14:xfrm>
                <a:off x="9802020" y="3379560"/>
                <a:ext cx="380520" cy="1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FA0186F-B704-0D78-A627-3D4809D5CFF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784380" y="3361920"/>
                  <a:ext cx="416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AEE4791-3FC9-D6AC-902A-7F1593D4D6FA}"/>
                    </a:ext>
                  </a:extLst>
                </p14:cNvPr>
                <p14:cNvContentPartPr/>
                <p14:nvPr/>
              </p14:nvContentPartPr>
              <p14:xfrm>
                <a:off x="9824700" y="3440400"/>
                <a:ext cx="41400" cy="527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AEE4791-3FC9-D6AC-902A-7F1593D4D6F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806700" y="3422400"/>
                  <a:ext cx="7704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B9168A9-3A52-FAA4-FB2A-D9E8FB930B5E}"/>
                    </a:ext>
                  </a:extLst>
                </p14:cNvPr>
                <p14:cNvContentPartPr/>
                <p14:nvPr/>
              </p14:nvContentPartPr>
              <p14:xfrm>
                <a:off x="10174620" y="3436800"/>
                <a:ext cx="60120" cy="594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B9168A9-3A52-FAA4-FB2A-D9E8FB930B5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156980" y="3419160"/>
                  <a:ext cx="9576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A6CD2A0-07B2-60F0-B9E9-5F0743E2B06D}"/>
                    </a:ext>
                  </a:extLst>
                </p14:cNvPr>
                <p14:cNvContentPartPr/>
                <p14:nvPr/>
              </p14:nvContentPartPr>
              <p14:xfrm>
                <a:off x="9912180" y="3933960"/>
                <a:ext cx="286200" cy="3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A6CD2A0-07B2-60F0-B9E9-5F0743E2B06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894180" y="3916320"/>
                  <a:ext cx="3218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2D57CDF-796B-7614-A03A-6E50A3BB0757}"/>
                    </a:ext>
                  </a:extLst>
                </p14:cNvPr>
                <p14:cNvContentPartPr/>
                <p14:nvPr/>
              </p14:nvContentPartPr>
              <p14:xfrm>
                <a:off x="10299540" y="3767640"/>
                <a:ext cx="190080" cy="307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2D57CDF-796B-7614-A03A-6E50A3BB075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281900" y="3750000"/>
                  <a:ext cx="2257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77FD50D-87E4-2FC0-C435-AC200446D261}"/>
                    </a:ext>
                  </a:extLst>
                </p14:cNvPr>
                <p14:cNvContentPartPr/>
                <p14:nvPr/>
              </p14:nvContentPartPr>
              <p14:xfrm>
                <a:off x="10524180" y="3952320"/>
                <a:ext cx="126000" cy="140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77FD50D-87E4-2FC0-C435-AC200446D26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506180" y="3934680"/>
                  <a:ext cx="161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F15713C-43D0-1E23-E413-8DA14B4EF8B6}"/>
                    </a:ext>
                  </a:extLst>
                </p14:cNvPr>
                <p14:cNvContentPartPr/>
                <p14:nvPr/>
              </p14:nvContentPartPr>
              <p14:xfrm>
                <a:off x="10686540" y="3993720"/>
                <a:ext cx="166680" cy="141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F15713C-43D0-1E23-E413-8DA14B4EF8B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668540" y="3975720"/>
                  <a:ext cx="2023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D53D1A1-8F24-DD26-4B5B-CBE1B2147094}"/>
                    </a:ext>
                  </a:extLst>
                </p14:cNvPr>
                <p14:cNvContentPartPr/>
                <p14:nvPr/>
              </p14:nvContentPartPr>
              <p14:xfrm>
                <a:off x="10923780" y="3834240"/>
                <a:ext cx="183960" cy="340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D53D1A1-8F24-DD26-4B5B-CBE1B214709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906140" y="3816600"/>
                  <a:ext cx="2196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B5E405-CAF1-FCBD-3B7E-368015FCF162}"/>
                    </a:ext>
                  </a:extLst>
                </p14:cNvPr>
                <p14:cNvContentPartPr/>
                <p14:nvPr/>
              </p14:nvContentPartPr>
              <p14:xfrm>
                <a:off x="9998940" y="3966360"/>
                <a:ext cx="75600" cy="1628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B5E405-CAF1-FCBD-3B7E-368015FCF16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981300" y="3948720"/>
                  <a:ext cx="111240" cy="16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25B9079-186C-6AE1-3A46-B5A14BCB0B00}"/>
                    </a:ext>
                  </a:extLst>
                </p14:cNvPr>
                <p14:cNvContentPartPr/>
                <p14:nvPr/>
              </p14:nvContentPartPr>
              <p14:xfrm>
                <a:off x="9197580" y="5566920"/>
                <a:ext cx="897480" cy="94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25B9079-186C-6AE1-3A46-B5A14BCB0B0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79940" y="5548920"/>
                  <a:ext cx="93312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กลุ่ม 63">
            <a:extLst>
              <a:ext uri="{FF2B5EF4-FFF2-40B4-BE49-F238E27FC236}">
                <a16:creationId xmlns:a16="http://schemas.microsoft.com/office/drawing/2014/main" id="{279E461C-FCBD-C573-034D-C4C9DC18C457}"/>
              </a:ext>
            </a:extLst>
          </p:cNvPr>
          <p:cNvGrpSpPr/>
          <p:nvPr/>
        </p:nvGrpSpPr>
        <p:grpSpPr>
          <a:xfrm>
            <a:off x="10207380" y="2420160"/>
            <a:ext cx="556920" cy="574920"/>
            <a:chOff x="10207380" y="2420160"/>
            <a:chExt cx="556920" cy="57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F087CBE-702A-ABF9-68E7-B26121982F4A}"/>
                    </a:ext>
                  </a:extLst>
                </p14:cNvPr>
                <p14:cNvContentPartPr/>
                <p14:nvPr/>
              </p14:nvContentPartPr>
              <p14:xfrm>
                <a:off x="10207380" y="2420160"/>
                <a:ext cx="168120" cy="574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F087CBE-702A-ABF9-68E7-B26121982F4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189380" y="2402160"/>
                  <a:ext cx="20376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A787755-1C48-6AE4-A779-FCFD94C059D6}"/>
                    </a:ext>
                  </a:extLst>
                </p14:cNvPr>
                <p14:cNvContentPartPr/>
                <p14:nvPr/>
              </p14:nvContentPartPr>
              <p14:xfrm>
                <a:off x="10532100" y="2646240"/>
                <a:ext cx="232200" cy="346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A787755-1C48-6AE4-A779-FCFD94C059D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514100" y="2628600"/>
                  <a:ext cx="267840" cy="38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กลุ่ม 68">
            <a:extLst>
              <a:ext uri="{FF2B5EF4-FFF2-40B4-BE49-F238E27FC236}">
                <a16:creationId xmlns:a16="http://schemas.microsoft.com/office/drawing/2014/main" id="{F9F9A6CD-0921-BA65-FE93-860B4E838323}"/>
              </a:ext>
            </a:extLst>
          </p:cNvPr>
          <p:cNvGrpSpPr/>
          <p:nvPr/>
        </p:nvGrpSpPr>
        <p:grpSpPr>
          <a:xfrm>
            <a:off x="2053380" y="2778000"/>
            <a:ext cx="557640" cy="343080"/>
            <a:chOff x="2053380" y="2778000"/>
            <a:chExt cx="557640" cy="34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0F60E34-FD74-2ADD-FD1B-11B4C66CEF5C}"/>
                    </a:ext>
                  </a:extLst>
                </p14:cNvPr>
                <p14:cNvContentPartPr/>
                <p14:nvPr/>
              </p14:nvContentPartPr>
              <p14:xfrm>
                <a:off x="2096940" y="2778000"/>
                <a:ext cx="255960" cy="343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0F60E34-FD74-2ADD-FD1B-11B4C66CEF5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078940" y="2760360"/>
                  <a:ext cx="2916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06F4F7D-5A3B-EEB9-1294-87E1B5303831}"/>
                    </a:ext>
                  </a:extLst>
                </p14:cNvPr>
                <p14:cNvContentPartPr/>
                <p14:nvPr/>
              </p14:nvContentPartPr>
              <p14:xfrm>
                <a:off x="2333100" y="3077520"/>
                <a:ext cx="277920" cy="24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06F4F7D-5A3B-EEB9-1294-87E1B530383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315460" y="3059520"/>
                  <a:ext cx="3135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7FF5502-607A-B0DD-E302-6B7E5432CAE6}"/>
                    </a:ext>
                  </a:extLst>
                </p14:cNvPr>
                <p14:cNvContentPartPr/>
                <p14:nvPr/>
              </p14:nvContentPartPr>
              <p14:xfrm>
                <a:off x="2053380" y="3112440"/>
                <a:ext cx="81000" cy="5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7FF5502-607A-B0DD-E302-6B7E5432CAE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035740" y="3094440"/>
                  <a:ext cx="11664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A7382A9-77B6-899E-182E-589749AF2EF4}"/>
                  </a:ext>
                </a:extLst>
              </p14:cNvPr>
              <p14:cNvContentPartPr/>
              <p14:nvPr/>
            </p14:nvContentPartPr>
            <p14:xfrm>
              <a:off x="6245220" y="5593200"/>
              <a:ext cx="2373480" cy="144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A7382A9-77B6-899E-182E-589749AF2EF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227580" y="5575200"/>
                <a:ext cx="24091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64535F0-8E84-BA8D-AB9B-0B2F5880E5EB}"/>
                  </a:ext>
                </a:extLst>
              </p14:cNvPr>
              <p14:cNvContentPartPr/>
              <p14:nvPr/>
            </p14:nvContentPartPr>
            <p14:xfrm>
              <a:off x="3516060" y="4232400"/>
              <a:ext cx="2408760" cy="4914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64535F0-8E84-BA8D-AB9B-0B2F5880E5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498420" y="4214760"/>
                <a:ext cx="244440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05263AD-98D8-28CA-3B4E-299286E5DD26}"/>
                  </a:ext>
                </a:extLst>
              </p14:cNvPr>
              <p14:cNvContentPartPr/>
              <p14:nvPr/>
            </p14:nvContentPartPr>
            <p14:xfrm>
              <a:off x="4252620" y="2455800"/>
              <a:ext cx="2880" cy="1148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05263AD-98D8-28CA-3B4E-299286E5DD2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234620" y="2437800"/>
                <a:ext cx="385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F883C04-62AA-F345-EFB4-96E0CFFABC68}"/>
                  </a:ext>
                </a:extLst>
              </p14:cNvPr>
              <p14:cNvContentPartPr/>
              <p14:nvPr/>
            </p14:nvContentPartPr>
            <p14:xfrm>
              <a:off x="4213740" y="2750280"/>
              <a:ext cx="8280" cy="1069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F883C04-62AA-F345-EFB4-96E0CFFABC6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196100" y="2732640"/>
                <a:ext cx="439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4EE7333-C393-1565-EA70-5F2AD51A9EE9}"/>
                  </a:ext>
                </a:extLst>
              </p14:cNvPr>
              <p14:cNvContentPartPr/>
              <p14:nvPr/>
            </p14:nvContentPartPr>
            <p14:xfrm>
              <a:off x="4221660" y="2994720"/>
              <a:ext cx="7920" cy="109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4EE7333-C393-1565-EA70-5F2AD51A9EE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203660" y="2976720"/>
                <a:ext cx="435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2480A5E-08A4-AB1D-81A8-F02AC3340D66}"/>
                  </a:ext>
                </a:extLst>
              </p14:cNvPr>
              <p14:cNvContentPartPr/>
              <p14:nvPr/>
            </p14:nvContentPartPr>
            <p14:xfrm>
              <a:off x="4204380" y="3245640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2480A5E-08A4-AB1D-81A8-F02AC3340D6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186380" y="32280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21168B0-2138-5B85-C206-1BD7C7D2791E}"/>
                  </a:ext>
                </a:extLst>
              </p14:cNvPr>
              <p14:cNvContentPartPr/>
              <p14:nvPr/>
            </p14:nvContentPartPr>
            <p14:xfrm>
              <a:off x="5973060" y="4364880"/>
              <a:ext cx="360" cy="1526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21168B0-2138-5B85-C206-1BD7C7D2791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955060" y="4346880"/>
                <a:ext cx="360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8D1887B-0BB5-1C16-EE85-7DCB4A84C3A9}"/>
                  </a:ext>
                </a:extLst>
              </p14:cNvPr>
              <p14:cNvContentPartPr/>
              <p14:nvPr/>
            </p14:nvContentPartPr>
            <p14:xfrm>
              <a:off x="5951820" y="4711200"/>
              <a:ext cx="4680" cy="1422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8D1887B-0BB5-1C16-EE85-7DCB4A84C3A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933820" y="4693560"/>
                <a:ext cx="403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6A80B60-4FBD-44E4-BF04-12671CC75F04}"/>
                  </a:ext>
                </a:extLst>
              </p14:cNvPr>
              <p14:cNvContentPartPr/>
              <p14:nvPr/>
            </p14:nvContentPartPr>
            <p14:xfrm>
              <a:off x="5932380" y="4995600"/>
              <a:ext cx="10080" cy="889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6A80B60-4FBD-44E4-BF04-12671CC75F0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914740" y="4977600"/>
                <a:ext cx="4572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7BE1E9D-D7E8-C2D4-0473-6D31341E4D78}"/>
                  </a:ext>
                </a:extLst>
              </p14:cNvPr>
              <p14:cNvContentPartPr/>
              <p14:nvPr/>
            </p14:nvContentPartPr>
            <p14:xfrm>
              <a:off x="5915100" y="5262360"/>
              <a:ext cx="19800" cy="2930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7BE1E9D-D7E8-C2D4-0473-6D31341E4D7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897100" y="5244360"/>
                <a:ext cx="55440" cy="32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กลุ่ม 97">
            <a:extLst>
              <a:ext uri="{FF2B5EF4-FFF2-40B4-BE49-F238E27FC236}">
                <a16:creationId xmlns:a16="http://schemas.microsoft.com/office/drawing/2014/main" id="{970E6A67-8405-E4E9-D027-9D91ABD0C189}"/>
              </a:ext>
            </a:extLst>
          </p:cNvPr>
          <p:cNvGrpSpPr/>
          <p:nvPr/>
        </p:nvGrpSpPr>
        <p:grpSpPr>
          <a:xfrm>
            <a:off x="4207056" y="2423990"/>
            <a:ext cx="114120" cy="743400"/>
            <a:chOff x="4207056" y="2423990"/>
            <a:chExt cx="114120" cy="74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4AAB808-7BBE-1477-9235-E4B2342628BC}"/>
                    </a:ext>
                  </a:extLst>
                </p14:cNvPr>
                <p14:cNvContentPartPr/>
                <p14:nvPr/>
              </p14:nvContentPartPr>
              <p14:xfrm>
                <a:off x="4320816" y="2423990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4AAB808-7BBE-1477-9235-E4B2342628B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284816" y="23883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D79FA49-2FD5-87A4-4422-C344FEED8C47}"/>
                    </a:ext>
                  </a:extLst>
                </p14:cNvPr>
                <p14:cNvContentPartPr/>
                <p14:nvPr/>
              </p14:nvContentPartPr>
              <p14:xfrm>
                <a:off x="4207056" y="2423990"/>
                <a:ext cx="113760" cy="743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D79FA49-2FD5-87A4-4422-C344FEED8C4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171416" y="2388350"/>
                  <a:ext cx="185400" cy="81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53EB8CD-23FF-158F-1298-BC0842658BBD}"/>
                  </a:ext>
                </a:extLst>
              </p14:cNvPr>
              <p14:cNvContentPartPr/>
              <p14:nvPr/>
            </p14:nvContentPartPr>
            <p14:xfrm>
              <a:off x="5912016" y="4855070"/>
              <a:ext cx="55080" cy="8085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53EB8CD-23FF-158F-1298-BC0842658BB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876016" y="4819430"/>
                <a:ext cx="126720" cy="88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388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รูปภาพประกอบด้วย ภาพหน้าจอ, ข้อความ, เก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7E15693-F357-C44A-2122-21AC3B3E4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14" y="1507750"/>
            <a:ext cx="6866350" cy="5048592"/>
          </a:xfrm>
          <a:prstGeom prst="rect">
            <a:avLst/>
          </a:prstGeom>
        </p:spPr>
      </p:pic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2D9FA471-17C9-9D06-D535-A8293607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125626"/>
            <a:ext cx="10515600" cy="1325563"/>
          </a:xfrm>
        </p:spPr>
        <p:txBody>
          <a:bodyPr/>
          <a:lstStyle/>
          <a:p>
            <a:r>
              <a:rPr lang="en-US" dirty="0"/>
              <a:t>Two pulses (Bridge rectifier) Negative pulse</a:t>
            </a:r>
            <a:endParaRPr lang="th-TH" dirty="0"/>
          </a:p>
        </p:txBody>
      </p:sp>
      <p:grpSp>
        <p:nvGrpSpPr>
          <p:cNvPr id="20" name="กลุ่ม 19">
            <a:extLst>
              <a:ext uri="{FF2B5EF4-FFF2-40B4-BE49-F238E27FC236}">
                <a16:creationId xmlns:a16="http://schemas.microsoft.com/office/drawing/2014/main" id="{4307C0FB-7647-4592-7DC5-E5B4A2E43C62}"/>
              </a:ext>
            </a:extLst>
          </p:cNvPr>
          <p:cNvGrpSpPr/>
          <p:nvPr/>
        </p:nvGrpSpPr>
        <p:grpSpPr>
          <a:xfrm>
            <a:off x="199380" y="3107760"/>
            <a:ext cx="3004560" cy="1559520"/>
            <a:chOff x="199380" y="3107760"/>
            <a:chExt cx="3004560" cy="15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24FC116-121C-5965-89B7-684F45952ACA}"/>
                    </a:ext>
                  </a:extLst>
                </p14:cNvPr>
                <p14:cNvContentPartPr/>
                <p14:nvPr/>
              </p14:nvContentPartPr>
              <p14:xfrm>
                <a:off x="237900" y="3109560"/>
                <a:ext cx="175680" cy="24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24FC116-121C-5965-89B7-684F45952AC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9863" y="3091560"/>
                  <a:ext cx="211393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18EE55-2A82-7C58-33D6-FF4F90FC7C79}"/>
                    </a:ext>
                  </a:extLst>
                </p14:cNvPr>
                <p14:cNvContentPartPr/>
                <p14:nvPr/>
              </p14:nvContentPartPr>
              <p14:xfrm>
                <a:off x="398100" y="3156360"/>
                <a:ext cx="11520" cy="251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18EE55-2A82-7C58-33D6-FF4F90FC7C7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0100" y="3138360"/>
                  <a:ext cx="471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D0FB430-1070-370C-E8B2-AF061E4C8E6F}"/>
                    </a:ext>
                  </a:extLst>
                </p14:cNvPr>
                <p14:cNvContentPartPr/>
                <p14:nvPr/>
              </p14:nvContentPartPr>
              <p14:xfrm>
                <a:off x="340140" y="3426000"/>
                <a:ext cx="152280" cy="724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D0FB430-1070-370C-E8B2-AF061E4C8E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2140" y="3408009"/>
                  <a:ext cx="187920" cy="7599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66ABB55-21C9-190F-E889-300C62FCE6A4}"/>
                    </a:ext>
                  </a:extLst>
                </p14:cNvPr>
                <p14:cNvContentPartPr/>
                <p14:nvPr/>
              </p14:nvContentPartPr>
              <p14:xfrm>
                <a:off x="199380" y="4093080"/>
                <a:ext cx="293760" cy="23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66ABB55-21C9-190F-E889-300C62FCE6A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1380" y="4074803"/>
                  <a:ext cx="329400" cy="599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CF07B72-D923-3F3F-5DD9-0C6A2E1B82EE}"/>
                    </a:ext>
                  </a:extLst>
                </p14:cNvPr>
                <p14:cNvContentPartPr/>
                <p14:nvPr/>
              </p14:nvContentPartPr>
              <p14:xfrm>
                <a:off x="616620" y="3426360"/>
                <a:ext cx="17640" cy="384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CF07B72-D923-3F3F-5DD9-0C6A2E1B82E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8980" y="3408343"/>
                  <a:ext cx="52567" cy="4201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4E64D29-AB01-D99C-E548-59F4C8A75B3F}"/>
                    </a:ext>
                  </a:extLst>
                </p14:cNvPr>
                <p14:cNvContentPartPr/>
                <p14:nvPr/>
              </p14:nvContentPartPr>
              <p14:xfrm>
                <a:off x="726780" y="3423120"/>
                <a:ext cx="48240" cy="401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4E64D29-AB01-D99C-E548-59F4C8A75B3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8780" y="3405120"/>
                  <a:ext cx="838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2BC38A-8068-2F08-CFFD-5FDC031E11EF}"/>
                    </a:ext>
                  </a:extLst>
                </p14:cNvPr>
                <p14:cNvContentPartPr/>
                <p14:nvPr/>
              </p14:nvContentPartPr>
              <p14:xfrm>
                <a:off x="953940" y="3133680"/>
                <a:ext cx="31680" cy="291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2BC38A-8068-2F08-CFFD-5FDC031E11E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6142" y="3115702"/>
                  <a:ext cx="66920" cy="3268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FA1C91C-3E0C-5681-694D-B31FB69D2849}"/>
                    </a:ext>
                  </a:extLst>
                </p14:cNvPr>
                <p14:cNvContentPartPr/>
                <p14:nvPr/>
              </p14:nvContentPartPr>
              <p14:xfrm>
                <a:off x="886260" y="3460200"/>
                <a:ext cx="174960" cy="619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FA1C91C-3E0C-5681-694D-B31FB69D284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68260" y="3442200"/>
                  <a:ext cx="21060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177A176-D04A-B67E-15CB-30A29672C1AE}"/>
                    </a:ext>
                  </a:extLst>
                </p14:cNvPr>
                <p14:cNvContentPartPr/>
                <p14:nvPr/>
              </p14:nvContentPartPr>
              <p14:xfrm>
                <a:off x="980220" y="3107760"/>
                <a:ext cx="2223720" cy="36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177A176-D04A-B67E-15CB-30A29672C1A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62220" y="3089760"/>
                  <a:ext cx="22593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FCF4877-D29E-5E0B-CA3A-8A527D44F327}"/>
                    </a:ext>
                  </a:extLst>
                </p14:cNvPr>
                <p14:cNvContentPartPr/>
                <p14:nvPr/>
              </p14:nvContentPartPr>
              <p14:xfrm>
                <a:off x="1049340" y="4096680"/>
                <a:ext cx="2127600" cy="570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FCF4877-D29E-5E0B-CA3A-8A527D44F32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31340" y="4078669"/>
                  <a:ext cx="2163240" cy="60626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กลุ่ม 60">
            <a:extLst>
              <a:ext uri="{FF2B5EF4-FFF2-40B4-BE49-F238E27FC236}">
                <a16:creationId xmlns:a16="http://schemas.microsoft.com/office/drawing/2014/main" id="{FFD37390-6D5A-A379-40CA-586646C87592}"/>
              </a:ext>
            </a:extLst>
          </p:cNvPr>
          <p:cNvGrpSpPr/>
          <p:nvPr/>
        </p:nvGrpSpPr>
        <p:grpSpPr>
          <a:xfrm>
            <a:off x="9197580" y="2376600"/>
            <a:ext cx="1910160" cy="3284640"/>
            <a:chOff x="9197580" y="2376600"/>
            <a:chExt cx="1910160" cy="328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EAE920C-6F3F-1FE4-520A-38EFB9965ADC}"/>
                    </a:ext>
                  </a:extLst>
                </p14:cNvPr>
                <p14:cNvContentPartPr/>
                <p14:nvPr/>
              </p14:nvContentPartPr>
              <p14:xfrm>
                <a:off x="9307740" y="2376600"/>
                <a:ext cx="695520" cy="984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EAE920C-6F3F-1FE4-520A-38EFB9965A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89740" y="2358600"/>
                  <a:ext cx="73116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FA0186F-B704-0D78-A627-3D4809D5CFFC}"/>
                    </a:ext>
                  </a:extLst>
                </p14:cNvPr>
                <p14:cNvContentPartPr/>
                <p14:nvPr/>
              </p14:nvContentPartPr>
              <p14:xfrm>
                <a:off x="9802020" y="3379560"/>
                <a:ext cx="380520" cy="1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FA0186F-B704-0D78-A627-3D4809D5CFF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784003" y="3361151"/>
                  <a:ext cx="416194" cy="526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AEE4791-3FC9-D6AC-902A-7F1593D4D6FA}"/>
                    </a:ext>
                  </a:extLst>
                </p14:cNvPr>
                <p14:cNvContentPartPr/>
                <p14:nvPr/>
              </p14:nvContentPartPr>
              <p14:xfrm>
                <a:off x="9824700" y="3440400"/>
                <a:ext cx="41400" cy="527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AEE4791-3FC9-D6AC-902A-7F1593D4D6F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06855" y="3422400"/>
                  <a:ext cx="76733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B9168A9-3A52-FAA4-FB2A-D9E8FB930B5E}"/>
                    </a:ext>
                  </a:extLst>
                </p14:cNvPr>
                <p14:cNvContentPartPr/>
                <p14:nvPr/>
              </p14:nvContentPartPr>
              <p14:xfrm>
                <a:off x="10174620" y="3436800"/>
                <a:ext cx="60120" cy="594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B9168A9-3A52-FAA4-FB2A-D9E8FB930B5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56620" y="3418800"/>
                  <a:ext cx="9576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A6CD2A0-07B2-60F0-B9E9-5F0743E2B06D}"/>
                    </a:ext>
                  </a:extLst>
                </p14:cNvPr>
                <p14:cNvContentPartPr/>
                <p14:nvPr/>
              </p14:nvContentPartPr>
              <p14:xfrm>
                <a:off x="9912180" y="3933960"/>
                <a:ext cx="286200" cy="3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A6CD2A0-07B2-60F0-B9E9-5F0743E2B06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894180" y="3915960"/>
                  <a:ext cx="3218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2D57CDF-796B-7614-A03A-6E50A3BB0757}"/>
                    </a:ext>
                  </a:extLst>
                </p14:cNvPr>
                <p14:cNvContentPartPr/>
                <p14:nvPr/>
              </p14:nvContentPartPr>
              <p14:xfrm>
                <a:off x="10299540" y="3767640"/>
                <a:ext cx="190080" cy="307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2D57CDF-796B-7614-A03A-6E50A3BB075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81540" y="3749640"/>
                  <a:ext cx="2257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77FD50D-87E4-2FC0-C435-AC200446D261}"/>
                    </a:ext>
                  </a:extLst>
                </p14:cNvPr>
                <p14:cNvContentPartPr/>
                <p14:nvPr/>
              </p14:nvContentPartPr>
              <p14:xfrm>
                <a:off x="10524180" y="3952320"/>
                <a:ext cx="126000" cy="140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77FD50D-87E4-2FC0-C435-AC200446D26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506180" y="3934320"/>
                  <a:ext cx="161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F15713C-43D0-1E23-E413-8DA14B4EF8B6}"/>
                    </a:ext>
                  </a:extLst>
                </p14:cNvPr>
                <p14:cNvContentPartPr/>
                <p14:nvPr/>
              </p14:nvContentPartPr>
              <p14:xfrm>
                <a:off x="10686540" y="3993720"/>
                <a:ext cx="166680" cy="141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F15713C-43D0-1E23-E413-8DA14B4EF8B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668540" y="3975720"/>
                  <a:ext cx="2023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D53D1A1-8F24-DD26-4B5B-CBE1B2147094}"/>
                    </a:ext>
                  </a:extLst>
                </p14:cNvPr>
                <p14:cNvContentPartPr/>
                <p14:nvPr/>
              </p14:nvContentPartPr>
              <p14:xfrm>
                <a:off x="10923780" y="3834240"/>
                <a:ext cx="183960" cy="340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D53D1A1-8F24-DD26-4B5B-CBE1B214709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905745" y="3816240"/>
                  <a:ext cx="21967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B5E405-CAF1-FCBD-3B7E-368015FCF162}"/>
                    </a:ext>
                  </a:extLst>
                </p14:cNvPr>
                <p14:cNvContentPartPr/>
                <p14:nvPr/>
              </p14:nvContentPartPr>
              <p14:xfrm>
                <a:off x="9998940" y="3966360"/>
                <a:ext cx="75600" cy="1628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B5E405-CAF1-FCBD-3B7E-368015FCF16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980940" y="3948360"/>
                  <a:ext cx="111240" cy="16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25B9079-186C-6AE1-3A46-B5A14BCB0B00}"/>
                    </a:ext>
                  </a:extLst>
                </p14:cNvPr>
                <p14:cNvContentPartPr/>
                <p14:nvPr/>
              </p14:nvContentPartPr>
              <p14:xfrm>
                <a:off x="9197580" y="5566920"/>
                <a:ext cx="897480" cy="94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25B9079-186C-6AE1-3A46-B5A14BCB0B0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179580" y="5548920"/>
                  <a:ext cx="93312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กลุ่ม 63">
            <a:extLst>
              <a:ext uri="{FF2B5EF4-FFF2-40B4-BE49-F238E27FC236}">
                <a16:creationId xmlns:a16="http://schemas.microsoft.com/office/drawing/2014/main" id="{279E461C-FCBD-C573-034D-C4C9DC18C457}"/>
              </a:ext>
            </a:extLst>
          </p:cNvPr>
          <p:cNvGrpSpPr/>
          <p:nvPr/>
        </p:nvGrpSpPr>
        <p:grpSpPr>
          <a:xfrm>
            <a:off x="10207380" y="2420160"/>
            <a:ext cx="556920" cy="574920"/>
            <a:chOff x="10207380" y="2420160"/>
            <a:chExt cx="556920" cy="57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F087CBE-702A-ABF9-68E7-B26121982F4A}"/>
                    </a:ext>
                  </a:extLst>
                </p14:cNvPr>
                <p14:cNvContentPartPr/>
                <p14:nvPr/>
              </p14:nvContentPartPr>
              <p14:xfrm>
                <a:off x="10207380" y="2420160"/>
                <a:ext cx="168120" cy="574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F087CBE-702A-ABF9-68E7-B26121982F4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189418" y="2402160"/>
                  <a:ext cx="203684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A787755-1C48-6AE4-A779-FCFD94C059D6}"/>
                    </a:ext>
                  </a:extLst>
                </p14:cNvPr>
                <p14:cNvContentPartPr/>
                <p14:nvPr/>
              </p14:nvContentPartPr>
              <p14:xfrm>
                <a:off x="10532100" y="2646240"/>
                <a:ext cx="232200" cy="346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A787755-1C48-6AE4-A779-FCFD94C059D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514100" y="2628240"/>
                  <a:ext cx="267840" cy="38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กลุ่ม 5">
            <a:extLst>
              <a:ext uri="{FF2B5EF4-FFF2-40B4-BE49-F238E27FC236}">
                <a16:creationId xmlns:a16="http://schemas.microsoft.com/office/drawing/2014/main" id="{FEE3BF1F-636F-4BC9-E4D5-E76F4DF86901}"/>
              </a:ext>
            </a:extLst>
          </p:cNvPr>
          <p:cNvGrpSpPr/>
          <p:nvPr/>
        </p:nvGrpSpPr>
        <p:grpSpPr>
          <a:xfrm>
            <a:off x="1993776" y="2943830"/>
            <a:ext cx="730440" cy="319320"/>
            <a:chOff x="1993776" y="2943830"/>
            <a:chExt cx="73044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8FDE3B2-F3DE-FCAD-E179-69CDE003959D}"/>
                    </a:ext>
                  </a:extLst>
                </p14:cNvPr>
                <p14:cNvContentPartPr/>
                <p14:nvPr/>
              </p14:nvContentPartPr>
              <p14:xfrm>
                <a:off x="1993776" y="2943830"/>
                <a:ext cx="298800" cy="597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8FDE3B2-F3DE-FCAD-E179-69CDE003959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975776" y="2926190"/>
                  <a:ext cx="334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A123A80-FC1C-D594-CE90-46CA84EE4BF6}"/>
                    </a:ext>
                  </a:extLst>
                </p14:cNvPr>
                <p14:cNvContentPartPr/>
                <p14:nvPr/>
              </p14:nvContentPartPr>
              <p14:xfrm>
                <a:off x="2261256" y="2986310"/>
                <a:ext cx="462960" cy="276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A123A80-FC1C-D594-CE90-46CA84EE4BF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43256" y="2968310"/>
                  <a:ext cx="498600" cy="31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4A4D813-017E-B97B-D4CE-F61C588A0C24}"/>
                  </a:ext>
                </a:extLst>
              </p14:cNvPr>
              <p14:cNvContentPartPr/>
              <p14:nvPr/>
            </p14:nvContentPartPr>
            <p14:xfrm>
              <a:off x="3497856" y="3628550"/>
              <a:ext cx="2493360" cy="1076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4A4D813-017E-B97B-D4CE-F61C588A0C2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479856" y="3610910"/>
                <a:ext cx="2529000" cy="11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E6FB21C-816E-B4E8-82B1-17E2EBF68044}"/>
                  </a:ext>
                </a:extLst>
              </p14:cNvPr>
              <p14:cNvContentPartPr/>
              <p14:nvPr/>
            </p14:nvContentPartPr>
            <p14:xfrm>
              <a:off x="6084816" y="2301590"/>
              <a:ext cx="2617560" cy="98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E6FB21C-816E-B4E8-82B1-17E2EBF6804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066816" y="2283590"/>
                <a:ext cx="26532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666713D-7771-89F9-18F3-0003A6321296}"/>
                  </a:ext>
                </a:extLst>
              </p14:cNvPr>
              <p14:cNvContentPartPr/>
              <p14:nvPr/>
            </p14:nvContentPartPr>
            <p14:xfrm>
              <a:off x="4352136" y="5633030"/>
              <a:ext cx="4338360" cy="134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666713D-7771-89F9-18F3-0003A632129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334136" y="5615030"/>
                <a:ext cx="4374000" cy="17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กลุ่ม 28">
            <a:extLst>
              <a:ext uri="{FF2B5EF4-FFF2-40B4-BE49-F238E27FC236}">
                <a16:creationId xmlns:a16="http://schemas.microsoft.com/office/drawing/2014/main" id="{CD1A5905-1731-E93D-1AF2-11FDF7247A6B}"/>
              </a:ext>
            </a:extLst>
          </p:cNvPr>
          <p:cNvGrpSpPr/>
          <p:nvPr/>
        </p:nvGrpSpPr>
        <p:grpSpPr>
          <a:xfrm>
            <a:off x="3346296" y="3398870"/>
            <a:ext cx="2752920" cy="1187280"/>
            <a:chOff x="3346296" y="3398870"/>
            <a:chExt cx="2752920" cy="11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080A45C-155F-6E34-AE33-12CC8BD6D037}"/>
                    </a:ext>
                  </a:extLst>
                </p14:cNvPr>
                <p14:cNvContentPartPr/>
                <p14:nvPr/>
              </p14:nvContentPartPr>
              <p14:xfrm>
                <a:off x="3346296" y="3398870"/>
                <a:ext cx="946440" cy="1187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080A45C-155F-6E34-AE33-12CC8BD6D03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328296" y="3380870"/>
                  <a:ext cx="982080" cy="12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BA11CE1-4C69-F61F-89A3-53D6B41D4240}"/>
                    </a:ext>
                  </a:extLst>
                </p14:cNvPr>
                <p14:cNvContentPartPr/>
                <p14:nvPr/>
              </p14:nvContentPartPr>
              <p14:xfrm>
                <a:off x="5891496" y="3784430"/>
                <a:ext cx="207720" cy="22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BA11CE1-4C69-F61F-89A3-53D6B41D424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873496" y="3766790"/>
                  <a:ext cx="2433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5BFB522-9E79-487C-6A83-8D69EE1CD233}"/>
                    </a:ext>
                  </a:extLst>
                </p14:cNvPr>
                <p14:cNvContentPartPr/>
                <p14:nvPr/>
              </p14:nvContentPartPr>
              <p14:xfrm>
                <a:off x="5885736" y="3862190"/>
                <a:ext cx="61920" cy="142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5BFB522-9E79-487C-6A83-8D69EE1CD23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68096" y="3844550"/>
                  <a:ext cx="9756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กลุ่ม 31">
            <a:extLst>
              <a:ext uri="{FF2B5EF4-FFF2-40B4-BE49-F238E27FC236}">
                <a16:creationId xmlns:a16="http://schemas.microsoft.com/office/drawing/2014/main" id="{244BA46F-9A75-016A-EB4A-49E78DA8C167}"/>
              </a:ext>
            </a:extLst>
          </p:cNvPr>
          <p:cNvGrpSpPr/>
          <p:nvPr/>
        </p:nvGrpSpPr>
        <p:grpSpPr>
          <a:xfrm>
            <a:off x="8079936" y="2270630"/>
            <a:ext cx="228960" cy="250920"/>
            <a:chOff x="8079936" y="2270630"/>
            <a:chExt cx="22896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54C6D0B-A76C-25E8-AA4A-D482F35F825C}"/>
                    </a:ext>
                  </a:extLst>
                </p14:cNvPr>
                <p14:cNvContentPartPr/>
                <p14:nvPr/>
              </p14:nvContentPartPr>
              <p14:xfrm>
                <a:off x="8108376" y="2299070"/>
                <a:ext cx="14400" cy="222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54C6D0B-A76C-25E8-AA4A-D482F35F825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090736" y="2281070"/>
                  <a:ext cx="500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396BA14-E4E8-D8F8-3C91-9BC3B6385ADF}"/>
                    </a:ext>
                  </a:extLst>
                </p14:cNvPr>
                <p14:cNvContentPartPr/>
                <p14:nvPr/>
              </p14:nvContentPartPr>
              <p14:xfrm>
                <a:off x="8079936" y="2270630"/>
                <a:ext cx="228960" cy="194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396BA14-E4E8-D8F8-3C91-9BC3B6385AD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062296" y="2252630"/>
                  <a:ext cx="26460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กลุ่ม 34">
            <a:extLst>
              <a:ext uri="{FF2B5EF4-FFF2-40B4-BE49-F238E27FC236}">
                <a16:creationId xmlns:a16="http://schemas.microsoft.com/office/drawing/2014/main" id="{99C437A6-5CDD-C519-C52F-0E745724A24D}"/>
              </a:ext>
            </a:extLst>
          </p:cNvPr>
          <p:cNvGrpSpPr/>
          <p:nvPr/>
        </p:nvGrpSpPr>
        <p:grpSpPr>
          <a:xfrm>
            <a:off x="7715256" y="5574350"/>
            <a:ext cx="209160" cy="268200"/>
            <a:chOff x="7715256" y="5574350"/>
            <a:chExt cx="20916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7CA2952-8209-AB1F-C379-CD4151FCF6AA}"/>
                    </a:ext>
                  </a:extLst>
                </p14:cNvPr>
                <p14:cNvContentPartPr/>
                <p14:nvPr/>
              </p14:nvContentPartPr>
              <p14:xfrm>
                <a:off x="7911816" y="5591270"/>
                <a:ext cx="5760" cy="232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7CA2952-8209-AB1F-C379-CD4151FCF6A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894176" y="5573630"/>
                  <a:ext cx="414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0A1A3C7-C3A7-FB80-8C00-F0D607082F96}"/>
                    </a:ext>
                  </a:extLst>
                </p14:cNvPr>
                <p14:cNvContentPartPr/>
                <p14:nvPr/>
              </p14:nvContentPartPr>
              <p14:xfrm>
                <a:off x="7715256" y="5574350"/>
                <a:ext cx="209160" cy="268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0A1A3C7-C3A7-FB80-8C00-F0D607082F9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697616" y="5556350"/>
                  <a:ext cx="244800" cy="30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E7FDBBF-EEA3-3752-EBBD-8032DF884C0C}"/>
                  </a:ext>
                </a:extLst>
              </p14:cNvPr>
              <p14:cNvContentPartPr/>
              <p14:nvPr/>
            </p14:nvContentPartPr>
            <p14:xfrm>
              <a:off x="4182936" y="4817990"/>
              <a:ext cx="67320" cy="835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E7FDBBF-EEA3-3752-EBBD-8032DF884C0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146936" y="4782350"/>
                <a:ext cx="138960" cy="9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3C0DEDB-B493-04C5-11A4-751D360AD9CC}"/>
                  </a:ext>
                </a:extLst>
              </p14:cNvPr>
              <p14:cNvContentPartPr/>
              <p14:nvPr/>
            </p14:nvContentPartPr>
            <p14:xfrm>
              <a:off x="5930736" y="2470430"/>
              <a:ext cx="68760" cy="8028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3C0DEDB-B493-04C5-11A4-751D360AD9C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895096" y="2434430"/>
                <a:ext cx="140400" cy="87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305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รูปภาพประกอบด้วย ภาพหน้าจอ, ข้อความ, เก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7E15693-F357-C44A-2122-21AC3B3E4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14" y="1507750"/>
            <a:ext cx="6866350" cy="5048592"/>
          </a:xfrm>
          <a:prstGeom prst="rect">
            <a:avLst/>
          </a:prstGeom>
        </p:spPr>
      </p:pic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2D9FA471-17C9-9D06-D535-A8293607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125626"/>
            <a:ext cx="10515600" cy="1325563"/>
          </a:xfrm>
        </p:spPr>
        <p:txBody>
          <a:bodyPr/>
          <a:lstStyle/>
          <a:p>
            <a:r>
              <a:rPr lang="en-US" dirty="0"/>
              <a:t>Two pulses (Dual voltage) Positive pulse </a:t>
            </a:r>
            <a:endParaRPr lang="th-T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A564F16-4178-64F0-4B57-329233603B4F}"/>
                  </a:ext>
                </a:extLst>
              </p14:cNvPr>
              <p14:cNvContentPartPr/>
              <p14:nvPr/>
            </p14:nvContentPartPr>
            <p14:xfrm>
              <a:off x="3445656" y="3345230"/>
              <a:ext cx="810000" cy="377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A564F16-4178-64F0-4B57-329233603B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7656" y="3327590"/>
                <a:ext cx="84564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5129305-05F1-FDFD-205B-688BB9076CA4}"/>
                  </a:ext>
                </a:extLst>
              </p14:cNvPr>
              <p14:cNvContentPartPr/>
              <p14:nvPr/>
            </p14:nvContentPartPr>
            <p14:xfrm>
              <a:off x="4431696" y="2308430"/>
              <a:ext cx="1343520" cy="525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5129305-05F1-FDFD-205B-688BB9076C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14056" y="2290430"/>
                <a:ext cx="13791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F97BD2C-5DBD-ABA4-CD06-9E808941326A}"/>
                  </a:ext>
                </a:extLst>
              </p14:cNvPr>
              <p14:cNvContentPartPr/>
              <p14:nvPr/>
            </p14:nvContentPartPr>
            <p14:xfrm>
              <a:off x="5933256" y="2341550"/>
              <a:ext cx="2820960" cy="428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F97BD2C-5DBD-ABA4-CD06-9E808941326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15256" y="2323550"/>
                <a:ext cx="2856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DFD4A2B-21EE-01D5-0786-A669E128444A}"/>
                  </a:ext>
                </a:extLst>
              </p14:cNvPr>
              <p14:cNvContentPartPr/>
              <p14:nvPr/>
            </p14:nvContentPartPr>
            <p14:xfrm>
              <a:off x="9086856" y="2241110"/>
              <a:ext cx="1058400" cy="3841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DFD4A2B-21EE-01D5-0786-A669E128444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69216" y="2223470"/>
                <a:ext cx="109404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7EE67F9-80E4-A14C-6181-499DB37BA107}"/>
                  </a:ext>
                </a:extLst>
              </p14:cNvPr>
              <p14:cNvContentPartPr/>
              <p14:nvPr/>
            </p14:nvContentPartPr>
            <p14:xfrm>
              <a:off x="10130856" y="2583110"/>
              <a:ext cx="20880" cy="3074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7EE67F9-80E4-A14C-6181-499DB37BA10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112856" y="2565470"/>
                <a:ext cx="5652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ADD6866-BC2D-061F-B924-0DAA40FCA124}"/>
                  </a:ext>
                </a:extLst>
              </p14:cNvPr>
              <p14:cNvContentPartPr/>
              <p14:nvPr/>
            </p14:nvContentPartPr>
            <p14:xfrm>
              <a:off x="9945456" y="2928350"/>
              <a:ext cx="412920" cy="115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ADD6866-BC2D-061F-B924-0DAA40FCA12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927816" y="2910350"/>
                <a:ext cx="4485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948C966-1ED6-A272-99C2-B071E981430F}"/>
                  </a:ext>
                </a:extLst>
              </p14:cNvPr>
              <p14:cNvContentPartPr/>
              <p14:nvPr/>
            </p14:nvContentPartPr>
            <p14:xfrm>
              <a:off x="10014216" y="2920430"/>
              <a:ext cx="24480" cy="5576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948C966-1ED6-A272-99C2-B071E981430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996216" y="2902790"/>
                <a:ext cx="6012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3F2FDB9-C710-3875-0AFB-A420DD3F82C5}"/>
                  </a:ext>
                </a:extLst>
              </p14:cNvPr>
              <p14:cNvContentPartPr/>
              <p14:nvPr/>
            </p14:nvContentPartPr>
            <p14:xfrm>
              <a:off x="10377816" y="2956430"/>
              <a:ext cx="24480" cy="577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3F2FDB9-C710-3875-0AFB-A420DD3F82C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359816" y="2938790"/>
                <a:ext cx="6012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8A44ED3-1777-0DDD-4AB7-8BF07A938AD0}"/>
                  </a:ext>
                </a:extLst>
              </p14:cNvPr>
              <p14:cNvContentPartPr/>
              <p14:nvPr/>
            </p14:nvContentPartPr>
            <p14:xfrm>
              <a:off x="10111056" y="3482030"/>
              <a:ext cx="194400" cy="115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8A44ED3-1777-0DDD-4AB7-8BF07A938AD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093416" y="3464390"/>
                <a:ext cx="2300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254BF03-35BD-9F71-EBD2-194D3DF18F70}"/>
                  </a:ext>
                </a:extLst>
              </p14:cNvPr>
              <p14:cNvContentPartPr/>
              <p14:nvPr/>
            </p14:nvContentPartPr>
            <p14:xfrm>
              <a:off x="10174776" y="3533510"/>
              <a:ext cx="85320" cy="9759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254BF03-35BD-9F71-EBD2-194D3DF18F7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157136" y="3515870"/>
                <a:ext cx="120960" cy="10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0308F3D-AB2C-2B25-8CEE-D2A426D0BD43}"/>
                  </a:ext>
                </a:extLst>
              </p14:cNvPr>
              <p14:cNvContentPartPr/>
              <p14:nvPr/>
            </p14:nvContentPartPr>
            <p14:xfrm>
              <a:off x="9055896" y="4005470"/>
              <a:ext cx="1076760" cy="630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0308F3D-AB2C-2B25-8CEE-D2A426D0BD4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037896" y="3987830"/>
                <a:ext cx="11124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7A8A014-DA4A-0B2C-9725-BC43514D1870}"/>
                  </a:ext>
                </a:extLst>
              </p14:cNvPr>
              <p14:cNvContentPartPr/>
              <p14:nvPr/>
            </p14:nvContentPartPr>
            <p14:xfrm>
              <a:off x="10073256" y="3971990"/>
              <a:ext cx="163080" cy="153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7A8A014-DA4A-0B2C-9725-BC43514D187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055256" y="3954350"/>
                <a:ext cx="1987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7936A7F-06B4-FC71-86C6-EBEC13E62D9B}"/>
                  </a:ext>
                </a:extLst>
              </p14:cNvPr>
              <p14:cNvContentPartPr/>
              <p14:nvPr/>
            </p14:nvContentPartPr>
            <p14:xfrm>
              <a:off x="10052376" y="4545830"/>
              <a:ext cx="326160" cy="316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7936A7F-06B4-FC71-86C6-EBEC13E62D9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034736" y="4527830"/>
                <a:ext cx="36180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B450560-8FF5-3925-DD23-8E60859B0E90}"/>
                  </a:ext>
                </a:extLst>
              </p14:cNvPr>
              <p14:cNvContentPartPr/>
              <p14:nvPr/>
            </p14:nvContentPartPr>
            <p14:xfrm>
              <a:off x="10070736" y="4562390"/>
              <a:ext cx="64080" cy="6901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B450560-8FF5-3925-DD23-8E60859B0E9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053096" y="4544390"/>
                <a:ext cx="9972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DC58149-A54E-5CC0-C6C4-C9471586C7CE}"/>
                  </a:ext>
                </a:extLst>
              </p14:cNvPr>
              <p14:cNvContentPartPr/>
              <p14:nvPr/>
            </p14:nvContentPartPr>
            <p14:xfrm>
              <a:off x="10435056" y="4565270"/>
              <a:ext cx="42480" cy="635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DC58149-A54E-5CC0-C6C4-C9471586C7C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417056" y="4547630"/>
                <a:ext cx="7812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B1D7A93-1DEB-0C6A-1070-16302682D824}"/>
                  </a:ext>
                </a:extLst>
              </p14:cNvPr>
              <p14:cNvContentPartPr/>
              <p14:nvPr/>
            </p14:nvContentPartPr>
            <p14:xfrm>
              <a:off x="10088016" y="5163230"/>
              <a:ext cx="356760" cy="464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B1D7A93-1DEB-0C6A-1070-16302682D82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070376" y="5145590"/>
                <a:ext cx="3924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92EFCD5-CC2F-FBE5-8A22-B088EA8DB3EB}"/>
                  </a:ext>
                </a:extLst>
              </p14:cNvPr>
              <p14:cNvContentPartPr/>
              <p14:nvPr/>
            </p14:nvContentPartPr>
            <p14:xfrm>
              <a:off x="10323816" y="5243150"/>
              <a:ext cx="47520" cy="4543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92EFCD5-CC2F-FBE5-8A22-B088EA8DB3E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306176" y="5225510"/>
                <a:ext cx="8316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DCAD7D4-F8E0-DB8F-79A4-E20ACA20B353}"/>
                  </a:ext>
                </a:extLst>
              </p14:cNvPr>
              <p14:cNvContentPartPr/>
              <p14:nvPr/>
            </p14:nvContentPartPr>
            <p14:xfrm>
              <a:off x="9113496" y="5673710"/>
              <a:ext cx="1173240" cy="514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DCAD7D4-F8E0-DB8F-79A4-E20ACA20B35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095496" y="5655710"/>
                <a:ext cx="12088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E25F58A-C3BE-DE05-A8B1-E55F5A023D90}"/>
                  </a:ext>
                </a:extLst>
              </p14:cNvPr>
              <p14:cNvContentPartPr/>
              <p14:nvPr/>
            </p14:nvContentPartPr>
            <p14:xfrm>
              <a:off x="10725936" y="3102590"/>
              <a:ext cx="258120" cy="475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E25F58A-C3BE-DE05-A8B1-E55F5A023D9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707936" y="3084590"/>
                <a:ext cx="29376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5829F87-E18A-EFC4-CC62-C637FAE3E344}"/>
                  </a:ext>
                </a:extLst>
              </p14:cNvPr>
              <p14:cNvContentPartPr/>
              <p14:nvPr/>
            </p14:nvContentPartPr>
            <p14:xfrm>
              <a:off x="10840056" y="2981990"/>
              <a:ext cx="13680" cy="2674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5829F87-E18A-EFC4-CC62-C637FAE3E34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822416" y="2964350"/>
                <a:ext cx="493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327BB02-9564-C365-47F1-E6642A15E3E3}"/>
                  </a:ext>
                </a:extLst>
              </p14:cNvPr>
              <p14:cNvContentPartPr/>
              <p14:nvPr/>
            </p14:nvContentPartPr>
            <p14:xfrm>
              <a:off x="11075856" y="2902070"/>
              <a:ext cx="276120" cy="3056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327BB02-9564-C365-47F1-E6642A15E3E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057856" y="2884430"/>
                <a:ext cx="3117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AEAC175-6F98-07CE-1044-1D1FD9044928}"/>
                  </a:ext>
                </a:extLst>
              </p14:cNvPr>
              <p14:cNvContentPartPr/>
              <p14:nvPr/>
            </p14:nvContentPartPr>
            <p14:xfrm>
              <a:off x="10829976" y="4791710"/>
              <a:ext cx="250920" cy="403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AEAC175-6F98-07CE-1044-1D1FD904492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811976" y="4774070"/>
                <a:ext cx="28656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CA14872-2D61-C9EA-6F07-20FF539A5DA3}"/>
                  </a:ext>
                </a:extLst>
              </p14:cNvPr>
              <p14:cNvContentPartPr/>
              <p14:nvPr/>
            </p14:nvContentPartPr>
            <p14:xfrm>
              <a:off x="11309856" y="4647350"/>
              <a:ext cx="239040" cy="2944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CA14872-2D61-C9EA-6F07-20FF539A5DA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292216" y="4629350"/>
                <a:ext cx="27468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47C8DD3-FFFC-4742-2602-840F874069D0}"/>
                  </a:ext>
                </a:extLst>
              </p14:cNvPr>
              <p14:cNvContentPartPr/>
              <p14:nvPr/>
            </p14:nvContentPartPr>
            <p14:xfrm>
              <a:off x="3465096" y="3925910"/>
              <a:ext cx="5336640" cy="1375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47C8DD3-FFFC-4742-2602-840F874069D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447096" y="3908270"/>
                <a:ext cx="53722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FB79579-20D8-9968-AE9E-5158FDD96D15}"/>
                  </a:ext>
                </a:extLst>
              </p14:cNvPr>
              <p14:cNvContentPartPr/>
              <p14:nvPr/>
            </p14:nvContentPartPr>
            <p14:xfrm>
              <a:off x="4230816" y="2484110"/>
              <a:ext cx="75960" cy="808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FB79579-20D8-9968-AE9E-5158FDD96D1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194816" y="2448110"/>
                <a:ext cx="147600" cy="87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38C822D-FEA9-5A8F-A914-7562E76A5EF9}"/>
                  </a:ext>
                </a:extLst>
              </p14:cNvPr>
              <p14:cNvContentPartPr/>
              <p14:nvPr/>
            </p14:nvContentPartPr>
            <p14:xfrm>
              <a:off x="5918856" y="4834550"/>
              <a:ext cx="29520" cy="7552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38C822D-FEA9-5A8F-A914-7562E76A5EF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883216" y="4798910"/>
                <a:ext cx="101160" cy="8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0D77968-BF91-DB35-034C-A15876343C3C}"/>
                  </a:ext>
                </a:extLst>
              </p14:cNvPr>
              <p14:cNvContentPartPr/>
              <p14:nvPr/>
            </p14:nvContentPartPr>
            <p14:xfrm>
              <a:off x="3455376" y="4244510"/>
              <a:ext cx="2468880" cy="4518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0D77968-BF91-DB35-034C-A15876343C3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437376" y="4226510"/>
                <a:ext cx="2504520" cy="48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กลุ่ม 95">
            <a:extLst>
              <a:ext uri="{FF2B5EF4-FFF2-40B4-BE49-F238E27FC236}">
                <a16:creationId xmlns:a16="http://schemas.microsoft.com/office/drawing/2014/main" id="{7A78D7A3-98C3-B9D0-D3AA-87A7D5A44F78}"/>
              </a:ext>
            </a:extLst>
          </p:cNvPr>
          <p:cNvGrpSpPr/>
          <p:nvPr/>
        </p:nvGrpSpPr>
        <p:grpSpPr>
          <a:xfrm>
            <a:off x="6108216" y="5695670"/>
            <a:ext cx="2613600" cy="111240"/>
            <a:chOff x="6108216" y="5695670"/>
            <a:chExt cx="2613600" cy="11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36D31F7-0049-EB1D-07FA-73B15DE85D9D}"/>
                    </a:ext>
                  </a:extLst>
                </p14:cNvPr>
                <p14:cNvContentPartPr/>
                <p14:nvPr/>
              </p14:nvContentPartPr>
              <p14:xfrm>
                <a:off x="6108216" y="5695670"/>
                <a:ext cx="1028880" cy="61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36D31F7-0049-EB1D-07FA-73B15DE85D9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090216" y="5677670"/>
                  <a:ext cx="1064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DD642B4-B9A6-B186-B29C-169CEA4FAD2F}"/>
                    </a:ext>
                  </a:extLst>
                </p14:cNvPr>
                <p14:cNvContentPartPr/>
                <p14:nvPr/>
              </p14:nvContentPartPr>
              <p14:xfrm>
                <a:off x="7373616" y="5748230"/>
                <a:ext cx="1348200" cy="58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DD642B4-B9A6-B186-B29C-169CEA4FAD2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355616" y="5730230"/>
                  <a:ext cx="138384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B11FFCB-FF62-3327-7A06-388FB1CC805C}"/>
                  </a:ext>
                </a:extLst>
              </p14:cNvPr>
              <p14:cNvContentPartPr/>
              <p14:nvPr/>
            </p14:nvContentPartPr>
            <p14:xfrm>
              <a:off x="7239696" y="3561230"/>
              <a:ext cx="36720" cy="8744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B11FFCB-FF62-3327-7A06-388FB1CC805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222056" y="3543230"/>
                <a:ext cx="72360" cy="91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กลุ่ม 98">
            <a:extLst>
              <a:ext uri="{FF2B5EF4-FFF2-40B4-BE49-F238E27FC236}">
                <a16:creationId xmlns:a16="http://schemas.microsoft.com/office/drawing/2014/main" id="{3A0C7CFF-D2D7-0130-09A4-98C142B3595B}"/>
              </a:ext>
            </a:extLst>
          </p:cNvPr>
          <p:cNvGrpSpPr/>
          <p:nvPr/>
        </p:nvGrpSpPr>
        <p:grpSpPr>
          <a:xfrm>
            <a:off x="104856" y="2829350"/>
            <a:ext cx="3109680" cy="1902960"/>
            <a:chOff x="104856" y="2829350"/>
            <a:chExt cx="3109680" cy="190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E3D6298-EAEE-D13F-B1DF-BE0C55307290}"/>
                    </a:ext>
                  </a:extLst>
                </p14:cNvPr>
                <p14:cNvContentPartPr/>
                <p14:nvPr/>
              </p14:nvContentPartPr>
              <p14:xfrm>
                <a:off x="104856" y="2871830"/>
                <a:ext cx="236880" cy="421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E3D6298-EAEE-D13F-B1DF-BE0C5530729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7216" y="2853830"/>
                  <a:ext cx="27252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6F823C-C9EA-4075-9307-21517D9477B9}"/>
                    </a:ext>
                  </a:extLst>
                </p14:cNvPr>
                <p14:cNvContentPartPr/>
                <p14:nvPr/>
              </p14:nvContentPartPr>
              <p14:xfrm>
                <a:off x="260016" y="3262070"/>
                <a:ext cx="218880" cy="761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6F823C-C9EA-4075-9307-21517D9477B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42016" y="3244070"/>
                  <a:ext cx="254520" cy="79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E520C5A-4AD8-5BC8-802A-96A04AFC6496}"/>
                    </a:ext>
                  </a:extLst>
                </p14:cNvPr>
                <p14:cNvContentPartPr/>
                <p14:nvPr/>
              </p14:nvContentPartPr>
              <p14:xfrm>
                <a:off x="135456" y="3953630"/>
                <a:ext cx="329040" cy="53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E520C5A-4AD8-5BC8-802A-96A04AFC6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7816" y="3935990"/>
                  <a:ext cx="364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6FC4AC2-C46D-6436-24B7-042BB258BC31}"/>
                    </a:ext>
                  </a:extLst>
                </p14:cNvPr>
                <p14:cNvContentPartPr/>
                <p14:nvPr/>
              </p14:nvContentPartPr>
              <p14:xfrm>
                <a:off x="607056" y="3200510"/>
                <a:ext cx="29880" cy="581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6FC4AC2-C46D-6436-24B7-042BB258BC3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89416" y="3182510"/>
                  <a:ext cx="6552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308158C-0D76-9B18-7B14-6DFC36A5907F}"/>
                    </a:ext>
                  </a:extLst>
                </p14:cNvPr>
                <p14:cNvContentPartPr/>
                <p14:nvPr/>
              </p14:nvContentPartPr>
              <p14:xfrm>
                <a:off x="710016" y="3274670"/>
                <a:ext cx="86400" cy="498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308158C-0D76-9B18-7B14-6DFC36A5907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92376" y="3257030"/>
                  <a:ext cx="12204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31ED1E2-F4E9-2569-430D-035C2A44CB8E}"/>
                    </a:ext>
                  </a:extLst>
                </p14:cNvPr>
                <p14:cNvContentPartPr/>
                <p14:nvPr/>
              </p14:nvContentPartPr>
              <p14:xfrm>
                <a:off x="991536" y="2860670"/>
                <a:ext cx="68760" cy="308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31ED1E2-F4E9-2569-430D-035C2A44CB8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73896" y="2843030"/>
                  <a:ext cx="1044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F899B6C-BD49-B683-756C-D67E199F85B2}"/>
                    </a:ext>
                  </a:extLst>
                </p14:cNvPr>
                <p14:cNvContentPartPr/>
                <p14:nvPr/>
              </p14:nvContentPartPr>
              <p14:xfrm>
                <a:off x="953736" y="3224270"/>
                <a:ext cx="249120" cy="1243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F899B6C-BD49-B683-756C-D67E199F85B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35736" y="3206270"/>
                  <a:ext cx="284760" cy="12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C0FAC42-C21B-8772-08D0-DE54ADDB92AF}"/>
                    </a:ext>
                  </a:extLst>
                </p14:cNvPr>
                <p14:cNvContentPartPr/>
                <p14:nvPr/>
              </p14:nvContentPartPr>
              <p14:xfrm>
                <a:off x="1024656" y="2829350"/>
                <a:ext cx="2100240" cy="632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C0FAC42-C21B-8772-08D0-DE54ADDB92A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06656" y="2811350"/>
                  <a:ext cx="213588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D82578A-1564-E3E0-B5E5-62311317D21C}"/>
                    </a:ext>
                  </a:extLst>
                </p14:cNvPr>
                <p14:cNvContentPartPr/>
                <p14:nvPr/>
              </p14:nvContentPartPr>
              <p14:xfrm>
                <a:off x="1169016" y="3518750"/>
                <a:ext cx="2045520" cy="483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D82578A-1564-E3E0-B5E5-62311317D21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51016" y="3500750"/>
                  <a:ext cx="208116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E88054C-171A-5BF7-9F17-A192DCD2629C}"/>
                    </a:ext>
                  </a:extLst>
                </p14:cNvPr>
                <p14:cNvContentPartPr/>
                <p14:nvPr/>
              </p14:nvContentPartPr>
              <p14:xfrm>
                <a:off x="1213656" y="4477430"/>
                <a:ext cx="1977120" cy="254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E88054C-171A-5BF7-9F17-A192DCD2629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96016" y="4459790"/>
                  <a:ext cx="20127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19D819F-312B-9C8C-DAE1-632A0C31FBC6}"/>
                    </a:ext>
                  </a:extLst>
                </p14:cNvPr>
                <p14:cNvContentPartPr/>
                <p14:nvPr/>
              </p14:nvContentPartPr>
              <p14:xfrm>
                <a:off x="2268456" y="3095030"/>
                <a:ext cx="220320" cy="279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19D819F-312B-9C8C-DAE1-632A0C31FBC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250456" y="3077390"/>
                  <a:ext cx="255960" cy="31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6598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รูปภาพประกอบด้วย ภาพหน้าจอ, ข้อความ, เก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7E15693-F357-C44A-2122-21AC3B3E4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14" y="1507750"/>
            <a:ext cx="6866350" cy="5048592"/>
          </a:xfrm>
          <a:prstGeom prst="rect">
            <a:avLst/>
          </a:prstGeom>
        </p:spPr>
      </p:pic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2D9FA471-17C9-9D06-D535-A8293607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125626"/>
            <a:ext cx="10515600" cy="1325563"/>
          </a:xfrm>
        </p:spPr>
        <p:txBody>
          <a:bodyPr/>
          <a:lstStyle/>
          <a:p>
            <a:r>
              <a:rPr lang="en-US" dirty="0"/>
              <a:t>Two pulses (Dual voltage) Negative pulse </a:t>
            </a:r>
            <a:endParaRPr lang="th-T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F97BD2C-5DBD-ABA4-CD06-9E808941326A}"/>
                  </a:ext>
                </a:extLst>
              </p14:cNvPr>
              <p14:cNvContentPartPr/>
              <p14:nvPr/>
            </p14:nvContentPartPr>
            <p14:xfrm>
              <a:off x="5933256" y="2341550"/>
              <a:ext cx="2820960" cy="428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F97BD2C-5DBD-ABA4-CD06-9E80894132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5258" y="2323550"/>
                <a:ext cx="2856595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DFD4A2B-21EE-01D5-0786-A669E128444A}"/>
                  </a:ext>
                </a:extLst>
              </p14:cNvPr>
              <p14:cNvContentPartPr/>
              <p14:nvPr/>
            </p14:nvContentPartPr>
            <p14:xfrm>
              <a:off x="9086856" y="2241110"/>
              <a:ext cx="1058400" cy="3841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DFD4A2B-21EE-01D5-0786-A669E12844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68856" y="2223110"/>
                <a:ext cx="109404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7EE67F9-80E4-A14C-6181-499DB37BA107}"/>
                  </a:ext>
                </a:extLst>
              </p14:cNvPr>
              <p14:cNvContentPartPr/>
              <p14:nvPr/>
            </p14:nvContentPartPr>
            <p14:xfrm>
              <a:off x="10130856" y="2583110"/>
              <a:ext cx="20880" cy="3074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7EE67F9-80E4-A14C-6181-499DB37BA1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12856" y="2565110"/>
                <a:ext cx="5652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ADD6866-BC2D-061F-B924-0DAA40FCA124}"/>
                  </a:ext>
                </a:extLst>
              </p14:cNvPr>
              <p14:cNvContentPartPr/>
              <p14:nvPr/>
            </p14:nvContentPartPr>
            <p14:xfrm>
              <a:off x="9945456" y="2928350"/>
              <a:ext cx="412920" cy="115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ADD6866-BC2D-061F-B924-0DAA40FCA12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27456" y="2910895"/>
                <a:ext cx="4485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948C966-1ED6-A272-99C2-B071E981430F}"/>
                  </a:ext>
                </a:extLst>
              </p14:cNvPr>
              <p14:cNvContentPartPr/>
              <p14:nvPr/>
            </p14:nvContentPartPr>
            <p14:xfrm>
              <a:off x="10014216" y="2920430"/>
              <a:ext cx="24480" cy="5576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948C966-1ED6-A272-99C2-B071E981430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96216" y="2902418"/>
                <a:ext cx="60120" cy="593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3F2FDB9-C710-3875-0AFB-A420DD3F82C5}"/>
                  </a:ext>
                </a:extLst>
              </p14:cNvPr>
              <p14:cNvContentPartPr/>
              <p14:nvPr/>
            </p14:nvContentPartPr>
            <p14:xfrm>
              <a:off x="10377816" y="2956430"/>
              <a:ext cx="24480" cy="577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3F2FDB9-C710-3875-0AFB-A420DD3F82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359816" y="2938430"/>
                <a:ext cx="6012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8A44ED3-1777-0DDD-4AB7-8BF07A938AD0}"/>
                  </a:ext>
                </a:extLst>
              </p14:cNvPr>
              <p14:cNvContentPartPr/>
              <p14:nvPr/>
            </p14:nvContentPartPr>
            <p14:xfrm>
              <a:off x="10111056" y="3482030"/>
              <a:ext cx="194400" cy="115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8A44ED3-1777-0DDD-4AB7-8BF07A938AD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093023" y="3464030"/>
                <a:ext cx="230106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254BF03-35BD-9F71-EBD2-194D3DF18F70}"/>
                  </a:ext>
                </a:extLst>
              </p14:cNvPr>
              <p14:cNvContentPartPr/>
              <p14:nvPr/>
            </p14:nvContentPartPr>
            <p14:xfrm>
              <a:off x="10174776" y="3533510"/>
              <a:ext cx="85320" cy="9759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254BF03-35BD-9F71-EBD2-194D3DF18F7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56776" y="3515503"/>
                <a:ext cx="120960" cy="1011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0308F3D-AB2C-2B25-8CEE-D2A426D0BD43}"/>
                  </a:ext>
                </a:extLst>
              </p14:cNvPr>
              <p14:cNvContentPartPr/>
              <p14:nvPr/>
            </p14:nvContentPartPr>
            <p14:xfrm>
              <a:off x="9055896" y="4005470"/>
              <a:ext cx="1076760" cy="630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0308F3D-AB2C-2B25-8CEE-D2A426D0BD4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037902" y="3987367"/>
                <a:ext cx="1112388" cy="98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7A8A014-DA4A-0B2C-9725-BC43514D1870}"/>
                  </a:ext>
                </a:extLst>
              </p14:cNvPr>
              <p14:cNvContentPartPr/>
              <p14:nvPr/>
            </p14:nvContentPartPr>
            <p14:xfrm>
              <a:off x="10073256" y="3971990"/>
              <a:ext cx="163080" cy="153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7A8A014-DA4A-0B2C-9725-BC43514D187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055296" y="3953990"/>
                <a:ext cx="198641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7936A7F-06B4-FC71-86C6-EBEC13E62D9B}"/>
                  </a:ext>
                </a:extLst>
              </p14:cNvPr>
              <p14:cNvContentPartPr/>
              <p14:nvPr/>
            </p14:nvContentPartPr>
            <p14:xfrm>
              <a:off x="10052376" y="4545830"/>
              <a:ext cx="326160" cy="316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7936A7F-06B4-FC71-86C6-EBEC13E62D9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034376" y="4528032"/>
                <a:ext cx="361800" cy="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B450560-8FF5-3925-DD23-8E60859B0E90}"/>
                  </a:ext>
                </a:extLst>
              </p14:cNvPr>
              <p14:cNvContentPartPr/>
              <p14:nvPr/>
            </p14:nvContentPartPr>
            <p14:xfrm>
              <a:off x="10070736" y="4562390"/>
              <a:ext cx="64080" cy="6901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B450560-8FF5-3925-DD23-8E60859B0E9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052736" y="4544399"/>
                <a:ext cx="99720" cy="725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DC58149-A54E-5CC0-C6C4-C9471586C7CE}"/>
                  </a:ext>
                </a:extLst>
              </p14:cNvPr>
              <p14:cNvContentPartPr/>
              <p14:nvPr/>
            </p14:nvContentPartPr>
            <p14:xfrm>
              <a:off x="10435056" y="4565270"/>
              <a:ext cx="42480" cy="635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DC58149-A54E-5CC0-C6C4-C9471586C7C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417207" y="4547270"/>
                <a:ext cx="77821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B1D7A93-1DEB-0C6A-1070-16302682D824}"/>
                  </a:ext>
                </a:extLst>
              </p14:cNvPr>
              <p14:cNvContentPartPr/>
              <p14:nvPr/>
            </p14:nvContentPartPr>
            <p14:xfrm>
              <a:off x="10088016" y="5163230"/>
              <a:ext cx="356760" cy="464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B1D7A93-1DEB-0C6A-1070-16302682D82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070016" y="5145230"/>
                <a:ext cx="3924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92EFCD5-CC2F-FBE5-8A22-B088EA8DB3EB}"/>
                  </a:ext>
                </a:extLst>
              </p14:cNvPr>
              <p14:cNvContentPartPr/>
              <p14:nvPr/>
            </p14:nvContentPartPr>
            <p14:xfrm>
              <a:off x="10323816" y="5243150"/>
              <a:ext cx="47520" cy="4543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92EFCD5-CC2F-FBE5-8A22-B088EA8DB3E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305816" y="5225150"/>
                <a:ext cx="8316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DCAD7D4-F8E0-DB8F-79A4-E20ACA20B353}"/>
                  </a:ext>
                </a:extLst>
              </p14:cNvPr>
              <p14:cNvContentPartPr/>
              <p14:nvPr/>
            </p14:nvContentPartPr>
            <p14:xfrm>
              <a:off x="9113496" y="5673710"/>
              <a:ext cx="1173240" cy="514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DCAD7D4-F8E0-DB8F-79A4-E20ACA20B35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95496" y="5655710"/>
                <a:ext cx="12088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E25F58A-C3BE-DE05-A8B1-E55F5A023D90}"/>
                  </a:ext>
                </a:extLst>
              </p14:cNvPr>
              <p14:cNvContentPartPr/>
              <p14:nvPr/>
            </p14:nvContentPartPr>
            <p14:xfrm>
              <a:off x="10725936" y="3102590"/>
              <a:ext cx="258120" cy="475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E25F58A-C3BE-DE05-A8B1-E55F5A023D9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707936" y="3084590"/>
                <a:ext cx="29376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5829F87-E18A-EFC4-CC62-C637FAE3E344}"/>
                  </a:ext>
                </a:extLst>
              </p14:cNvPr>
              <p14:cNvContentPartPr/>
              <p14:nvPr/>
            </p14:nvContentPartPr>
            <p14:xfrm>
              <a:off x="10840056" y="2981990"/>
              <a:ext cx="13680" cy="2674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5829F87-E18A-EFC4-CC62-C637FAE3E34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822056" y="2963990"/>
                <a:ext cx="493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327BB02-9564-C365-47F1-E6642A15E3E3}"/>
                  </a:ext>
                </a:extLst>
              </p14:cNvPr>
              <p14:cNvContentPartPr/>
              <p14:nvPr/>
            </p14:nvContentPartPr>
            <p14:xfrm>
              <a:off x="11075856" y="2902070"/>
              <a:ext cx="276120" cy="3056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327BB02-9564-C365-47F1-E6642A15E3E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057879" y="2884049"/>
                <a:ext cx="311714" cy="341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AEAC175-6F98-07CE-1044-1D1FD9044928}"/>
                  </a:ext>
                </a:extLst>
              </p14:cNvPr>
              <p14:cNvContentPartPr/>
              <p14:nvPr/>
            </p14:nvContentPartPr>
            <p14:xfrm>
              <a:off x="10829976" y="4791710"/>
              <a:ext cx="250920" cy="403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AEAC175-6F98-07CE-1044-1D1FD904492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811976" y="4773710"/>
                <a:ext cx="28656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CA14872-2D61-C9EA-6F07-20FF539A5DA3}"/>
                  </a:ext>
                </a:extLst>
              </p14:cNvPr>
              <p14:cNvContentPartPr/>
              <p14:nvPr/>
            </p14:nvContentPartPr>
            <p14:xfrm>
              <a:off x="11309856" y="4647350"/>
              <a:ext cx="239040" cy="2944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CA14872-2D61-C9EA-6F07-20FF539A5DA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291856" y="4629350"/>
                <a:ext cx="274680" cy="33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กลุ่ม 98">
            <a:extLst>
              <a:ext uri="{FF2B5EF4-FFF2-40B4-BE49-F238E27FC236}">
                <a16:creationId xmlns:a16="http://schemas.microsoft.com/office/drawing/2014/main" id="{3A0C7CFF-D2D7-0130-09A4-98C142B3595B}"/>
              </a:ext>
            </a:extLst>
          </p:cNvPr>
          <p:cNvGrpSpPr/>
          <p:nvPr/>
        </p:nvGrpSpPr>
        <p:grpSpPr>
          <a:xfrm>
            <a:off x="104856" y="2829350"/>
            <a:ext cx="3109680" cy="1902960"/>
            <a:chOff x="104856" y="2829350"/>
            <a:chExt cx="3109680" cy="190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E3D6298-EAEE-D13F-B1DF-BE0C55307290}"/>
                    </a:ext>
                  </a:extLst>
                </p14:cNvPr>
                <p14:cNvContentPartPr/>
                <p14:nvPr/>
              </p14:nvContentPartPr>
              <p14:xfrm>
                <a:off x="104856" y="2871830"/>
                <a:ext cx="236880" cy="421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E3D6298-EAEE-D13F-B1DF-BE0C5530729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6829" y="2853845"/>
                  <a:ext cx="272574" cy="4571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6F823C-C9EA-4075-9307-21517D9477B9}"/>
                    </a:ext>
                  </a:extLst>
                </p14:cNvPr>
                <p14:cNvContentPartPr/>
                <p14:nvPr/>
              </p14:nvContentPartPr>
              <p14:xfrm>
                <a:off x="260016" y="3262070"/>
                <a:ext cx="218880" cy="761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6F823C-C9EA-4075-9307-21517D9477B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42016" y="3244079"/>
                  <a:ext cx="254520" cy="7973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E520C5A-4AD8-5BC8-802A-96A04AFC6496}"/>
                    </a:ext>
                  </a:extLst>
                </p14:cNvPr>
                <p14:cNvContentPartPr/>
                <p14:nvPr/>
              </p14:nvContentPartPr>
              <p14:xfrm>
                <a:off x="135456" y="3953630"/>
                <a:ext cx="329040" cy="53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E520C5A-4AD8-5BC8-802A-96A04AFC649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7456" y="3935630"/>
                  <a:ext cx="364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6FC4AC2-C46D-6436-24B7-042BB258BC31}"/>
                    </a:ext>
                  </a:extLst>
                </p14:cNvPr>
                <p14:cNvContentPartPr/>
                <p14:nvPr/>
              </p14:nvContentPartPr>
              <p14:xfrm>
                <a:off x="607056" y="3200510"/>
                <a:ext cx="29880" cy="581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6FC4AC2-C46D-6436-24B7-042BB258BC3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9056" y="3182510"/>
                  <a:ext cx="6552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308158C-0D76-9B18-7B14-6DFC36A5907F}"/>
                    </a:ext>
                  </a:extLst>
                </p14:cNvPr>
                <p14:cNvContentPartPr/>
                <p14:nvPr/>
              </p14:nvContentPartPr>
              <p14:xfrm>
                <a:off x="710016" y="3274670"/>
                <a:ext cx="86400" cy="498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308158C-0D76-9B18-7B14-6DFC36A5907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92016" y="3256657"/>
                  <a:ext cx="122040" cy="5342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31ED1E2-F4E9-2569-430D-035C2A44CB8E}"/>
                    </a:ext>
                  </a:extLst>
                </p14:cNvPr>
                <p14:cNvContentPartPr/>
                <p14:nvPr/>
              </p14:nvContentPartPr>
              <p14:xfrm>
                <a:off x="991536" y="2860670"/>
                <a:ext cx="68760" cy="308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31ED1E2-F4E9-2569-430D-035C2A44CB8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73536" y="2842649"/>
                  <a:ext cx="104400" cy="3442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F899B6C-BD49-B683-756C-D67E199F85B2}"/>
                    </a:ext>
                  </a:extLst>
                </p14:cNvPr>
                <p14:cNvContentPartPr/>
                <p14:nvPr/>
              </p14:nvContentPartPr>
              <p14:xfrm>
                <a:off x="953736" y="3224270"/>
                <a:ext cx="249120" cy="1243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F899B6C-BD49-B683-756C-D67E199F85B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35736" y="3206270"/>
                  <a:ext cx="284760" cy="12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C0FAC42-C21B-8772-08D0-DE54ADDB92AF}"/>
                    </a:ext>
                  </a:extLst>
                </p14:cNvPr>
                <p14:cNvContentPartPr/>
                <p14:nvPr/>
              </p14:nvContentPartPr>
              <p14:xfrm>
                <a:off x="1024656" y="2829350"/>
                <a:ext cx="2100240" cy="632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C0FAC42-C21B-8772-08D0-DE54ADDB92A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06659" y="2811350"/>
                  <a:ext cx="2135874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D82578A-1564-E3E0-B5E5-62311317D21C}"/>
                    </a:ext>
                  </a:extLst>
                </p14:cNvPr>
                <p14:cNvContentPartPr/>
                <p14:nvPr/>
              </p14:nvContentPartPr>
              <p14:xfrm>
                <a:off x="1169016" y="3518750"/>
                <a:ext cx="2045520" cy="483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D82578A-1564-E3E0-B5E5-62311317D21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51016" y="3500750"/>
                  <a:ext cx="208116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E88054C-171A-5BF7-9F17-A192DCD2629C}"/>
                    </a:ext>
                  </a:extLst>
                </p14:cNvPr>
                <p14:cNvContentPartPr/>
                <p14:nvPr/>
              </p14:nvContentPartPr>
              <p14:xfrm>
                <a:off x="1213656" y="4477430"/>
                <a:ext cx="1977120" cy="254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E88054C-171A-5BF7-9F17-A192DCD2629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95656" y="4459430"/>
                  <a:ext cx="2012760" cy="29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287643-08C9-9D77-D856-20530502FBBE}"/>
                  </a:ext>
                </a:extLst>
              </p14:cNvPr>
              <p14:cNvContentPartPr/>
              <p14:nvPr/>
            </p14:nvContentPartPr>
            <p14:xfrm>
              <a:off x="2204016" y="3047870"/>
              <a:ext cx="204120" cy="208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287643-08C9-9D77-D856-20530502FBB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186376" y="3029870"/>
                <a:ext cx="2397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44C105-F351-5BD5-1732-949A00FE4158}"/>
                  </a:ext>
                </a:extLst>
              </p14:cNvPr>
              <p14:cNvContentPartPr/>
              <p14:nvPr/>
            </p14:nvContentPartPr>
            <p14:xfrm>
              <a:off x="2435136" y="4345670"/>
              <a:ext cx="188280" cy="208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44C105-F351-5BD5-1732-949A00FE415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417496" y="4328030"/>
                <a:ext cx="2239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09C6711-9717-1996-DDA3-48BAB24F03F8}"/>
                  </a:ext>
                </a:extLst>
              </p14:cNvPr>
              <p14:cNvContentPartPr/>
              <p14:nvPr/>
            </p14:nvContentPartPr>
            <p14:xfrm>
              <a:off x="4268256" y="5629430"/>
              <a:ext cx="4516920" cy="161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09C6711-9717-1996-DDA3-48BAB24F03F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250256" y="5611430"/>
                <a:ext cx="45525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4843CE8-D110-A8BC-DB52-849BF6AE6A15}"/>
                  </a:ext>
                </a:extLst>
              </p14:cNvPr>
              <p14:cNvContentPartPr/>
              <p14:nvPr/>
            </p14:nvContentPartPr>
            <p14:xfrm>
              <a:off x="3440976" y="3359990"/>
              <a:ext cx="929880" cy="127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4843CE8-D110-A8BC-DB52-849BF6AE6A1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423336" y="3341990"/>
                <a:ext cx="965520" cy="13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18D8E18-C76C-9C3B-1295-CE59B4F29452}"/>
                  </a:ext>
                </a:extLst>
              </p14:cNvPr>
              <p14:cNvContentPartPr/>
              <p14:nvPr/>
            </p14:nvContentPartPr>
            <p14:xfrm>
              <a:off x="3526296" y="3671030"/>
              <a:ext cx="2459880" cy="991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18D8E18-C76C-9C3B-1295-CE59B4F2945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508296" y="3653030"/>
                <a:ext cx="2495520" cy="10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2A0B9B8-D067-522B-7E9F-37C18AEA549B}"/>
                  </a:ext>
                </a:extLst>
              </p14:cNvPr>
              <p14:cNvContentPartPr/>
              <p14:nvPr/>
            </p14:nvContentPartPr>
            <p14:xfrm>
              <a:off x="5904816" y="2404550"/>
              <a:ext cx="90360" cy="821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2A0B9B8-D067-522B-7E9F-37C18AEA549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868816" y="2368910"/>
                <a:ext cx="162000" cy="89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F001EED-2C58-3794-36C8-2DF6EA1A53E8}"/>
                  </a:ext>
                </a:extLst>
              </p14:cNvPr>
              <p14:cNvContentPartPr/>
              <p14:nvPr/>
            </p14:nvContentPartPr>
            <p14:xfrm>
              <a:off x="4234416" y="4770110"/>
              <a:ext cx="37080" cy="804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F001EED-2C58-3794-36C8-2DF6EA1A53E8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198416" y="4734470"/>
                <a:ext cx="108720" cy="87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กลุ่ม 14">
            <a:extLst>
              <a:ext uri="{FF2B5EF4-FFF2-40B4-BE49-F238E27FC236}">
                <a16:creationId xmlns:a16="http://schemas.microsoft.com/office/drawing/2014/main" id="{BD48C4F8-2225-122E-9959-9D17EBE07B94}"/>
              </a:ext>
            </a:extLst>
          </p:cNvPr>
          <p:cNvGrpSpPr/>
          <p:nvPr/>
        </p:nvGrpSpPr>
        <p:grpSpPr>
          <a:xfrm>
            <a:off x="3493176" y="3580310"/>
            <a:ext cx="5207040" cy="934920"/>
            <a:chOff x="3493176" y="3580310"/>
            <a:chExt cx="5207040" cy="93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44C5C9C-15D4-16CC-D6A0-DE147546F60A}"/>
                    </a:ext>
                  </a:extLst>
                </p14:cNvPr>
                <p14:cNvContentPartPr/>
                <p14:nvPr/>
              </p14:nvContentPartPr>
              <p14:xfrm>
                <a:off x="3493176" y="4003670"/>
                <a:ext cx="5207040" cy="154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44C5C9C-15D4-16CC-D6A0-DE147546F60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75176" y="3985670"/>
                  <a:ext cx="5242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B115707-DEE0-FFF7-05CE-14AF6793D4B0}"/>
                    </a:ext>
                  </a:extLst>
                </p14:cNvPr>
                <p14:cNvContentPartPr/>
                <p14:nvPr/>
              </p14:nvContentPartPr>
              <p14:xfrm>
                <a:off x="7173816" y="3952910"/>
                <a:ext cx="216360" cy="171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B115707-DEE0-FFF7-05CE-14AF6793D4B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156176" y="3935270"/>
                  <a:ext cx="252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6D8B056-8021-CADF-415D-D89BB45872FF}"/>
                    </a:ext>
                  </a:extLst>
                </p14:cNvPr>
                <p14:cNvContentPartPr/>
                <p14:nvPr/>
              </p14:nvContentPartPr>
              <p14:xfrm>
                <a:off x="7195776" y="4146590"/>
                <a:ext cx="99720" cy="368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6D8B056-8021-CADF-415D-D89BB45872F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177776" y="4128590"/>
                  <a:ext cx="13536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6AADC8C-5B49-346F-D332-A1A52F7B5598}"/>
                    </a:ext>
                  </a:extLst>
                </p14:cNvPr>
                <p14:cNvContentPartPr/>
                <p14:nvPr/>
              </p14:nvContentPartPr>
              <p14:xfrm>
                <a:off x="7245456" y="3580310"/>
                <a:ext cx="36000" cy="443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6AADC8C-5B49-346F-D332-A1A52F7B559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227456" y="3562310"/>
                  <a:ext cx="71640" cy="478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11293797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66</Words>
  <Application>Microsoft Office PowerPoint</Application>
  <PresentationFormat>แบบจอกว้าง</PresentationFormat>
  <Paragraphs>9</Paragraphs>
  <Slides>9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ธีมของ Office</vt:lpstr>
      <vt:lpstr>Uncontrollable Rectifier Training set</vt:lpstr>
      <vt:lpstr>Single pulse (Half wave rectifier)</vt:lpstr>
      <vt:lpstr>Single pulse (Half wave rectifier) C-Filter</vt:lpstr>
      <vt:lpstr>Two pulses (Full wave rectifier)</vt:lpstr>
      <vt:lpstr>Two pulses (Full wave rectifier) C-Filter</vt:lpstr>
      <vt:lpstr>Two pulses (Bridge rectifier) Positive pulse</vt:lpstr>
      <vt:lpstr>Two pulses (Bridge rectifier) Negative pulse</vt:lpstr>
      <vt:lpstr>Two pulses (Dual voltage) Positive pulse </vt:lpstr>
      <vt:lpstr>Two pulses (Dual voltage) Negative pulse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Uncontrollable Rectifier Training set</dc:title>
  <dc:creator>Koson Trachu</dc:creator>
  <cp:lastModifiedBy>Koson Trachu</cp:lastModifiedBy>
  <cp:revision>1</cp:revision>
  <dcterms:created xsi:type="dcterms:W3CDTF">2024-05-27T22:06:02Z</dcterms:created>
  <dcterms:modified xsi:type="dcterms:W3CDTF">2024-05-27T22:38:14Z</dcterms:modified>
</cp:coreProperties>
</file>