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8B00BAE-82DC-41B7-B7A9-C0C37C8B5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22B93F6-6437-1CE6-4B98-C15057956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16AAE97-0087-E8A8-51C1-A2A24EEA6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BD9EC9E-9875-DEE3-32BA-4104E65F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9C962AC-53EE-152D-6603-6A5E2DB4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314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9C9FD0-8434-8112-FC8C-F561EC37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2C6D918-2D50-D34D-EF91-699556D75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02CE8BE-17A5-4B65-4151-AA9317F1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1F890EE-8E05-3C49-9EE6-5299DE33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307C2ECB-DF73-005B-A180-DD224418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6232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A6DE04F-ED40-DA54-5C35-05BAA8BA7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97050A3-1993-917D-4C8E-FC740FA60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59D60C3-29C9-F648-9928-F1BDB557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5266E58-E11E-B060-15ED-384C2D92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0ED1337-5F7E-2220-E9DD-6BB62913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98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C548D9-C51C-D502-0436-91423083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C2B49A2-CD0F-A30C-6929-D36604BD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1A450AA-A1CD-332F-10DE-0B970AF7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D418FCE-7357-BC5B-CF78-3786AE3F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C1F42B5-A16D-C534-D31F-514A06BC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313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DA38F5A-003D-B935-F3EE-ADE0AB2B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F9B05C4-F818-89CC-242A-6463CF9B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6D77B84-C0C6-2A9D-9B74-3EBD958C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61CEEE9-CF86-6057-3920-25CC14AA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53DAAF-DCF5-BDF0-4B69-DF8E2D1E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5828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9E2F00C-F55C-AA97-ABB5-A18AC40E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3FF5E55-626A-CFDE-D42B-E729E6E1F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DAA43EC-0DDB-468D-10EA-31A4A850F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4F5BEC8-7F2B-140E-CF83-442F76C1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4C93A02-25D6-B5AD-D15A-1464A9B0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6226800-6883-0168-4831-EA737437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6581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9F919B3-AAA6-BCF2-1BE5-AE8243A6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1176792B-C601-E06C-0CDC-3DB3DC0C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AC6D886-302B-A73E-31B0-789041DF5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00C4B9B1-0294-982A-9BE4-92FB4926E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1307A5C-B78C-6DBB-AC19-A64F61A2F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B42F5C7-EF75-86C0-7379-395F6132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73625947-5B52-1F9B-653E-939C80EC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519F0CD1-453B-4E0E-3911-11A44223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1911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9871188-7283-173F-1D35-B2B91CDB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5BDD2C3-03F0-1EEC-9E6D-32C2CCF10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4638A332-C111-ACF5-3DDC-5A24BE35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EAFC4D3-5520-EACD-6A60-D7D3E033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054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C59CF998-3749-2FD7-6293-D0EC15A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7001FACF-F783-1CCF-F91F-72A8889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5A9ADCA-0C6E-082C-D7D1-731F122C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884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416CA5-E0CF-A27F-2C02-21EEF1267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679E424-2B9F-6D64-624D-FF9A4DDD0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8D3D7079-116A-5EC3-C609-046397B2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F6E71877-4877-EA93-C413-739E825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8AF8F67-8369-318D-704E-3D880AFC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B40688C-8224-9759-10B1-FC0F3F19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87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3C27588-F2C3-815C-4F10-DF5568812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D20429F5-9781-E31B-65EC-6ACA0FD45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345D451-35C8-FFDB-1FBF-1E7C5F374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FF9C46D-2842-79B7-04CC-8EB9383F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1E60A360-0168-E1A4-5A01-B40B4EA2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E5DE1C41-2A50-6A63-3893-00C98405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049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FD730F5-D25D-CB8C-80A1-1C621036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130D21F-693C-FD20-BE05-E4F2B5D0D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6CE3FF4-7F37-813A-490D-C88B39D1C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7A5B1-97FD-44C5-BC2D-227CA91A1696}" type="datetimeFigureOut">
              <a:rPr lang="th-TH" smtClean="0"/>
              <a:t>28/05/67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BC7226-B24B-CBA4-2F40-8B6B3B759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257B96D-A7FF-4F9F-2609-89F779B1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6E184-B749-4B71-B5D1-E3E951B93F1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3074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B5892C-B9B9-35B0-CD79-D855738B0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LM7805 </a:t>
            </a:r>
            <a:br>
              <a:rPr lang="en-US" dirty="0"/>
            </a:br>
            <a:r>
              <a:rPr lang="en-US" dirty="0"/>
              <a:t>Voltage Regulator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AFE86AC-0F6A-1B94-7750-9122E8118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407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465C0DED-EB8C-600B-C632-350B7E09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Modes</a:t>
            </a:r>
            <a:endParaRPr lang="th-TH" dirty="0"/>
          </a:p>
        </p:txBody>
      </p:sp>
      <p:pic>
        <p:nvPicPr>
          <p:cNvPr id="6" name="รูปภาพ 5" descr="รูปภาพประกอบด้วย ข้อความ, แผนภาพ, ไลน์, ภาพหน้าจอ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249845DE-3EED-D27A-6B04-A1FFF6E90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05" y="1690687"/>
            <a:ext cx="8455843" cy="4611601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DAB477A7-A97E-BA19-7AB2-51252170B026}"/>
              </a:ext>
            </a:extLst>
          </p:cNvPr>
          <p:cNvSpPr txBox="1"/>
          <p:nvPr/>
        </p:nvSpPr>
        <p:spPr>
          <a:xfrm>
            <a:off x="838200" y="5684363"/>
            <a:ext cx="4223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Voltage</a:t>
            </a:r>
          </a:p>
          <a:p>
            <a:r>
              <a:rPr lang="en-US" dirty="0"/>
              <a:t>By added Zener diode</a:t>
            </a:r>
            <a:endParaRPr lang="th-TH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B130E1F-1C65-F048-257A-E3176032211B}"/>
              </a:ext>
            </a:extLst>
          </p:cNvPr>
          <p:cNvSpPr txBox="1"/>
          <p:nvPr/>
        </p:nvSpPr>
        <p:spPr>
          <a:xfrm>
            <a:off x="4816311" y="5899806"/>
            <a:ext cx="292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operation</a:t>
            </a:r>
            <a:endParaRPr lang="th-TH" dirty="0"/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6CFF3E21-D708-23AC-DA98-1466AF720684}"/>
              </a:ext>
            </a:extLst>
          </p:cNvPr>
          <p:cNvSpPr txBox="1"/>
          <p:nvPr/>
        </p:nvSpPr>
        <p:spPr>
          <a:xfrm>
            <a:off x="8276733" y="5538768"/>
            <a:ext cx="29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Adjustable Voltage Regulator</a:t>
            </a:r>
            <a:endParaRPr lang="th-TH" dirty="0"/>
          </a:p>
        </p:txBody>
      </p:sp>
      <p:cxnSp>
        <p:nvCxnSpPr>
          <p:cNvPr id="11" name="ลูกศรเชื่อมต่อแบบตรง 10">
            <a:extLst>
              <a:ext uri="{FF2B5EF4-FFF2-40B4-BE49-F238E27FC236}">
                <a16:creationId xmlns:a16="http://schemas.microsoft.com/office/drawing/2014/main" id="{74930A20-5FED-F454-F205-14AA6A86F5F5}"/>
              </a:ext>
            </a:extLst>
          </p:cNvPr>
          <p:cNvCxnSpPr/>
          <p:nvPr/>
        </p:nvCxnSpPr>
        <p:spPr>
          <a:xfrm flipV="1">
            <a:off x="3073138" y="4656841"/>
            <a:ext cx="1197204" cy="1027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5A1EC28A-208E-635A-71FE-0E963CF72BEF}"/>
              </a:ext>
            </a:extLst>
          </p:cNvPr>
          <p:cNvCxnSpPr>
            <a:cxnSpLocks/>
          </p:cNvCxnSpPr>
          <p:nvPr/>
        </p:nvCxnSpPr>
        <p:spPr>
          <a:xfrm flipH="1" flipV="1">
            <a:off x="5722070" y="4840314"/>
            <a:ext cx="226244" cy="1043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ลูกศรเชื่อมต่อแบบตรง 13">
            <a:extLst>
              <a:ext uri="{FF2B5EF4-FFF2-40B4-BE49-F238E27FC236}">
                <a16:creationId xmlns:a16="http://schemas.microsoft.com/office/drawing/2014/main" id="{8C1D5CAA-D1B9-8577-58D0-BD4981F30047}"/>
              </a:ext>
            </a:extLst>
          </p:cNvPr>
          <p:cNvCxnSpPr>
            <a:cxnSpLocks/>
          </p:cNvCxnSpPr>
          <p:nvPr/>
        </p:nvCxnSpPr>
        <p:spPr>
          <a:xfrm flipH="1" flipV="1">
            <a:off x="7808538" y="4737028"/>
            <a:ext cx="699548" cy="7826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23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465C0DED-EB8C-600B-C632-350B7E09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th-TH" dirty="0"/>
          </a:p>
        </p:txBody>
      </p:sp>
      <p:pic>
        <p:nvPicPr>
          <p:cNvPr id="3" name="รูปภาพ 2" descr="รูปภาพประกอบด้วย ภาพหน้าจอ, แผนภาพ, แผนที่, ไลน์&#10;&#10;คำอธิบายที่สร้างโดยอัตโนมัติ">
            <a:extLst>
              <a:ext uri="{FF2B5EF4-FFF2-40B4-BE49-F238E27FC236}">
                <a16:creationId xmlns:a16="http://schemas.microsoft.com/office/drawing/2014/main" id="{A66B710B-8964-686B-6BD2-7290E8387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064" y="1356466"/>
            <a:ext cx="7014493" cy="50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5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>
            <a:extLst>
              <a:ext uri="{FF2B5EF4-FFF2-40B4-BE49-F238E27FC236}">
                <a16:creationId xmlns:a16="http://schemas.microsoft.com/office/drawing/2014/main" id="{465C0DED-EB8C-600B-C632-350B7E09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preview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8F98AFE8-2F6E-8113-E94D-0B8E7AB42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40" t="21306" r="8883" b="10241"/>
          <a:stretch/>
        </p:blipFill>
        <p:spPr>
          <a:xfrm>
            <a:off x="1253765" y="1904213"/>
            <a:ext cx="9407952" cy="4694549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35632B55-DB4C-919D-D637-F0B26489F173}"/>
              </a:ext>
            </a:extLst>
          </p:cNvPr>
          <p:cNvSpPr txBox="1"/>
          <p:nvPr/>
        </p:nvSpPr>
        <p:spPr>
          <a:xfrm>
            <a:off x="6861927" y="766296"/>
            <a:ext cx="292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Heatsink</a:t>
            </a:r>
            <a:endParaRPr lang="th-TH" dirty="0"/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24189BBD-57AF-006F-B1F1-98B738E7FAAD}"/>
              </a:ext>
            </a:extLst>
          </p:cNvPr>
          <p:cNvCxnSpPr>
            <a:cxnSpLocks/>
          </p:cNvCxnSpPr>
          <p:nvPr/>
        </p:nvCxnSpPr>
        <p:spPr>
          <a:xfrm flipH="1">
            <a:off x="6096000" y="1275697"/>
            <a:ext cx="917542" cy="1137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10894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แบบจอกว้าง</PresentationFormat>
  <Paragraphs>9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ธีมของ Office</vt:lpstr>
      <vt:lpstr>LM7805  Voltage Regulator</vt:lpstr>
      <vt:lpstr>Operating Modes</vt:lpstr>
      <vt:lpstr>Design</vt:lpstr>
      <vt:lpstr>3D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LM7805  Voltage Regulator</dc:title>
  <dc:creator>Koson Trachu</dc:creator>
  <cp:lastModifiedBy>Koson Trachu</cp:lastModifiedBy>
  <cp:revision>1</cp:revision>
  <dcterms:created xsi:type="dcterms:W3CDTF">2024-05-28T04:40:42Z</dcterms:created>
  <dcterms:modified xsi:type="dcterms:W3CDTF">2024-05-28T04:45:48Z</dcterms:modified>
</cp:coreProperties>
</file>