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183f033e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183f033e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183f033e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183f033e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183f033e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183f033e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183f033e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183f033e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cf5a48e2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cf5a48e2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83f033e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83f033e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183f033e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183f033e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183f033e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183f033e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183f033e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183f033e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cf5a48e2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cf5a48e2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cf5a48e2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cf5a48e2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183f033e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183f033e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183f033e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183f033e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83f033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83f033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cf5a48e2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cf5a48e2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Blocks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 #1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963" y="258850"/>
            <a:ext cx="1608075" cy="16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Blocks Mod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settled on creating a Minecraft mod as the game is relatively cheap and one of the most popular games in the world. This makes installing and using the mod a familiar process for many.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MC Forge has long been the standard for creating mods in Minecraft.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Blocks Mod Challenges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blocks representing electric grid components such as buses, lines, transformers, loads, switches, storage, external grids, generators,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these blocks to be connected into a network and then simulated using </a:t>
            </a:r>
            <a:r>
              <a:rPr b="1" lang="en"/>
              <a:t>PandaPower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the player to view the results of network simulations using chat and eventually tools like multimeters.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these blocks somewhat realistic in-game functionality such as turning on lights or furnaces.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Blocks Panda Power (EBPP)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HTTP Rest Server works on nearly any platform (Windows, Mac, Linux,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on Flask API for quick and minimal design.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Native support for concurrent access/operations.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EBPP uses network sockets for communication so it doesn’t need to run on the same computer as the mod.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run in a container.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accessed by a multiplayer server or many multiplayer servers.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EBPP Challenges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Correctly receive and interpret requests for power flow simulations by the Electric Blocks Mod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</a:t>
            </a:r>
            <a:r>
              <a:rPr b="1" lang="en"/>
              <a:t>PandaPower</a:t>
            </a:r>
            <a:r>
              <a:rPr lang="en"/>
              <a:t> simulation and send the results back to the Electric Blocks mod.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8175"/>
            <a:ext cx="8839201" cy="2487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blocks have been added such as the external grid, portable generator, and lamp blocks.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Electric Blocks mod can detect when an electric block is placed or modified and send a simulation request to EBPP.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EBPP is capable of receiving those requests, running a simulation, and returning results for a subset of elements.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213" y="3205193"/>
            <a:ext cx="3309574" cy="17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still have not created a way to connect electrical grid elements and detect those connections to build complex networks. We are working on developing a model for this.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many more blocks to add into the game representing other electrical components.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EBPP does not support all electrical grid element types yet, but the framework is setup to make adding them simple.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still need to create an easy way for users to view results of power flow. We have plans to start with a chat system and then move to a GUI.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Definition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the creation and use of realistic and accurate virtual reality models of electric power transmission, distribution, control, and usage scenarios for research and instruction.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client is looking for a way to make modeling power grids far easier than any of the current solutions.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suggested developing a Minecraft or Minetest mod for this purpose.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Currently, anyone who wants to create power flow models faces many challenges. Industry standard power flow modeling software: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very expensive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hard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difficult to visualize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the user to have a strong background in electrical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application specific knowledge to use properly (such as a custom scripting language or file format)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Feels disconnected from real world applications.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200" y="488012"/>
            <a:ext cx="6313600" cy="41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563" y="495800"/>
            <a:ext cx="6590024" cy="41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 (cont.)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client wanted for us to develop software that addressed all of these issues. Once we are done, we will have a system for modeling power flow that: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cheap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easy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easy to visualize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require any electrical/power engineering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little to no application specific knowledge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Feels directly connected to real world applications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Projects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there are several mods for energy and power flow in Minecraft already, these do not model electrical systems and their operations and control in a way that is realistic enough to enable quality research and education in power systems.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meant it was vital for us to utilize </a:t>
            </a:r>
            <a:r>
              <a:rPr lang="en"/>
              <a:t>rigorously</a:t>
            </a:r>
            <a:r>
              <a:rPr lang="en"/>
              <a:t> engineered and validated software that would provide realistic results.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Our main criteria for selecting this software was ease of use, support for asymmetric three phase power, and cross-platform compatibility. We ended up settling on </a:t>
            </a:r>
            <a:r>
              <a:rPr b="1" lang="en"/>
              <a:t>PandaPower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Research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meet our project goals we decided to create two separate software packages: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Minecraft: Java Edition mod as our target/user platform with MC Forge as our modding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REST Web Server w/ JSON for interfacing with power flow simulator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Both packages are released to the public for free and feature an open source strong copyleft license.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987" y="3648798"/>
            <a:ext cx="2790026" cy="11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EBPP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426" y="3712375"/>
            <a:ext cx="556050" cy="10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6024" y="2744775"/>
            <a:ext cx="1451251" cy="816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7575" y="1753828"/>
            <a:ext cx="1288150" cy="8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5292" y="1099413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5938" y="3834086"/>
            <a:ext cx="2612826" cy="7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23213" y="2434893"/>
            <a:ext cx="1818281" cy="10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99320" y="1808950"/>
            <a:ext cx="1666075" cy="4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