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2" r:id="rId1"/>
    <p:sldMasterId id="2147483711" r:id="rId2"/>
  </p:sldMasterIdLst>
  <p:notesMasterIdLst>
    <p:notesMasterId r:id="rId12"/>
  </p:notesMasterIdLst>
  <p:sldIdLst>
    <p:sldId id="285" r:id="rId3"/>
    <p:sldId id="287" r:id="rId4"/>
    <p:sldId id="288" r:id="rId5"/>
    <p:sldId id="284" r:id="rId6"/>
    <p:sldId id="286" r:id="rId7"/>
    <p:sldId id="289" r:id="rId8"/>
    <p:sldId id="290" r:id="rId9"/>
    <p:sldId id="291" r:id="rId10"/>
    <p:sldId id="292" r:id="rId11"/>
  </p:sldIdLst>
  <p:sldSz cx="9144000" cy="5143500" type="screen16x9"/>
  <p:notesSz cx="6797675" cy="9928225"/>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71027" autoAdjust="0"/>
  </p:normalViewPr>
  <p:slideViewPr>
    <p:cSldViewPr snapToGrid="0">
      <p:cViewPr varScale="1">
        <p:scale>
          <a:sx n="82" d="100"/>
          <a:sy n="82" d="100"/>
        </p:scale>
        <p:origin x="77"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1" y="0"/>
            <a:ext cx="2945658" cy="496411"/>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50442" y="0"/>
            <a:ext cx="2945658" cy="496411"/>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79768" y="4715907"/>
            <a:ext cx="5438139" cy="4467701"/>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1" y="9430091"/>
            <a:ext cx="2945658" cy="496411"/>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50442" y="9430091"/>
            <a:ext cx="2945658" cy="496411"/>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00343540"/>
      </p:ext>
    </p:extLst>
  </p:cSld>
  <p:clrMap bg1="lt1" tx1="dk1" bg2="dk2" tx2="lt2" accent1="accent1" accent2="accent2" accent3="accent3" accent4="accent4" accent5="accent5" accent6="accent6" hlink="hlink" folHlink="folHlink"/>
  <p:notesStyle>
    <a:lvl1pPr marL="0" algn="l" defTabSz="914333" rtl="0" eaLnBrk="1" latinLnBrk="0" hangingPunct="1">
      <a:defRPr sz="1200" kern="1200">
        <a:solidFill>
          <a:schemeClr val="tx1"/>
        </a:solidFill>
        <a:latin typeface="+mn-lt"/>
        <a:ea typeface="+mn-ea"/>
        <a:cs typeface="+mn-cs"/>
      </a:defRPr>
    </a:lvl1pPr>
    <a:lvl2pPr marL="457166" algn="l" defTabSz="914333" rtl="0" eaLnBrk="1" latinLnBrk="0" hangingPunct="1">
      <a:defRPr sz="1200" kern="1200">
        <a:solidFill>
          <a:schemeClr val="tx1"/>
        </a:solidFill>
        <a:latin typeface="+mn-lt"/>
        <a:ea typeface="+mn-ea"/>
        <a:cs typeface="+mn-cs"/>
      </a:defRPr>
    </a:lvl2pPr>
    <a:lvl3pPr marL="914333" algn="l" defTabSz="914333" rtl="0" eaLnBrk="1" latinLnBrk="0" hangingPunct="1">
      <a:defRPr sz="1200" kern="1200">
        <a:solidFill>
          <a:schemeClr val="tx1"/>
        </a:solidFill>
        <a:latin typeface="+mn-lt"/>
        <a:ea typeface="+mn-ea"/>
        <a:cs typeface="+mn-cs"/>
      </a:defRPr>
    </a:lvl3pPr>
    <a:lvl4pPr marL="1371498" algn="l" defTabSz="914333" rtl="0" eaLnBrk="1" latinLnBrk="0" hangingPunct="1">
      <a:defRPr sz="1200" kern="1200">
        <a:solidFill>
          <a:schemeClr val="tx1"/>
        </a:solidFill>
        <a:latin typeface="+mn-lt"/>
        <a:ea typeface="+mn-ea"/>
        <a:cs typeface="+mn-cs"/>
      </a:defRPr>
    </a:lvl4pPr>
    <a:lvl5pPr marL="1828664" algn="l" defTabSz="914333" rtl="0" eaLnBrk="1" latinLnBrk="0" hangingPunct="1">
      <a:defRPr sz="1200" kern="1200">
        <a:solidFill>
          <a:schemeClr val="tx1"/>
        </a:solidFill>
        <a:latin typeface="+mn-lt"/>
        <a:ea typeface="+mn-ea"/>
        <a:cs typeface="+mn-cs"/>
      </a:defRPr>
    </a:lvl5pPr>
    <a:lvl6pPr marL="2285829" algn="l" defTabSz="914333" rtl="0" eaLnBrk="1" latinLnBrk="0" hangingPunct="1">
      <a:defRPr sz="1200" kern="1200">
        <a:solidFill>
          <a:schemeClr val="tx1"/>
        </a:solidFill>
        <a:latin typeface="+mn-lt"/>
        <a:ea typeface="+mn-ea"/>
        <a:cs typeface="+mn-cs"/>
      </a:defRPr>
    </a:lvl6pPr>
    <a:lvl7pPr marL="2742995" algn="l" defTabSz="914333" rtl="0" eaLnBrk="1" latinLnBrk="0" hangingPunct="1">
      <a:defRPr sz="1200" kern="1200">
        <a:solidFill>
          <a:schemeClr val="tx1"/>
        </a:solidFill>
        <a:latin typeface="+mn-lt"/>
        <a:ea typeface="+mn-ea"/>
        <a:cs typeface="+mn-cs"/>
      </a:defRPr>
    </a:lvl7pPr>
    <a:lvl8pPr marL="3200160" algn="l" defTabSz="914333" rtl="0" eaLnBrk="1" latinLnBrk="0" hangingPunct="1">
      <a:defRPr sz="1200" kern="1200">
        <a:solidFill>
          <a:schemeClr val="tx1"/>
        </a:solidFill>
        <a:latin typeface="+mn-lt"/>
        <a:ea typeface="+mn-ea"/>
        <a:cs typeface="+mn-cs"/>
      </a:defRPr>
    </a:lvl8pPr>
    <a:lvl9pPr marL="3657326" algn="l" defTabSz="9143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Response: This project has probably got too large a scope for a simple dissertation at BEng level but does have potential as a possible PhD research project. </a:t>
            </a:r>
            <a:endParaRPr lang="en-GB"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GB" sz="1200" b="0" i="0" u="none" strike="noStrike" cap="none" smtClean="0">
                <a:solidFill>
                  <a:schemeClr val="dk1"/>
                </a:solidFill>
                <a:latin typeface="Calibri"/>
                <a:ea typeface="Calibri"/>
                <a:cs typeface="Calibri"/>
                <a:sym typeface="Calibri"/>
              </a:rPr>
              <a:t>6</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7926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Need to check</a:t>
            </a:r>
            <a:r>
              <a:rPr lang="en-GB" baseline="0" dirty="0" smtClean="0"/>
              <a:t> whether or not this is already being done and how different it is from fuel injection</a:t>
            </a:r>
          </a:p>
          <a:p>
            <a:r>
              <a:rPr lang="en-GB" baseline="0" dirty="0" smtClean="0"/>
              <a:t>Additionally need to check the shock waves</a:t>
            </a:r>
          </a:p>
          <a:p>
            <a:endParaRPr lang="en-GB" baseline="0" dirty="0" smtClean="0"/>
          </a:p>
          <a:p>
            <a:endParaRPr lang="en-GB" baseline="0" dirty="0" smtClean="0"/>
          </a:p>
          <a:p>
            <a:r>
              <a:rPr lang="en-GB" baseline="0" dirty="0" smtClean="0"/>
              <a:t>Could look at swash plate pump and the efficiencies related to using this for the air suspension</a:t>
            </a:r>
            <a:endParaRPr lang="en-GB"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GB" sz="1200" b="0" i="0" u="none" strike="noStrike" cap="none" smtClean="0">
                <a:solidFill>
                  <a:schemeClr val="dk1"/>
                </a:solidFill>
                <a:latin typeface="Calibri"/>
                <a:ea typeface="Calibri"/>
                <a:cs typeface="Calibri"/>
                <a:sym typeface="Calibri"/>
              </a:rPr>
              <a:t>7</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9067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project was</a:t>
            </a:r>
            <a:r>
              <a:rPr lang="en-GB" baseline="0" dirty="0" smtClean="0"/>
              <a:t> chosen to be pursued further as a research project </a:t>
            </a:r>
            <a:r>
              <a:rPr lang="en-GB" baseline="0" dirty="0" smtClean="0">
                <a:sym typeface="Wingdings" panose="05000000000000000000" pitchFamily="2" charset="2"/>
              </a:rPr>
              <a:t></a:t>
            </a:r>
            <a:endParaRPr lang="en-GB"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GB" sz="1200" b="0" i="0" u="none" strike="noStrike" cap="none" smtClean="0">
                <a:solidFill>
                  <a:schemeClr val="dk1"/>
                </a:solidFill>
                <a:latin typeface="Calibri"/>
                <a:ea typeface="Calibri"/>
                <a:cs typeface="Calibri"/>
                <a:sym typeface="Calibri"/>
              </a:rPr>
              <a:t>8</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1950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a:t>
            </a:r>
            <a:r>
              <a:rPr lang="en-GB" baseline="0" dirty="0" smtClean="0"/>
              <a:t> already currently being done to some extent and so is not enough content to be a worthy project</a:t>
            </a:r>
            <a:endParaRPr lang="en-GB"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GB" sz="1200" b="0" i="0" u="none" strike="noStrike" cap="none" smtClean="0">
                <a:solidFill>
                  <a:schemeClr val="dk1"/>
                </a:solidFill>
                <a:latin typeface="Calibri"/>
                <a:ea typeface="Calibri"/>
                <a:cs typeface="Calibri"/>
                <a:sym typeface="Calibri"/>
              </a:rPr>
              <a:t>9</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56124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197704" y="4676923"/>
            <a:ext cx="722460" cy="396081"/>
          </a:xfrm>
          <a:prstGeom prst="rect">
            <a:avLst/>
          </a:prstGeom>
          <a:noFill/>
          <a:ln>
            <a:noFill/>
          </a:ln>
        </p:spPr>
        <p:txBody>
          <a:bodyPr lIns="0" tIns="0" rIns="0" bIns="0" anchor="b" anchorCtr="0">
            <a:noAutofit/>
          </a:bodyPr>
          <a:lstStyle/>
          <a:p>
            <a:pPr algn="r">
              <a:buSzPct val="25000"/>
            </a:pPr>
            <a:fld id="{00000000-1234-1234-1234-123412341234}" type="slidenum">
              <a:rPr lang="en-GB" sz="700" smtClean="0">
                <a:solidFill>
                  <a:schemeClr val="dk1"/>
                </a:solidFill>
              </a:rPr>
              <a:pPr algn="r">
                <a:buSzPct val="25000"/>
              </a:pPr>
              <a:t>‹#›</a:t>
            </a:fld>
            <a:endParaRPr lang="en-GB" sz="700">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13" name="Text Placeholder 19"/>
          <p:cNvSpPr>
            <a:spLocks noGrp="1"/>
          </p:cNvSpPr>
          <p:nvPr>
            <p:ph type="body" sz="quarter" idx="15" hasCustomPrompt="1"/>
          </p:nvPr>
        </p:nvSpPr>
        <p:spPr>
          <a:xfrm>
            <a:off x="432334" y="1054949"/>
            <a:ext cx="3703554" cy="252413"/>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000555" y="1054949"/>
            <a:ext cx="3703554" cy="252413"/>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30834" y="1447843"/>
            <a:ext cx="3705065" cy="3075385"/>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6" name="Content Placeholder 2"/>
          <p:cNvSpPr>
            <a:spLocks noGrp="1"/>
          </p:cNvSpPr>
          <p:nvPr>
            <p:ph idx="11"/>
          </p:nvPr>
        </p:nvSpPr>
        <p:spPr>
          <a:xfrm>
            <a:off x="4999057" y="1447843"/>
            <a:ext cx="3705065" cy="3075385"/>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7" name="Rectang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Tree>
    <p:extLst>
      <p:ext uri="{BB962C8B-B14F-4D97-AF65-F5344CB8AC3E}">
        <p14:creationId xmlns:p14="http://schemas.microsoft.com/office/powerpoint/2010/main" val="3074724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14" name="Content Placeholder 2"/>
          <p:cNvSpPr>
            <a:spLocks noGrp="1"/>
          </p:cNvSpPr>
          <p:nvPr>
            <p:ph idx="1"/>
          </p:nvPr>
        </p:nvSpPr>
        <p:spPr>
          <a:xfrm>
            <a:off x="430834" y="1054895"/>
            <a:ext cx="3705065" cy="1594713"/>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5" name="Content Placeholder 2"/>
          <p:cNvSpPr>
            <a:spLocks noGrp="1"/>
          </p:cNvSpPr>
          <p:nvPr>
            <p:ph idx="23"/>
          </p:nvPr>
        </p:nvSpPr>
        <p:spPr>
          <a:xfrm>
            <a:off x="4994522" y="1054895"/>
            <a:ext cx="3705065" cy="1594713"/>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6" name="Content Placeholder 2"/>
          <p:cNvSpPr>
            <a:spLocks noGrp="1"/>
          </p:cNvSpPr>
          <p:nvPr>
            <p:ph idx="24"/>
          </p:nvPr>
        </p:nvSpPr>
        <p:spPr>
          <a:xfrm>
            <a:off x="430834" y="2928472"/>
            <a:ext cx="3705065" cy="1594713"/>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9" name="Content Placeholder 2"/>
          <p:cNvSpPr>
            <a:spLocks noGrp="1"/>
          </p:cNvSpPr>
          <p:nvPr>
            <p:ph idx="25"/>
          </p:nvPr>
        </p:nvSpPr>
        <p:spPr>
          <a:xfrm>
            <a:off x="4994522" y="2928472"/>
            <a:ext cx="3705065" cy="1594713"/>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398169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textboxe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16" name="Content Placeholder 2"/>
          <p:cNvSpPr>
            <a:spLocks noGrp="1"/>
          </p:cNvSpPr>
          <p:nvPr>
            <p:ph idx="25"/>
          </p:nvPr>
        </p:nvSpPr>
        <p:spPr>
          <a:xfrm>
            <a:off x="430878" y="1403351"/>
            <a:ext cx="3700531" cy="1254018"/>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baseline="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baseline="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baseline="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baseline="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baseline="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7" name="Text Placeholder 19"/>
          <p:cNvSpPr>
            <a:spLocks noGrp="1"/>
          </p:cNvSpPr>
          <p:nvPr>
            <p:ph type="body" sz="quarter" idx="15" hasCustomPrompt="1"/>
          </p:nvPr>
        </p:nvSpPr>
        <p:spPr>
          <a:xfrm>
            <a:off x="430878" y="1055743"/>
            <a:ext cx="3700531"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Text Placeholder 19"/>
          <p:cNvSpPr>
            <a:spLocks noGrp="1"/>
          </p:cNvSpPr>
          <p:nvPr>
            <p:ph type="body" sz="quarter" idx="16" hasCustomPrompt="1"/>
          </p:nvPr>
        </p:nvSpPr>
        <p:spPr>
          <a:xfrm>
            <a:off x="5000555" y="1055743"/>
            <a:ext cx="3703554"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4" name="Text Placeholder 19"/>
          <p:cNvSpPr>
            <a:spLocks noGrp="1"/>
          </p:cNvSpPr>
          <p:nvPr>
            <p:ph type="body" sz="quarter" idx="18" hasCustomPrompt="1"/>
          </p:nvPr>
        </p:nvSpPr>
        <p:spPr>
          <a:xfrm>
            <a:off x="5002080" y="2921163"/>
            <a:ext cx="3703554"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5" name="Text Placeholder 19"/>
          <p:cNvSpPr>
            <a:spLocks noGrp="1"/>
          </p:cNvSpPr>
          <p:nvPr>
            <p:ph type="body" sz="quarter" idx="20" hasCustomPrompt="1"/>
          </p:nvPr>
        </p:nvSpPr>
        <p:spPr>
          <a:xfrm>
            <a:off x="430878" y="2921163"/>
            <a:ext cx="3700531"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6" name="Content Placeholder 2"/>
          <p:cNvSpPr>
            <a:spLocks noGrp="1"/>
          </p:cNvSpPr>
          <p:nvPr>
            <p:ph idx="26"/>
          </p:nvPr>
        </p:nvSpPr>
        <p:spPr>
          <a:xfrm>
            <a:off x="4999099" y="1403351"/>
            <a:ext cx="3700531" cy="1254018"/>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7" name="Content Placeholder 2"/>
          <p:cNvSpPr>
            <a:spLocks noGrp="1"/>
          </p:cNvSpPr>
          <p:nvPr>
            <p:ph idx="27"/>
          </p:nvPr>
        </p:nvSpPr>
        <p:spPr>
          <a:xfrm>
            <a:off x="430878" y="3268770"/>
            <a:ext cx="3700531" cy="1254018"/>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8" name="Content Placeholder 2"/>
          <p:cNvSpPr>
            <a:spLocks noGrp="1"/>
          </p:cNvSpPr>
          <p:nvPr>
            <p:ph idx="28"/>
          </p:nvPr>
        </p:nvSpPr>
        <p:spPr>
          <a:xfrm>
            <a:off x="4999099" y="3268770"/>
            <a:ext cx="3700531" cy="1254018"/>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141813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3" name="Content Placeholder 2"/>
          <p:cNvSpPr>
            <a:spLocks noGrp="1"/>
          </p:cNvSpPr>
          <p:nvPr>
            <p:ph idx="25"/>
          </p:nvPr>
        </p:nvSpPr>
        <p:spPr>
          <a:xfrm>
            <a:off x="430878" y="1054950"/>
            <a:ext cx="2394461" cy="3468291"/>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4" name="Content Placeholder 2"/>
          <p:cNvSpPr>
            <a:spLocks noGrp="1"/>
          </p:cNvSpPr>
          <p:nvPr>
            <p:ph idx="26"/>
          </p:nvPr>
        </p:nvSpPr>
        <p:spPr>
          <a:xfrm>
            <a:off x="3371047" y="1054950"/>
            <a:ext cx="2394461" cy="3468291"/>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5" name="Content Placeholder 2"/>
          <p:cNvSpPr>
            <a:spLocks noGrp="1"/>
          </p:cNvSpPr>
          <p:nvPr>
            <p:ph idx="27"/>
          </p:nvPr>
        </p:nvSpPr>
        <p:spPr>
          <a:xfrm>
            <a:off x="6311215" y="1054950"/>
            <a:ext cx="2394461" cy="3468291"/>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6" name="Rectang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Tree>
    <p:extLst>
      <p:ext uri="{BB962C8B-B14F-4D97-AF65-F5344CB8AC3E}">
        <p14:creationId xmlns:p14="http://schemas.microsoft.com/office/powerpoint/2010/main" val="264550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16" name="Content Placeholder 2"/>
          <p:cNvSpPr>
            <a:spLocks noGrp="1"/>
          </p:cNvSpPr>
          <p:nvPr>
            <p:ph idx="25"/>
          </p:nvPr>
        </p:nvSpPr>
        <p:spPr>
          <a:xfrm>
            <a:off x="430878" y="1452765"/>
            <a:ext cx="2394461" cy="3076770"/>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7" name="Content Placeholder 2"/>
          <p:cNvSpPr>
            <a:spLocks noGrp="1"/>
          </p:cNvSpPr>
          <p:nvPr>
            <p:ph idx="26"/>
          </p:nvPr>
        </p:nvSpPr>
        <p:spPr>
          <a:xfrm>
            <a:off x="3371047" y="1452765"/>
            <a:ext cx="2394461" cy="3076770"/>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8" name="Content Placeholder 2"/>
          <p:cNvSpPr>
            <a:spLocks noGrp="1"/>
          </p:cNvSpPr>
          <p:nvPr>
            <p:ph idx="27"/>
          </p:nvPr>
        </p:nvSpPr>
        <p:spPr>
          <a:xfrm>
            <a:off x="6311215" y="1452765"/>
            <a:ext cx="2394461" cy="3076770"/>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0" name="Text Placeholder 7"/>
          <p:cNvSpPr>
            <a:spLocks noGrp="1"/>
          </p:cNvSpPr>
          <p:nvPr>
            <p:ph type="body" sz="quarter" idx="11" hasCustomPrompt="1"/>
          </p:nvPr>
        </p:nvSpPr>
        <p:spPr>
          <a:xfrm>
            <a:off x="432389" y="1055731"/>
            <a:ext cx="2394461" cy="257175"/>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b="0" baseline="0">
                <a:solidFill>
                  <a:schemeClr val="accent1"/>
                </a:solidFill>
                <a:latin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1" name="Text Placeholder 7"/>
          <p:cNvSpPr>
            <a:spLocks noGrp="1"/>
          </p:cNvSpPr>
          <p:nvPr>
            <p:ph type="body" sz="quarter" idx="12" hasCustomPrompt="1"/>
          </p:nvPr>
        </p:nvSpPr>
        <p:spPr>
          <a:xfrm>
            <a:off x="6309703" y="1055731"/>
            <a:ext cx="2394461" cy="257175"/>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b="0" baseline="0">
                <a:solidFill>
                  <a:schemeClr val="accent1"/>
                </a:solidFill>
                <a:latin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Text Placeholder 7"/>
          <p:cNvSpPr>
            <a:spLocks noGrp="1"/>
          </p:cNvSpPr>
          <p:nvPr>
            <p:ph type="body" sz="quarter" idx="13" hasCustomPrompt="1"/>
          </p:nvPr>
        </p:nvSpPr>
        <p:spPr>
          <a:xfrm>
            <a:off x="3374069" y="1055731"/>
            <a:ext cx="2394461" cy="257175"/>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b="0" baseline="0">
                <a:solidFill>
                  <a:schemeClr val="accent1"/>
                </a:solidFill>
                <a:latin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120408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14" name="Content Placeholder 2"/>
          <p:cNvSpPr>
            <a:spLocks noGrp="1"/>
          </p:cNvSpPr>
          <p:nvPr>
            <p:ph idx="26"/>
          </p:nvPr>
        </p:nvSpPr>
        <p:spPr>
          <a:xfrm>
            <a:off x="430878" y="1054895"/>
            <a:ext cx="2394461" cy="160456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8" name="Content Placeholder 2"/>
          <p:cNvSpPr>
            <a:spLocks noGrp="1"/>
          </p:cNvSpPr>
          <p:nvPr>
            <p:ph idx="33"/>
          </p:nvPr>
        </p:nvSpPr>
        <p:spPr>
          <a:xfrm>
            <a:off x="3371047" y="1054895"/>
            <a:ext cx="2394461" cy="160456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0" name="Content Placeholder 2"/>
          <p:cNvSpPr>
            <a:spLocks noGrp="1"/>
          </p:cNvSpPr>
          <p:nvPr>
            <p:ph idx="34"/>
          </p:nvPr>
        </p:nvSpPr>
        <p:spPr>
          <a:xfrm>
            <a:off x="6311215" y="1054895"/>
            <a:ext cx="2394461" cy="160456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1" name="Content Placeholder 2"/>
          <p:cNvSpPr>
            <a:spLocks noGrp="1"/>
          </p:cNvSpPr>
          <p:nvPr>
            <p:ph idx="35"/>
          </p:nvPr>
        </p:nvSpPr>
        <p:spPr>
          <a:xfrm>
            <a:off x="430878" y="2915062"/>
            <a:ext cx="2394461" cy="160456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2" name="Content Placeholder 2"/>
          <p:cNvSpPr>
            <a:spLocks noGrp="1"/>
          </p:cNvSpPr>
          <p:nvPr>
            <p:ph idx="36"/>
          </p:nvPr>
        </p:nvSpPr>
        <p:spPr>
          <a:xfrm>
            <a:off x="3371047" y="2915062"/>
            <a:ext cx="2394461" cy="160456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5" name="Content Placeholder 2"/>
          <p:cNvSpPr>
            <a:spLocks noGrp="1"/>
          </p:cNvSpPr>
          <p:nvPr>
            <p:ph idx="37"/>
          </p:nvPr>
        </p:nvSpPr>
        <p:spPr>
          <a:xfrm>
            <a:off x="6311215" y="2915062"/>
            <a:ext cx="2394461" cy="160456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1156187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6 textboxe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25" name="Text Placeholder 19"/>
          <p:cNvSpPr>
            <a:spLocks noGrp="1"/>
          </p:cNvSpPr>
          <p:nvPr>
            <p:ph type="body" sz="quarter" idx="15" hasCustomPrompt="1"/>
          </p:nvPr>
        </p:nvSpPr>
        <p:spPr>
          <a:xfrm>
            <a:off x="432389" y="1054949"/>
            <a:ext cx="2394461"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6" name="Text Placeholder 19"/>
          <p:cNvSpPr>
            <a:spLocks noGrp="1"/>
          </p:cNvSpPr>
          <p:nvPr>
            <p:ph type="body" sz="quarter" idx="16" hasCustomPrompt="1"/>
          </p:nvPr>
        </p:nvSpPr>
        <p:spPr>
          <a:xfrm>
            <a:off x="6309703" y="1054949"/>
            <a:ext cx="2394461"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7" name="Text Placeholder 19"/>
          <p:cNvSpPr>
            <a:spLocks noGrp="1"/>
          </p:cNvSpPr>
          <p:nvPr>
            <p:ph type="body" sz="quarter" idx="17" hasCustomPrompt="1"/>
          </p:nvPr>
        </p:nvSpPr>
        <p:spPr>
          <a:xfrm>
            <a:off x="3374069" y="1054949"/>
            <a:ext cx="2394461"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8" name="Text Placeholder 19"/>
          <p:cNvSpPr>
            <a:spLocks noGrp="1"/>
          </p:cNvSpPr>
          <p:nvPr>
            <p:ph type="body" sz="quarter" idx="22" hasCustomPrompt="1"/>
          </p:nvPr>
        </p:nvSpPr>
        <p:spPr>
          <a:xfrm>
            <a:off x="6309703" y="2926718"/>
            <a:ext cx="2394461"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9" name="Text Placeholder 19"/>
          <p:cNvSpPr>
            <a:spLocks noGrp="1"/>
          </p:cNvSpPr>
          <p:nvPr>
            <p:ph type="body" sz="quarter" idx="24" hasCustomPrompt="1"/>
          </p:nvPr>
        </p:nvSpPr>
        <p:spPr>
          <a:xfrm>
            <a:off x="432389" y="2926718"/>
            <a:ext cx="2394461"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2" name="Text Placeholder 19"/>
          <p:cNvSpPr>
            <a:spLocks noGrp="1"/>
          </p:cNvSpPr>
          <p:nvPr>
            <p:ph type="body" sz="quarter" idx="26" hasCustomPrompt="1"/>
          </p:nvPr>
        </p:nvSpPr>
        <p:spPr>
          <a:xfrm>
            <a:off x="3374069" y="2926718"/>
            <a:ext cx="2394461"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3" name="Content Placeholder 2"/>
          <p:cNvSpPr>
            <a:spLocks noGrp="1"/>
          </p:cNvSpPr>
          <p:nvPr>
            <p:ph idx="27"/>
          </p:nvPr>
        </p:nvSpPr>
        <p:spPr>
          <a:xfrm>
            <a:off x="430878" y="1402611"/>
            <a:ext cx="2394461" cy="124528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34" name="Content Placeholder 2"/>
          <p:cNvSpPr>
            <a:spLocks noGrp="1"/>
          </p:cNvSpPr>
          <p:nvPr>
            <p:ph idx="33"/>
          </p:nvPr>
        </p:nvSpPr>
        <p:spPr>
          <a:xfrm>
            <a:off x="3371047" y="1402611"/>
            <a:ext cx="2394461" cy="124528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35" name="Content Placeholder 2"/>
          <p:cNvSpPr>
            <a:spLocks noGrp="1"/>
          </p:cNvSpPr>
          <p:nvPr>
            <p:ph idx="34"/>
          </p:nvPr>
        </p:nvSpPr>
        <p:spPr>
          <a:xfrm>
            <a:off x="6311215" y="1402611"/>
            <a:ext cx="2394461" cy="124528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36" name="Content Placeholder 2"/>
          <p:cNvSpPr>
            <a:spLocks noGrp="1"/>
          </p:cNvSpPr>
          <p:nvPr>
            <p:ph idx="35"/>
          </p:nvPr>
        </p:nvSpPr>
        <p:spPr>
          <a:xfrm>
            <a:off x="430878" y="3274382"/>
            <a:ext cx="2394461" cy="124528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37" name="Content Placeholder 2"/>
          <p:cNvSpPr>
            <a:spLocks noGrp="1"/>
          </p:cNvSpPr>
          <p:nvPr>
            <p:ph idx="36"/>
          </p:nvPr>
        </p:nvSpPr>
        <p:spPr>
          <a:xfrm>
            <a:off x="3371047" y="3274382"/>
            <a:ext cx="2394461" cy="124528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38" name="Content Placeholder 2"/>
          <p:cNvSpPr>
            <a:spLocks noGrp="1"/>
          </p:cNvSpPr>
          <p:nvPr>
            <p:ph idx="37"/>
          </p:nvPr>
        </p:nvSpPr>
        <p:spPr>
          <a:xfrm>
            <a:off x="6311215" y="3274382"/>
            <a:ext cx="2394461" cy="124528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173595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8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14" name="Content Placeholder 2"/>
          <p:cNvSpPr>
            <a:spLocks noGrp="1"/>
          </p:cNvSpPr>
          <p:nvPr>
            <p:ph idx="34"/>
          </p:nvPr>
        </p:nvSpPr>
        <p:spPr>
          <a:xfrm>
            <a:off x="430834" y="1054909"/>
            <a:ext cx="1789799" cy="1585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6" name="Content Placeholder 2"/>
          <p:cNvSpPr>
            <a:spLocks noGrp="1"/>
          </p:cNvSpPr>
          <p:nvPr>
            <p:ph idx="43"/>
          </p:nvPr>
        </p:nvSpPr>
        <p:spPr>
          <a:xfrm>
            <a:off x="2590473" y="1054909"/>
            <a:ext cx="1789799" cy="1585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8" name="Content Placeholder 2"/>
          <p:cNvSpPr>
            <a:spLocks noGrp="1"/>
          </p:cNvSpPr>
          <p:nvPr>
            <p:ph idx="44"/>
          </p:nvPr>
        </p:nvSpPr>
        <p:spPr>
          <a:xfrm>
            <a:off x="4750125" y="1054909"/>
            <a:ext cx="1789799" cy="1585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1" name="Content Placeholder 2"/>
          <p:cNvSpPr>
            <a:spLocks noGrp="1"/>
          </p:cNvSpPr>
          <p:nvPr>
            <p:ph idx="45"/>
          </p:nvPr>
        </p:nvSpPr>
        <p:spPr>
          <a:xfrm>
            <a:off x="6909774" y="1054909"/>
            <a:ext cx="1789799" cy="1585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2" name="Content Placeholder 2"/>
          <p:cNvSpPr>
            <a:spLocks noGrp="1"/>
          </p:cNvSpPr>
          <p:nvPr>
            <p:ph idx="46"/>
          </p:nvPr>
        </p:nvSpPr>
        <p:spPr>
          <a:xfrm>
            <a:off x="430834" y="2933644"/>
            <a:ext cx="1789799" cy="1585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3" name="Content Placeholder 2"/>
          <p:cNvSpPr>
            <a:spLocks noGrp="1"/>
          </p:cNvSpPr>
          <p:nvPr>
            <p:ph idx="47"/>
          </p:nvPr>
        </p:nvSpPr>
        <p:spPr>
          <a:xfrm>
            <a:off x="2590473" y="2933644"/>
            <a:ext cx="1789799" cy="1585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4" name="Content Placeholder 2"/>
          <p:cNvSpPr>
            <a:spLocks noGrp="1"/>
          </p:cNvSpPr>
          <p:nvPr>
            <p:ph idx="48"/>
          </p:nvPr>
        </p:nvSpPr>
        <p:spPr>
          <a:xfrm>
            <a:off x="4750125" y="2933644"/>
            <a:ext cx="1789799" cy="1585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30" name="Content Placeholder 2"/>
          <p:cNvSpPr>
            <a:spLocks noGrp="1"/>
          </p:cNvSpPr>
          <p:nvPr>
            <p:ph idx="49"/>
          </p:nvPr>
        </p:nvSpPr>
        <p:spPr>
          <a:xfrm>
            <a:off x="6909774" y="2933644"/>
            <a:ext cx="1789799" cy="1585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62003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8 textboxe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24" name="Text Placeholder 19"/>
          <p:cNvSpPr>
            <a:spLocks noGrp="1"/>
          </p:cNvSpPr>
          <p:nvPr>
            <p:ph type="body" sz="quarter" idx="34" hasCustomPrompt="1"/>
          </p:nvPr>
        </p:nvSpPr>
        <p:spPr>
          <a:xfrm>
            <a:off x="438436" y="1054949"/>
            <a:ext cx="1787003"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5" name="Text Placeholder 19"/>
          <p:cNvSpPr>
            <a:spLocks noGrp="1"/>
          </p:cNvSpPr>
          <p:nvPr>
            <p:ph type="body" sz="quarter" idx="35" hasCustomPrompt="1"/>
          </p:nvPr>
        </p:nvSpPr>
        <p:spPr>
          <a:xfrm>
            <a:off x="2604638" y="1054949"/>
            <a:ext cx="1787003"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6" name="Text Placeholder 19"/>
          <p:cNvSpPr>
            <a:spLocks noGrp="1"/>
          </p:cNvSpPr>
          <p:nvPr>
            <p:ph type="body" sz="quarter" idx="36" hasCustomPrompt="1"/>
          </p:nvPr>
        </p:nvSpPr>
        <p:spPr>
          <a:xfrm>
            <a:off x="4767815" y="1054949"/>
            <a:ext cx="1787003"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3" name="Text Placeholder 19"/>
          <p:cNvSpPr>
            <a:spLocks noGrp="1"/>
          </p:cNvSpPr>
          <p:nvPr>
            <p:ph type="body" sz="quarter" idx="37" hasCustomPrompt="1"/>
          </p:nvPr>
        </p:nvSpPr>
        <p:spPr>
          <a:xfrm>
            <a:off x="6918673" y="1054949"/>
            <a:ext cx="1787003"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4" name="Text Placeholder 19"/>
          <p:cNvSpPr>
            <a:spLocks noGrp="1"/>
          </p:cNvSpPr>
          <p:nvPr>
            <p:ph type="body" sz="quarter" idx="38" hasCustomPrompt="1"/>
          </p:nvPr>
        </p:nvSpPr>
        <p:spPr>
          <a:xfrm>
            <a:off x="438436" y="2932735"/>
            <a:ext cx="1787003"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3" name="Text Placeholder 19"/>
          <p:cNvSpPr>
            <a:spLocks noGrp="1"/>
          </p:cNvSpPr>
          <p:nvPr>
            <p:ph type="body" sz="quarter" idx="39" hasCustomPrompt="1"/>
          </p:nvPr>
        </p:nvSpPr>
        <p:spPr>
          <a:xfrm>
            <a:off x="2604638" y="2932735"/>
            <a:ext cx="1787003"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4" name="Text Placeholder 19"/>
          <p:cNvSpPr>
            <a:spLocks noGrp="1"/>
          </p:cNvSpPr>
          <p:nvPr>
            <p:ph type="body" sz="quarter" idx="40" hasCustomPrompt="1"/>
          </p:nvPr>
        </p:nvSpPr>
        <p:spPr>
          <a:xfrm>
            <a:off x="4767815" y="2932735"/>
            <a:ext cx="1787003"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5" name="Text Placeholder 19"/>
          <p:cNvSpPr>
            <a:spLocks noGrp="1"/>
          </p:cNvSpPr>
          <p:nvPr>
            <p:ph type="body" sz="quarter" idx="41" hasCustomPrompt="1"/>
          </p:nvPr>
        </p:nvSpPr>
        <p:spPr>
          <a:xfrm>
            <a:off x="6918673" y="2932735"/>
            <a:ext cx="1787003"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6" name="Content Placeholder 6"/>
          <p:cNvSpPr>
            <a:spLocks noGrp="1"/>
          </p:cNvSpPr>
          <p:nvPr>
            <p:ph sz="quarter" idx="42"/>
          </p:nvPr>
        </p:nvSpPr>
        <p:spPr>
          <a:xfrm>
            <a:off x="438380" y="1400547"/>
            <a:ext cx="1784962" cy="12527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lang="en-US"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lang="en-US"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47" name="Content Placeholder 6"/>
          <p:cNvSpPr>
            <a:spLocks noGrp="1"/>
          </p:cNvSpPr>
          <p:nvPr>
            <p:ph sz="quarter" idx="56"/>
          </p:nvPr>
        </p:nvSpPr>
        <p:spPr>
          <a:xfrm>
            <a:off x="2603674" y="1400547"/>
            <a:ext cx="1784962" cy="12527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lang="en-US"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lang="en-US"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48" name="Content Placeholder 6"/>
          <p:cNvSpPr>
            <a:spLocks noGrp="1"/>
          </p:cNvSpPr>
          <p:nvPr>
            <p:ph sz="quarter" idx="57"/>
          </p:nvPr>
        </p:nvSpPr>
        <p:spPr>
          <a:xfrm>
            <a:off x="4764434" y="1400547"/>
            <a:ext cx="1784962" cy="12527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lang="en-US"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lang="en-US"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49" name="Content Placeholder 6"/>
          <p:cNvSpPr>
            <a:spLocks noGrp="1"/>
          </p:cNvSpPr>
          <p:nvPr>
            <p:ph sz="quarter" idx="58"/>
          </p:nvPr>
        </p:nvSpPr>
        <p:spPr>
          <a:xfrm>
            <a:off x="6925193" y="1394199"/>
            <a:ext cx="1784962" cy="12527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lang="en-US"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lang="en-US"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50" name="Content Placeholder 6"/>
          <p:cNvSpPr>
            <a:spLocks noGrp="1"/>
          </p:cNvSpPr>
          <p:nvPr>
            <p:ph sz="quarter" idx="59"/>
          </p:nvPr>
        </p:nvSpPr>
        <p:spPr>
          <a:xfrm>
            <a:off x="438380" y="3266827"/>
            <a:ext cx="1784962" cy="12527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lang="en-US"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lang="en-US"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51" name="Content Placeholder 6"/>
          <p:cNvSpPr>
            <a:spLocks noGrp="1"/>
          </p:cNvSpPr>
          <p:nvPr>
            <p:ph sz="quarter" idx="60"/>
          </p:nvPr>
        </p:nvSpPr>
        <p:spPr>
          <a:xfrm>
            <a:off x="2603674" y="3266827"/>
            <a:ext cx="1784962" cy="12527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lang="en-US"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lang="en-US"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52" name="Content Placeholder 6"/>
          <p:cNvSpPr>
            <a:spLocks noGrp="1"/>
          </p:cNvSpPr>
          <p:nvPr>
            <p:ph sz="quarter" idx="61"/>
          </p:nvPr>
        </p:nvSpPr>
        <p:spPr>
          <a:xfrm>
            <a:off x="4764434" y="3266827"/>
            <a:ext cx="1784962" cy="12527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lang="en-US"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lang="en-US"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53" name="Content Placeholder 6"/>
          <p:cNvSpPr>
            <a:spLocks noGrp="1"/>
          </p:cNvSpPr>
          <p:nvPr>
            <p:ph sz="quarter" idx="62"/>
          </p:nvPr>
        </p:nvSpPr>
        <p:spPr>
          <a:xfrm>
            <a:off x="6925193" y="3266827"/>
            <a:ext cx="1784962" cy="12527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lang="en-US"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lang="en-US"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222419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columns 1/3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15" name="Content Placeholder 2"/>
          <p:cNvSpPr>
            <a:spLocks noGrp="1"/>
          </p:cNvSpPr>
          <p:nvPr>
            <p:ph idx="28"/>
          </p:nvPr>
        </p:nvSpPr>
        <p:spPr>
          <a:xfrm>
            <a:off x="3370991" y="1444271"/>
            <a:ext cx="5333118" cy="3075385"/>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6" name="Content Placeholder 2"/>
          <p:cNvSpPr>
            <a:spLocks noGrp="1"/>
          </p:cNvSpPr>
          <p:nvPr>
            <p:ph idx="27"/>
          </p:nvPr>
        </p:nvSpPr>
        <p:spPr>
          <a:xfrm>
            <a:off x="430878" y="1444271"/>
            <a:ext cx="2394461" cy="3075385"/>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7" name="Text Placeholder 19"/>
          <p:cNvSpPr>
            <a:spLocks noGrp="1"/>
          </p:cNvSpPr>
          <p:nvPr>
            <p:ph type="body" sz="quarter" idx="15" hasCustomPrompt="1"/>
          </p:nvPr>
        </p:nvSpPr>
        <p:spPr>
          <a:xfrm>
            <a:off x="432389" y="1054949"/>
            <a:ext cx="2394461" cy="252413"/>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9" name="Text Placeholder 19"/>
          <p:cNvSpPr>
            <a:spLocks noGrp="1"/>
          </p:cNvSpPr>
          <p:nvPr>
            <p:ph type="body" sz="quarter" idx="17" hasCustomPrompt="1"/>
          </p:nvPr>
        </p:nvSpPr>
        <p:spPr>
          <a:xfrm>
            <a:off x="3374013" y="1054949"/>
            <a:ext cx="5333118" cy="252413"/>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41574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Video Layout">
    <p:bg>
      <p:bgPr>
        <a:solidFill>
          <a:srgbClr val="000000"/>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 columns 2/3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11" name="Text Placeholder 19"/>
          <p:cNvSpPr>
            <a:spLocks noGrp="1"/>
          </p:cNvSpPr>
          <p:nvPr>
            <p:ph type="body" sz="quarter" idx="15" hasCustomPrompt="1"/>
          </p:nvPr>
        </p:nvSpPr>
        <p:spPr>
          <a:xfrm>
            <a:off x="432333" y="1054949"/>
            <a:ext cx="5333118" cy="252413"/>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Text Placeholder 19"/>
          <p:cNvSpPr>
            <a:spLocks noGrp="1"/>
          </p:cNvSpPr>
          <p:nvPr>
            <p:ph type="body" sz="quarter" idx="17" hasCustomPrompt="1"/>
          </p:nvPr>
        </p:nvSpPr>
        <p:spPr>
          <a:xfrm>
            <a:off x="6309702" y="1054949"/>
            <a:ext cx="2394461" cy="252413"/>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8" name="Content Placeholder 2"/>
          <p:cNvSpPr>
            <a:spLocks noGrp="1"/>
          </p:cNvSpPr>
          <p:nvPr>
            <p:ph idx="28"/>
          </p:nvPr>
        </p:nvSpPr>
        <p:spPr>
          <a:xfrm>
            <a:off x="6309702" y="1444271"/>
            <a:ext cx="2394461" cy="3075385"/>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9" name="Content Placeholder 2"/>
          <p:cNvSpPr>
            <a:spLocks noGrp="1"/>
          </p:cNvSpPr>
          <p:nvPr>
            <p:ph idx="27"/>
          </p:nvPr>
        </p:nvSpPr>
        <p:spPr>
          <a:xfrm>
            <a:off x="430822" y="1444271"/>
            <a:ext cx="5333118" cy="3075385"/>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37064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V - small portrait">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8051073" y="1045127"/>
            <a:ext cx="653035" cy="685800"/>
          </a:xfrm>
          <a:noFill/>
          <a:ln>
            <a:noFill/>
          </a:ln>
        </p:spPr>
        <p:txBody>
          <a:bodyPr anchor="ctr" anchorCtr="0"/>
          <a:lstStyle>
            <a:lvl1pPr marL="0" indent="0" algn="ctr">
              <a:buFontTx/>
              <a:buNone/>
              <a:defRPr sz="900" b="1">
                <a:solidFill>
                  <a:srgbClr val="808080"/>
                </a:solidFill>
              </a:defRPr>
            </a:lvl1pPr>
          </a:lstStyle>
          <a:p>
            <a:r>
              <a:rPr lang="en-US" dirty="0" smtClean="0"/>
              <a:t>Click icon to add picture</a:t>
            </a:r>
            <a:endParaRPr lang="en-GB" dirty="0"/>
          </a:p>
        </p:txBody>
      </p:sp>
      <p:sp>
        <p:nvSpPr>
          <p:cNvPr id="9" name="Text Placeholder 8"/>
          <p:cNvSpPr>
            <a:spLocks noGrp="1"/>
          </p:cNvSpPr>
          <p:nvPr>
            <p:ph type="body" sz="quarter" idx="12"/>
          </p:nvPr>
        </p:nvSpPr>
        <p:spPr>
          <a:xfrm>
            <a:off x="427799" y="1054895"/>
            <a:ext cx="7393120" cy="3698081"/>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5" name="Rectang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Tree>
    <p:extLst>
      <p:ext uri="{BB962C8B-B14F-4D97-AF65-F5344CB8AC3E}">
        <p14:creationId xmlns:p14="http://schemas.microsoft.com/office/powerpoint/2010/main" val="63985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V - large portrait">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428796" y="1054894"/>
            <a:ext cx="2605607" cy="2878931"/>
          </a:xfrm>
        </p:spPr>
        <p:txBody>
          <a:bodyPr anchor="ctr" anchorCtr="0"/>
          <a:lstStyle>
            <a:lvl1pPr marL="0" indent="0" algn="ctr">
              <a:lnSpc>
                <a:spcPct val="100000"/>
              </a:lnSpc>
              <a:buFontTx/>
              <a:buNone/>
              <a:defRPr sz="1000" b="1">
                <a:solidFill>
                  <a:srgbClr val="808080"/>
                </a:solidFill>
              </a:defRPr>
            </a:lvl1pPr>
          </a:lstStyle>
          <a:p>
            <a:r>
              <a:rPr lang="en-US" dirty="0" smtClean="0"/>
              <a:t>Click icon to add picture</a:t>
            </a:r>
            <a:endParaRPr lang="en-GB" dirty="0"/>
          </a:p>
        </p:txBody>
      </p:sp>
      <p:sp>
        <p:nvSpPr>
          <p:cNvPr id="13" name="Text Placeholder 12"/>
          <p:cNvSpPr>
            <a:spLocks noGrp="1"/>
          </p:cNvSpPr>
          <p:nvPr>
            <p:ph type="body" sz="quarter" idx="12"/>
          </p:nvPr>
        </p:nvSpPr>
        <p:spPr>
          <a:xfrm>
            <a:off x="3620414" y="1054950"/>
            <a:ext cx="5079160" cy="3468291"/>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5" name="Rectang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Tree>
    <p:extLst>
      <p:ext uri="{BB962C8B-B14F-4D97-AF65-F5344CB8AC3E}">
        <p14:creationId xmlns:p14="http://schemas.microsoft.com/office/powerpoint/2010/main" val="35987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Tree>
    <p:extLst>
      <p:ext uri="{BB962C8B-B14F-4D97-AF65-F5344CB8AC3E}">
        <p14:creationId xmlns:p14="http://schemas.microsoft.com/office/powerpoint/2010/main" val="403761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logo slide">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408949" y="2139659"/>
            <a:ext cx="3669826" cy="733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660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JLR sec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Rectangle 2"/>
          <p:cNvSpPr/>
          <p:nvPr userDrawn="1"/>
        </p:nvSpPr>
        <p:spPr bwMode="auto">
          <a:xfrm>
            <a:off x="1348583" y="1314450"/>
            <a:ext cx="6446837" cy="2876550"/>
          </a:xfrm>
          <a:prstGeom prst="rect">
            <a:avLst/>
          </a:prstGeom>
          <a:solidFill>
            <a:schemeClr val="tx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defTabSz="913316" fontAlgn="base">
              <a:spcBef>
                <a:spcPct val="0"/>
              </a:spcBef>
              <a:spcAft>
                <a:spcPct val="0"/>
              </a:spcAft>
            </a:pPr>
            <a:r>
              <a:rPr lang="en-GB" sz="4800" b="1" kern="1200" dirty="0" smtClean="0">
                <a:solidFill>
                  <a:srgbClr val="FFFFFF"/>
                </a:solidFill>
                <a:latin typeface="Arial" charset="0"/>
              </a:rPr>
              <a:t>JLR slides</a:t>
            </a:r>
          </a:p>
        </p:txBody>
      </p:sp>
    </p:spTree>
    <p:extLst>
      <p:ext uri="{BB962C8B-B14F-4D97-AF65-F5344CB8AC3E}">
        <p14:creationId xmlns:p14="http://schemas.microsoft.com/office/powerpoint/2010/main" val="307731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256700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523989" y="1207586"/>
            <a:ext cx="4059369" cy="3303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5pPr>
            <a:lvl6pPr>
              <a:defRPr sz="1400"/>
            </a:lvl6pPr>
            <a:lvl7pPr>
              <a:defRPr sz="1400"/>
            </a:lvl7pPr>
            <a:lvl8pPr>
              <a:defRPr sz="1400"/>
            </a:lvl8pPr>
            <a:lvl9pPr>
              <a:defRPr sz="1400"/>
            </a:lvl9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4" name="Content Placeholder 3"/>
          <p:cNvSpPr>
            <a:spLocks noGrp="1"/>
          </p:cNvSpPr>
          <p:nvPr>
            <p:ph sz="half" idx="2"/>
          </p:nvPr>
        </p:nvSpPr>
        <p:spPr>
          <a:xfrm>
            <a:off x="4697685" y="1207586"/>
            <a:ext cx="4059369" cy="3303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5pPr>
            <a:lvl6pPr>
              <a:defRPr sz="1400"/>
            </a:lvl6pPr>
            <a:lvl7pPr>
              <a:defRPr sz="1400"/>
            </a:lvl7pPr>
            <a:lvl8pPr>
              <a:defRPr sz="1400"/>
            </a:lvl8pPr>
            <a:lvl9pPr>
              <a:defRPr sz="1400"/>
            </a:lvl9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416752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23989" y="1207586"/>
            <a:ext cx="4059369" cy="3303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100" b="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100" b="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100" b="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100" b="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100" b="0"/>
            </a:lvl5pPr>
            <a:lvl6pPr>
              <a:defRPr sz="1400"/>
            </a:lvl6pPr>
            <a:lvl7pPr>
              <a:defRPr sz="1400"/>
            </a:lvl7pPr>
            <a:lvl8pPr>
              <a:defRPr sz="1400"/>
            </a:lvl8pPr>
            <a:lvl9pPr>
              <a:defRPr sz="1400"/>
            </a:lvl9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4" name="Content Placeholder 3"/>
          <p:cNvSpPr>
            <a:spLocks noGrp="1"/>
          </p:cNvSpPr>
          <p:nvPr>
            <p:ph sz="half" idx="2"/>
          </p:nvPr>
        </p:nvSpPr>
        <p:spPr>
          <a:xfrm>
            <a:off x="4697685" y="1207586"/>
            <a:ext cx="4059369" cy="3303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b="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b="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b="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b="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b="0"/>
            </a:lvl5pPr>
            <a:lvl6pPr>
              <a:defRPr sz="1400"/>
            </a:lvl6pPr>
            <a:lvl7pPr>
              <a:defRPr sz="1400"/>
            </a:lvl7pPr>
            <a:lvl8pPr>
              <a:defRPr sz="1400"/>
            </a:lvl8pPr>
            <a:lvl9pPr>
              <a:defRPr sz="1400"/>
            </a:lvl9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262155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sp>
        <p:nvSpPr>
          <p:cNvPr id="6" name="Chart Placeholder 5"/>
          <p:cNvSpPr>
            <a:spLocks noGrp="1"/>
          </p:cNvSpPr>
          <p:nvPr>
            <p:ph type="chart" sz="quarter" idx="10"/>
          </p:nvPr>
        </p:nvSpPr>
        <p:spPr>
          <a:xfrm>
            <a:off x="4722646" y="1206115"/>
            <a:ext cx="4021264" cy="3261122"/>
          </a:xfrm>
        </p:spPr>
        <p:txBody>
          <a:bodyPr/>
          <a:lstStyle/>
          <a:p>
            <a:endParaRPr lang="en-GB" dirty="0"/>
          </a:p>
        </p:txBody>
      </p:sp>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523989" y="1207586"/>
            <a:ext cx="4059369" cy="3303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5pPr>
            <a:lvl6pPr>
              <a:defRPr sz="1400"/>
            </a:lvl6pPr>
            <a:lvl7pPr>
              <a:defRPr sz="1400"/>
            </a:lvl7pPr>
            <a:lvl8pPr>
              <a:defRPr sz="1400"/>
            </a:lvl8pPr>
            <a:lvl9pPr>
              <a:defRPr sz="1400"/>
            </a:lvl9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3727600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3840" y="3615537"/>
            <a:ext cx="8696325" cy="341986"/>
          </a:xfrm>
        </p:spPr>
        <p:txBody>
          <a:bodyPr/>
          <a:lstStyle>
            <a:lvl1pPr marL="0" indent="0">
              <a:buNone/>
              <a:defRPr sz="2000" b="1" i="0" cap="all" spc="0" baseline="0">
                <a:solidFill>
                  <a:schemeClr val="tx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223840" y="3916081"/>
            <a:ext cx="8696325" cy="285129"/>
          </a:xfrm>
        </p:spPr>
        <p:txBody>
          <a:bodyPr/>
          <a:lstStyle>
            <a:lvl1pPr marL="176200" indent="-176200" algn="l">
              <a:buFont typeface="Arial" panose="020B0604020202020204" pitchFamily="34" charset="0"/>
              <a:buChar char="–"/>
              <a:defRPr sz="1600" cap="all" spc="0" baseline="0">
                <a:solidFill>
                  <a:schemeClr val="tx1"/>
                </a:solidFill>
              </a:defRPr>
            </a:lvl1pPr>
            <a:lvl2pPr marL="457166" indent="0" algn="ctr">
              <a:buNone/>
              <a:defRPr>
                <a:solidFill>
                  <a:schemeClr val="tx1">
                    <a:tint val="75000"/>
                  </a:schemeClr>
                </a:solidFill>
              </a:defRPr>
            </a:lvl2pPr>
            <a:lvl3pPr marL="914333"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dirty="0" smtClean="0"/>
              <a:t>Click to edit Master subtitle style</a:t>
            </a:r>
            <a:endParaRPr lang="en-GB" dirty="0"/>
          </a:p>
        </p:txBody>
      </p:sp>
      <p:sp>
        <p:nvSpPr>
          <p:cNvPr id="9" name="Text Placeholder 8"/>
          <p:cNvSpPr>
            <a:spLocks noGrp="1"/>
          </p:cNvSpPr>
          <p:nvPr>
            <p:ph type="body" sz="quarter" idx="10"/>
          </p:nvPr>
        </p:nvSpPr>
        <p:spPr>
          <a:xfrm>
            <a:off x="223839" y="4470259"/>
            <a:ext cx="2203450" cy="599173"/>
          </a:xfrm>
        </p:spPr>
        <p:txBody>
          <a:bodyPr/>
          <a:lstStyle>
            <a:lvl1pPr>
              <a:spcBef>
                <a:spcPts val="0"/>
              </a:spcBef>
              <a:defRPr sz="1100">
                <a:solidFill>
                  <a:schemeClr val="tx1"/>
                </a:solidFill>
              </a:defRPr>
            </a:lvl1pPr>
            <a:lvl2pPr>
              <a:defRPr sz="1100"/>
            </a:lvl2pPr>
            <a:lvl3pPr>
              <a:defRPr sz="1100"/>
            </a:lvl3pPr>
            <a:lvl4pPr>
              <a:defRPr sz="1100"/>
            </a:lvl4pPr>
            <a:lvl5pPr>
              <a:defRPr sz="1100"/>
            </a:lvl5pPr>
          </a:lstStyle>
          <a:p>
            <a:pPr lvl="0"/>
            <a:r>
              <a:rPr lang="en-US" dirty="0" smtClean="0"/>
              <a:t>Click to edit Master text styles</a:t>
            </a:r>
            <a:endParaRPr lang="en-GB" dirty="0"/>
          </a:p>
        </p:txBody>
      </p:sp>
      <p:sp>
        <p:nvSpPr>
          <p:cNvPr id="10" name="TextBox 9"/>
          <p:cNvSpPr txBox="1"/>
          <p:nvPr userDrawn="1"/>
        </p:nvSpPr>
        <p:spPr>
          <a:xfrm>
            <a:off x="7589047" y="4819148"/>
            <a:ext cx="1328738" cy="138499"/>
          </a:xfrm>
          <a:prstGeom prst="rect">
            <a:avLst/>
          </a:prstGeom>
          <a:noFill/>
        </p:spPr>
        <p:txBody>
          <a:bodyPr wrap="square" lIns="0" tIns="0" rIns="0" bIns="0" rtlCol="0" anchor="b" anchorCtr="0">
            <a:spAutoFit/>
          </a:bodyPr>
          <a:lstStyle/>
          <a:p>
            <a:pPr algn="r"/>
            <a:r>
              <a:rPr lang="en-GB" sz="900" kern="1200" dirty="0" smtClean="0">
                <a:solidFill>
                  <a:srgbClr val="1E1E1E"/>
                </a:solidFill>
                <a:ea typeface="+mn-ea"/>
                <a:cs typeface="+mn-cs"/>
              </a:rPr>
              <a:t>Confidential ©2015</a:t>
            </a:r>
            <a:endParaRPr lang="en-GB" sz="900" kern="1200" dirty="0">
              <a:solidFill>
                <a:srgbClr val="1E1E1E"/>
              </a:solidFill>
              <a:ea typeface="+mn-ea"/>
              <a:cs typeface="+mn-cs"/>
            </a:endParaRPr>
          </a:p>
        </p:txBody>
      </p:sp>
      <p:sp>
        <p:nvSpPr>
          <p:cNvPr id="12" name="Picture Placeholder 11"/>
          <p:cNvSpPr>
            <a:spLocks noGrp="1"/>
          </p:cNvSpPr>
          <p:nvPr>
            <p:ph type="pic" sz="quarter" idx="11"/>
          </p:nvPr>
        </p:nvSpPr>
        <p:spPr>
          <a:xfrm>
            <a:off x="0" y="820738"/>
            <a:ext cx="9144000" cy="2635250"/>
          </a:xfrm>
          <a:solidFill>
            <a:schemeClr val="bg2"/>
          </a:solidFill>
        </p:spPr>
        <p:txBody>
          <a:bodyPr/>
          <a:lstStyle/>
          <a:p>
            <a:endParaRPr lang="en-GB"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98623" y="210090"/>
            <a:ext cx="1621540" cy="402337"/>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30693" y="195025"/>
            <a:ext cx="2096817" cy="475441"/>
          </a:xfrm>
          <a:prstGeom prst="rect">
            <a:avLst/>
          </a:prstGeom>
        </p:spPr>
      </p:pic>
    </p:spTree>
    <p:extLst>
      <p:ext uri="{BB962C8B-B14F-4D97-AF65-F5344CB8AC3E}">
        <p14:creationId xmlns:p14="http://schemas.microsoft.com/office/powerpoint/2010/main" val="35566023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Text and Table">
    <p:spTree>
      <p:nvGrpSpPr>
        <p:cNvPr id="1" name=""/>
        <p:cNvGrpSpPr/>
        <p:nvPr/>
      </p:nvGrpSpPr>
      <p:grpSpPr>
        <a:xfrm>
          <a:off x="0" y="0"/>
          <a:ext cx="0" cy="0"/>
          <a:chOff x="0" y="0"/>
          <a:chExt cx="0" cy="0"/>
        </a:xfrm>
      </p:grpSpPr>
      <p:sp>
        <p:nvSpPr>
          <p:cNvPr id="5" name="Table Placeholder 4"/>
          <p:cNvSpPr>
            <a:spLocks noGrp="1"/>
          </p:cNvSpPr>
          <p:nvPr>
            <p:ph type="tbl" sz="quarter" idx="11"/>
          </p:nvPr>
        </p:nvSpPr>
        <p:spPr>
          <a:xfrm>
            <a:off x="4722646" y="1206115"/>
            <a:ext cx="4021264" cy="3261122"/>
          </a:xfrm>
        </p:spPr>
        <p:txBody>
          <a:bodyPr/>
          <a:lstStyle/>
          <a:p>
            <a:endParaRPr lang="en-GB" dirty="0"/>
          </a:p>
        </p:txBody>
      </p:sp>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523989" y="1207586"/>
            <a:ext cx="4059369" cy="3303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5pPr>
            <a:lvl6pPr>
              <a:defRPr sz="1400"/>
            </a:lvl6pPr>
            <a:lvl7pPr>
              <a:defRPr sz="1400"/>
            </a:lvl7pPr>
            <a:lvl8pPr>
              <a:defRPr sz="1400"/>
            </a:lvl8pPr>
            <a:lvl9pPr>
              <a:defRPr sz="1400"/>
            </a:lvl9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205993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1575" y="159393"/>
            <a:ext cx="5654950" cy="722709"/>
          </a:xfrm>
        </p:spPr>
        <p:txBody>
          <a:bodyPr/>
          <a:lstStyle>
            <a:lvl1pPr>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521574" y="1046211"/>
            <a:ext cx="4040317" cy="479822"/>
          </a:xfrm>
        </p:spPr>
        <p:txBody>
          <a:bodyPr anchor="b"/>
          <a:lstStyle>
            <a:lvl1pPr marL="0" indent="0">
              <a:buNone/>
              <a:defRPr sz="1500" b="1">
                <a:solidFill>
                  <a:schemeClr val="accent1"/>
                </a:solidFill>
              </a:defRPr>
            </a:lvl1pPr>
            <a:lvl2pPr marL="342437" indent="0">
              <a:buNone/>
              <a:defRPr sz="1500" b="1"/>
            </a:lvl2pPr>
            <a:lvl3pPr marL="684913" indent="0">
              <a:buNone/>
              <a:defRPr sz="1400" b="1"/>
            </a:lvl3pPr>
            <a:lvl4pPr marL="1027368" indent="0">
              <a:buNone/>
              <a:defRPr sz="1100" b="1"/>
            </a:lvl4pPr>
            <a:lvl5pPr marL="1369825" indent="0">
              <a:buNone/>
              <a:defRPr sz="1100" b="1"/>
            </a:lvl5pPr>
            <a:lvl6pPr marL="1712303" indent="0">
              <a:buNone/>
              <a:defRPr sz="1100" b="1"/>
            </a:lvl6pPr>
            <a:lvl7pPr marL="2054738" indent="0">
              <a:buNone/>
              <a:defRPr sz="1100" b="1"/>
            </a:lvl7pPr>
            <a:lvl8pPr marL="2397173" indent="0">
              <a:buNone/>
              <a:defRPr sz="1100" b="1"/>
            </a:lvl8pPr>
            <a:lvl9pPr marL="2739608" indent="0">
              <a:buNone/>
              <a:defRPr sz="1100" b="1"/>
            </a:lvl9pPr>
          </a:lstStyle>
          <a:p>
            <a:pPr lvl="0"/>
            <a:r>
              <a:rPr lang="en-US" dirty="0" smtClean="0"/>
              <a:t>Click to edit Master text styles</a:t>
            </a:r>
          </a:p>
        </p:txBody>
      </p:sp>
      <p:sp>
        <p:nvSpPr>
          <p:cNvPr id="4" name="Content Placeholder 3"/>
          <p:cNvSpPr>
            <a:spLocks noGrp="1"/>
          </p:cNvSpPr>
          <p:nvPr>
            <p:ph sz="half" idx="2"/>
          </p:nvPr>
        </p:nvSpPr>
        <p:spPr>
          <a:xfrm>
            <a:off x="521574" y="1561737"/>
            <a:ext cx="4040317" cy="2963466"/>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5pPr>
            <a:lvl6pPr>
              <a:defRPr sz="1100"/>
            </a:lvl6pPr>
            <a:lvl7pPr>
              <a:defRPr sz="1100"/>
            </a:lvl7pPr>
            <a:lvl8pPr>
              <a:defRPr sz="1100"/>
            </a:lvl8pPr>
            <a:lvl9pPr>
              <a:defRPr sz="1100"/>
            </a:lvl9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5" name="Text Placeholder 4"/>
          <p:cNvSpPr>
            <a:spLocks noGrp="1"/>
          </p:cNvSpPr>
          <p:nvPr>
            <p:ph type="body" sz="quarter" idx="3"/>
          </p:nvPr>
        </p:nvSpPr>
        <p:spPr>
          <a:xfrm>
            <a:off x="4709582" y="1046211"/>
            <a:ext cx="4041507" cy="479822"/>
          </a:xfrm>
        </p:spPr>
        <p:txBody>
          <a:bodyPr anchor="b"/>
          <a:lstStyle>
            <a:lvl1pPr marL="0" indent="0">
              <a:buNone/>
              <a:defRPr sz="1500" b="1">
                <a:solidFill>
                  <a:schemeClr val="accent1"/>
                </a:solidFill>
              </a:defRPr>
            </a:lvl1pPr>
            <a:lvl2pPr marL="342437" indent="0">
              <a:buNone/>
              <a:defRPr sz="1500" b="1"/>
            </a:lvl2pPr>
            <a:lvl3pPr marL="684913" indent="0">
              <a:buNone/>
              <a:defRPr sz="1400" b="1"/>
            </a:lvl3pPr>
            <a:lvl4pPr marL="1027368" indent="0">
              <a:buNone/>
              <a:defRPr sz="1100" b="1"/>
            </a:lvl4pPr>
            <a:lvl5pPr marL="1369825" indent="0">
              <a:buNone/>
              <a:defRPr sz="1100" b="1"/>
            </a:lvl5pPr>
            <a:lvl6pPr marL="1712303" indent="0">
              <a:buNone/>
              <a:defRPr sz="1100" b="1"/>
            </a:lvl6pPr>
            <a:lvl7pPr marL="2054738" indent="0">
              <a:buNone/>
              <a:defRPr sz="1100" b="1"/>
            </a:lvl7pPr>
            <a:lvl8pPr marL="2397173" indent="0">
              <a:buNone/>
              <a:defRPr sz="1100" b="1"/>
            </a:lvl8pPr>
            <a:lvl9pPr marL="2739608"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709582" y="1561737"/>
            <a:ext cx="4041507" cy="2963466"/>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5pPr>
            <a:lvl6pPr>
              <a:defRPr sz="1100"/>
            </a:lvl6pPr>
            <a:lvl7pPr>
              <a:defRPr sz="1100"/>
            </a:lvl7pPr>
            <a:lvl8pPr>
              <a:defRPr sz="1100"/>
            </a:lvl8pPr>
            <a:lvl9pPr>
              <a:defRPr sz="1100"/>
            </a:lvl9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302909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928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9074" name="Rectangle 2"/>
          <p:cNvSpPr>
            <a:spLocks noGrp="1" noChangeArrowheads="1"/>
          </p:cNvSpPr>
          <p:nvPr>
            <p:ph type="ctrTitle" hasCustomPrompt="1"/>
          </p:nvPr>
        </p:nvSpPr>
        <p:spPr>
          <a:xfrm>
            <a:off x="518001" y="1269860"/>
            <a:ext cx="6345666" cy="747724"/>
          </a:xfrm>
        </p:spPr>
        <p:txBody>
          <a:bodyPr>
            <a:spAutoFit/>
          </a:bodyPr>
          <a:lstStyle>
            <a:lvl1pPr>
              <a:lnSpc>
                <a:spcPct val="90000"/>
              </a:lnSpc>
              <a:defRPr sz="2700" baseline="0"/>
            </a:lvl1pPr>
          </a:lstStyle>
          <a:p>
            <a:pPr lvl="0"/>
            <a:r>
              <a:rPr lang="en-GB" noProof="0" dirty="0" smtClean="0"/>
              <a:t>Click to edit Master title style</a:t>
            </a:r>
            <a:br>
              <a:rPr lang="en-GB" noProof="0" dirty="0" smtClean="0"/>
            </a:br>
            <a:r>
              <a:rPr lang="en-GB" noProof="0" dirty="0" smtClean="0"/>
              <a:t>2 lines</a:t>
            </a:r>
          </a:p>
        </p:txBody>
      </p:sp>
      <p:sp>
        <p:nvSpPr>
          <p:cNvPr id="259075" name="Rectangle 3"/>
          <p:cNvSpPr>
            <a:spLocks noGrp="1" noChangeArrowheads="1"/>
          </p:cNvSpPr>
          <p:nvPr>
            <p:ph type="subTitle" idx="1"/>
          </p:nvPr>
        </p:nvSpPr>
        <p:spPr>
          <a:xfrm>
            <a:off x="518003" y="2578927"/>
            <a:ext cx="6401633" cy="572332"/>
          </a:xfrm>
        </p:spPr>
        <p:txBody>
          <a:bodyPr>
            <a:spAutoFit/>
          </a:bodyPr>
          <a:lstStyle>
            <a:lvl1pPr marL="0" indent="0">
              <a:lnSpc>
                <a:spcPct val="90000"/>
              </a:lnSpc>
              <a:buNone/>
              <a:defRPr sz="1500"/>
            </a:lvl1pPr>
          </a:lstStyle>
          <a:p>
            <a:pPr lvl="0"/>
            <a:r>
              <a:rPr lang="en-GB" noProof="0" dirty="0" smtClean="0"/>
              <a:t>Click to edit Master subtitle style</a:t>
            </a:r>
          </a:p>
          <a:p>
            <a:pPr lvl="0"/>
            <a:r>
              <a:rPr lang="en-GB" noProof="0" dirty="0" smtClean="0"/>
              <a:t>3 lines</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99439" y="650626"/>
            <a:ext cx="1490473" cy="298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93095" y="157847"/>
            <a:ext cx="2096817" cy="475441"/>
          </a:xfrm>
          <a:prstGeom prst="rect">
            <a:avLst/>
          </a:prstGeom>
        </p:spPr>
      </p:pic>
    </p:spTree>
    <p:extLst>
      <p:ext uri="{BB962C8B-B14F-4D97-AF65-F5344CB8AC3E}">
        <p14:creationId xmlns:p14="http://schemas.microsoft.com/office/powerpoint/2010/main" val="53013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ulleted Content">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
        <p:nvSpPr>
          <p:cNvPr id="3" name="Content Placeholder 2"/>
          <p:cNvSpPr>
            <a:spLocks noGrp="1"/>
          </p:cNvSpPr>
          <p:nvPr>
            <p:ph idx="1"/>
          </p:nvPr>
        </p:nvSpPr>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1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1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100" baseline="0"/>
            </a:lvl3pPr>
            <a:lvl4pPr marL="388370" marR="0" indent="0" algn="l" defTabSz="684998" rtl="0" eaLnBrk="1" fontAlgn="base" latinLnBrk="0" hangingPunct="1">
              <a:lnSpc>
                <a:spcPct val="100000"/>
              </a:lnSpc>
              <a:spcBef>
                <a:spcPct val="0"/>
              </a:spcBef>
              <a:spcAft>
                <a:spcPct val="0"/>
              </a:spcAft>
              <a:buClr>
                <a:srgbClr val="6D6E71"/>
              </a:buClr>
              <a:buSzTx/>
              <a:buFont typeface="Arial" pitchFamily="34" charset="0"/>
              <a:buNone/>
              <a:tabLst/>
              <a:defRPr sz="1100" baseline="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100" baseline="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GB"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p>
        </p:txBody>
      </p:sp>
    </p:spTree>
    <p:extLst>
      <p:ext uri="{BB962C8B-B14F-4D97-AF65-F5344CB8AC3E}">
        <p14:creationId xmlns:p14="http://schemas.microsoft.com/office/powerpoint/2010/main" val="15575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04" y="3305176"/>
            <a:ext cx="7772221" cy="1021556"/>
          </a:xfrm>
        </p:spPr>
        <p:txBody>
          <a:bodyPr/>
          <a:lstStyle>
            <a:lvl1pPr algn="l">
              <a:defRPr sz="3000" b="1" cap="all"/>
            </a:lvl1pPr>
          </a:lstStyle>
          <a:p>
            <a:r>
              <a:rPr lang="en-US" smtClean="0"/>
              <a:t>Click to edit Master title style</a:t>
            </a:r>
            <a:endParaRPr lang="en-GB"/>
          </a:p>
        </p:txBody>
      </p:sp>
      <p:sp>
        <p:nvSpPr>
          <p:cNvPr id="3" name="Text Placeholder 2"/>
          <p:cNvSpPr>
            <a:spLocks noGrp="1"/>
          </p:cNvSpPr>
          <p:nvPr>
            <p:ph type="body" idx="1"/>
          </p:nvPr>
        </p:nvSpPr>
        <p:spPr>
          <a:xfrm>
            <a:off x="722804" y="2180047"/>
            <a:ext cx="7772221" cy="1125140"/>
          </a:xfrm>
        </p:spPr>
        <p:txBody>
          <a:bodyPr anchor="b"/>
          <a:lstStyle>
            <a:lvl1pPr marL="0" indent="0">
              <a:buNone/>
              <a:defRPr sz="1500">
                <a:solidFill>
                  <a:schemeClr val="accent1"/>
                </a:solidFill>
              </a:defRPr>
            </a:lvl1pPr>
            <a:lvl2pPr marL="342437" indent="0">
              <a:buNone/>
              <a:defRPr sz="1400"/>
            </a:lvl2pPr>
            <a:lvl3pPr marL="684913" indent="0">
              <a:buNone/>
              <a:defRPr sz="1100"/>
            </a:lvl3pPr>
            <a:lvl4pPr marL="1027368" indent="0">
              <a:buNone/>
              <a:defRPr sz="1100"/>
            </a:lvl4pPr>
            <a:lvl5pPr marL="1369825" indent="0">
              <a:buNone/>
              <a:defRPr sz="1100"/>
            </a:lvl5pPr>
            <a:lvl6pPr marL="1712303" indent="0">
              <a:buNone/>
              <a:defRPr sz="1100"/>
            </a:lvl6pPr>
            <a:lvl7pPr marL="2054738" indent="0">
              <a:buNone/>
              <a:defRPr sz="1100"/>
            </a:lvl7pPr>
            <a:lvl8pPr marL="2397173" indent="0">
              <a:buNone/>
              <a:defRPr sz="1100"/>
            </a:lvl8pPr>
            <a:lvl9pPr marL="2739608" indent="0">
              <a:buNone/>
              <a:defRPr sz="1100"/>
            </a:lvl9pPr>
          </a:lstStyle>
          <a:p>
            <a:pPr lvl="0"/>
            <a:r>
              <a:rPr lang="en-US" dirty="0" smtClean="0"/>
              <a:t>Click to edit Master text styles</a:t>
            </a:r>
          </a:p>
        </p:txBody>
      </p:sp>
    </p:spTree>
    <p:extLst>
      <p:ext uri="{BB962C8B-B14F-4D97-AF65-F5344CB8AC3E}">
        <p14:creationId xmlns:p14="http://schemas.microsoft.com/office/powerpoint/2010/main" val="315436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Tree>
    <p:extLst>
      <p:ext uri="{BB962C8B-B14F-4D97-AF65-F5344CB8AC3E}">
        <p14:creationId xmlns:p14="http://schemas.microsoft.com/office/powerpoint/2010/main" val="366780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W section">
    <p:spTree>
      <p:nvGrpSpPr>
        <p:cNvPr id="1" name=""/>
        <p:cNvGrpSpPr/>
        <p:nvPr/>
      </p:nvGrpSpPr>
      <p:grpSpPr>
        <a:xfrm>
          <a:off x="0" y="0"/>
          <a:ext cx="0" cy="0"/>
          <a:chOff x="0" y="0"/>
          <a:chExt cx="0" cy="0"/>
        </a:xfrm>
      </p:grpSpPr>
      <p:sp>
        <p:nvSpPr>
          <p:cNvPr id="3" name="Rectangle 2"/>
          <p:cNvSpPr/>
          <p:nvPr userDrawn="1"/>
        </p:nvSpPr>
        <p:spPr bwMode="auto">
          <a:xfrm>
            <a:off x="1348583" y="1314450"/>
            <a:ext cx="6446837" cy="2876550"/>
          </a:xfrm>
          <a:prstGeom prst="rect">
            <a:avLst/>
          </a:prstGeom>
          <a:solidFill>
            <a:schemeClr val="tx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defTabSz="913316" fontAlgn="base">
              <a:spcBef>
                <a:spcPct val="0"/>
              </a:spcBef>
              <a:spcAft>
                <a:spcPct val="0"/>
              </a:spcAft>
            </a:pPr>
            <a:r>
              <a:rPr lang="en-GB" sz="4800" b="1" kern="1200" dirty="0" smtClean="0">
                <a:solidFill>
                  <a:srgbClr val="FFFFFF"/>
                </a:solidFill>
                <a:latin typeface="Arial" charset="0"/>
              </a:rPr>
              <a:t>OW slides</a:t>
            </a:r>
          </a:p>
        </p:txBody>
      </p:sp>
    </p:spTree>
    <p:extLst>
      <p:ext uri="{BB962C8B-B14F-4D97-AF65-F5344CB8AC3E}">
        <p14:creationId xmlns:p14="http://schemas.microsoft.com/office/powerpoint/2010/main" val="3087096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5" name="Content Placeholder 2"/>
          <p:cNvSpPr>
            <a:spLocks noGrp="1"/>
          </p:cNvSpPr>
          <p:nvPr>
            <p:ph idx="1"/>
          </p:nvPr>
        </p:nvSpPr>
        <p:spPr>
          <a:xfrm>
            <a:off x="430834" y="1054950"/>
            <a:ext cx="3705065" cy="3468291"/>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6" name="Content Placeholder 2"/>
          <p:cNvSpPr>
            <a:spLocks noGrp="1"/>
          </p:cNvSpPr>
          <p:nvPr>
            <p:ph idx="11"/>
          </p:nvPr>
        </p:nvSpPr>
        <p:spPr>
          <a:xfrm>
            <a:off x="4999057" y="1054950"/>
            <a:ext cx="3705065" cy="3468291"/>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7" name="Rectang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Tree>
    <p:extLst>
      <p:ext uri="{BB962C8B-B14F-4D97-AF65-F5344CB8AC3E}">
        <p14:creationId xmlns:p14="http://schemas.microsoft.com/office/powerpoint/2010/main" val="2292085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29" Type="http://schemas.openxmlformats.org/officeDocument/2006/relationships/slideLayout" Target="../slideLayouts/slideLayout3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32" Type="http://schemas.openxmlformats.org/officeDocument/2006/relationships/image" Target="../media/image2.jpg"/><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slideLayout" Target="../slideLayouts/slideLayout31.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31" Type="http://schemas.openxmlformats.org/officeDocument/2006/relationships/image" Target="../media/image3.png"/><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slideLayout" Target="../slideLayouts/slideLayout30.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223838" y="120650"/>
            <a:ext cx="6629400" cy="655306"/>
          </a:xfrm>
          <a:prstGeom prst="rect">
            <a:avLst/>
          </a:prstGeom>
          <a:noFill/>
          <a:ln>
            <a:noFill/>
          </a:ln>
        </p:spPr>
        <p:txBody>
          <a:bodyPr lIns="91381" tIns="91381" rIns="91381" bIns="91381" anchor="t" anchorCtr="0"/>
          <a:lstStyle>
            <a:lvl1pPr marL="0" marR="0" lvl="0" indent="0" algn="l" rtl="0">
              <a:lnSpc>
                <a:spcPct val="100000"/>
              </a:lnSpc>
              <a:spcBef>
                <a:spcPts val="0"/>
              </a:spcBef>
              <a:buClr>
                <a:schemeClr val="dk1"/>
              </a:buClr>
              <a:buFont typeface="Arial"/>
              <a:buNone/>
              <a:defRPr sz="1800" b="1"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223840" y="1044575"/>
            <a:ext cx="8696325" cy="3600450"/>
          </a:xfrm>
          <a:prstGeom prst="rect">
            <a:avLst/>
          </a:prstGeom>
          <a:noFill/>
          <a:ln>
            <a:noFill/>
          </a:ln>
        </p:spPr>
        <p:txBody>
          <a:bodyPr lIns="91381" tIns="91381" rIns="91381" bIns="91381" anchor="t" anchorCtr="0"/>
          <a:lstStyle>
            <a:lvl1pPr marL="0" marR="0" lvl="0" indent="0" algn="l" rtl="0">
              <a:spcBef>
                <a:spcPts val="1200"/>
              </a:spcBef>
              <a:buClr>
                <a:schemeClr val="dk1"/>
              </a:buClr>
              <a:buFont typeface="Arial"/>
              <a:buNone/>
              <a:defRPr sz="1600" b="0" i="0" u="none" strike="noStrike" cap="none">
                <a:solidFill>
                  <a:schemeClr val="dk1"/>
                </a:solidFill>
                <a:latin typeface="Arial"/>
                <a:ea typeface="Arial"/>
                <a:cs typeface="Arial"/>
                <a:sym typeface="Arial"/>
              </a:defRPr>
            </a:lvl1pPr>
            <a:lvl2pPr marL="161925" marR="0" lvl="1" indent="-47625" algn="l" rtl="0">
              <a:spcBef>
                <a:spcPts val="600"/>
              </a:spcBef>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361950" marR="0" lvl="2" indent="-69850" algn="l" rtl="0">
              <a:spcBef>
                <a:spcPts val="300"/>
              </a:spcBef>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542925" marR="0" lvl="3" indent="-73025" algn="l" rtl="0">
              <a:spcBef>
                <a:spcPts val="300"/>
              </a:spcBef>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714375" marR="0" lvl="4" indent="-92075" algn="l" rtl="0">
              <a:spcBef>
                <a:spcPts val="300"/>
              </a:spcBef>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895350" marR="0" lvl="5" indent="-95250" algn="l" rtl="0">
              <a:spcBef>
                <a:spcPts val="280"/>
              </a:spcBef>
              <a:buClr>
                <a:schemeClr val="dk1"/>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8197704" y="4676923"/>
            <a:ext cx="722460" cy="396081"/>
          </a:xfrm>
          <a:prstGeom prst="rect">
            <a:avLst/>
          </a:prstGeom>
          <a:noFill/>
          <a:ln>
            <a:noFill/>
          </a:ln>
        </p:spPr>
        <p:txBody>
          <a:bodyPr lIns="0" tIns="0" rIns="0" bIns="0" anchor="b" anchorCtr="0">
            <a:noAutofit/>
          </a:bodyPr>
          <a:lstStyle/>
          <a:p>
            <a:pPr algn="r">
              <a:buSzPct val="25000"/>
            </a:pPr>
            <a:fld id="{00000000-1234-1234-1234-123412341234}" type="slidenum">
              <a:rPr lang="en-GB" sz="700" smtClean="0">
                <a:solidFill>
                  <a:schemeClr val="dk1"/>
                </a:solidFill>
              </a:rPr>
              <a:pPr algn="r">
                <a:buSzPct val="25000"/>
              </a:pPr>
              <a:t>‹#›</a:t>
            </a:fld>
            <a:endParaRPr lang="en-GB" sz="700">
              <a:solidFill>
                <a:schemeClr val="dk1"/>
              </a:solidFill>
            </a:endParaRPr>
          </a:p>
        </p:txBody>
      </p:sp>
      <p:pic>
        <p:nvPicPr>
          <p:cNvPr id="13" name="Shape 13"/>
          <p:cNvPicPr preferRelativeResize="0"/>
          <p:nvPr/>
        </p:nvPicPr>
        <p:blipFill rotWithShape="1">
          <a:blip r:embed="rId5">
            <a:alphaModFix/>
          </a:blip>
          <a:srcRect/>
          <a:stretch/>
        </p:blipFill>
        <p:spPr>
          <a:xfrm>
            <a:off x="7298622" y="210088"/>
            <a:ext cx="1621540" cy="402336"/>
          </a:xfrm>
          <a:prstGeom prst="rect">
            <a:avLst/>
          </a:prstGeom>
          <a:noFill/>
          <a:ln>
            <a:noFill/>
          </a:ln>
        </p:spPr>
      </p:pic>
      <p:cxnSp>
        <p:nvCxnSpPr>
          <p:cNvPr id="14" name="Shape 14"/>
          <p:cNvCxnSpPr/>
          <p:nvPr/>
        </p:nvCxnSpPr>
        <p:spPr>
          <a:xfrm>
            <a:off x="223840" y="820737"/>
            <a:ext cx="8696325" cy="0"/>
          </a:xfrm>
          <a:prstGeom prst="straightConnector1">
            <a:avLst/>
          </a:prstGeom>
          <a:noFill/>
          <a:ln w="9525" cap="flat" cmpd="sng">
            <a:solidFill>
              <a:srgbClr val="888888"/>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60" r:id="rId1"/>
    <p:sldLayoutId id="2147483661" r:id="rId2"/>
    <p:sldLayoutId id="2147483693" r:id="rId3"/>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
        <p:nvSpPr>
          <p:cNvPr id="1027" name="Rectangle 3"/>
          <p:cNvSpPr>
            <a:spLocks noGrp="1" noChangeArrowheads="1"/>
          </p:cNvSpPr>
          <p:nvPr>
            <p:ph type="body" idx="1"/>
          </p:nvPr>
        </p:nvSpPr>
        <p:spPr bwMode="auto">
          <a:xfrm>
            <a:off x="523990" y="1203313"/>
            <a:ext cx="8233053" cy="3303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GB"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p>
        </p:txBody>
      </p:sp>
      <p:sp>
        <p:nvSpPr>
          <p:cNvPr id="1033" name="Rectangle 9"/>
          <p:cNvSpPr>
            <a:spLocks noChangeArrowheads="1"/>
          </p:cNvSpPr>
          <p:nvPr/>
        </p:nvSpPr>
        <p:spPr bwMode="auto">
          <a:xfrm>
            <a:off x="8181850" y="4852989"/>
            <a:ext cx="504891" cy="159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r" fontAlgn="base">
              <a:spcBef>
                <a:spcPct val="0"/>
              </a:spcBef>
              <a:spcAft>
                <a:spcPct val="0"/>
              </a:spcAft>
            </a:pPr>
            <a:fld id="{25E46642-E586-416E-95C8-472EB6E23428}" type="slidenum">
              <a:rPr lang="en-GB" sz="1100" b="1" kern="1200">
                <a:latin typeface="Arial" charset="0"/>
              </a:rPr>
              <a:pPr algn="r" fontAlgn="base">
                <a:spcBef>
                  <a:spcPct val="0"/>
                </a:spcBef>
                <a:spcAft>
                  <a:spcPct val="0"/>
                </a:spcAft>
              </a:pPr>
              <a:t>‹#›</a:t>
            </a:fld>
            <a:endParaRPr lang="en-GB" sz="1100" b="1" kern="1200" dirty="0">
              <a:latin typeface="Arial" charset="0"/>
            </a:endParaRPr>
          </a:p>
        </p:txBody>
      </p:sp>
      <p:sp>
        <p:nvSpPr>
          <p:cNvPr id="1273" name="Line 249"/>
          <p:cNvSpPr>
            <a:spLocks noChangeShapeType="1"/>
          </p:cNvSpPr>
          <p:nvPr/>
        </p:nvSpPr>
        <p:spPr bwMode="auto">
          <a:xfrm flipH="1">
            <a:off x="515620" y="1028700"/>
            <a:ext cx="822829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074" tIns="34018" rIns="68074" bIns="34018"/>
          <a:lstStyle/>
          <a:p>
            <a:pPr fontAlgn="base">
              <a:spcBef>
                <a:spcPct val="0"/>
              </a:spcBef>
              <a:spcAft>
                <a:spcPct val="0"/>
              </a:spcAft>
            </a:pPr>
            <a:endParaRPr lang="en-GB" sz="1800" kern="1200" dirty="0">
              <a:latin typeface="Arial" charset="0"/>
            </a:endParaRPr>
          </a:p>
        </p:txBody>
      </p:sp>
      <p:pic>
        <p:nvPicPr>
          <p:cNvPr id="101"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7499439" y="622633"/>
            <a:ext cx="1490473" cy="298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a:off x="6893095" y="129854"/>
            <a:ext cx="2096817" cy="475441"/>
          </a:xfrm>
          <a:prstGeom prst="rect">
            <a:avLst/>
          </a:prstGeom>
        </p:spPr>
      </p:pic>
    </p:spTree>
    <p:extLst>
      <p:ext uri="{BB962C8B-B14F-4D97-AF65-F5344CB8AC3E}">
        <p14:creationId xmlns:p14="http://schemas.microsoft.com/office/powerpoint/2010/main" val="131328688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 id="2147483734" r:id="rId23"/>
    <p:sldLayoutId id="2147483735" r:id="rId24"/>
    <p:sldLayoutId id="2147483736" r:id="rId25"/>
    <p:sldLayoutId id="2147483737" r:id="rId26"/>
    <p:sldLayoutId id="2147483738" r:id="rId27"/>
    <p:sldLayoutId id="2147483739" r:id="rId28"/>
    <p:sldLayoutId id="2147483740"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rtl="0" fontAlgn="base">
        <a:lnSpc>
          <a:spcPct val="95000"/>
        </a:lnSpc>
        <a:spcBef>
          <a:spcPct val="0"/>
        </a:spcBef>
        <a:spcAft>
          <a:spcPct val="0"/>
        </a:spcAft>
        <a:defRPr sz="2200" b="1">
          <a:solidFill>
            <a:srgbClr val="000000"/>
          </a:solidFill>
          <a:latin typeface="+mj-lt"/>
          <a:ea typeface="+mj-ea"/>
          <a:cs typeface="+mj-cs"/>
        </a:defRPr>
      </a:lvl1pPr>
      <a:lvl2pPr algn="l" rtl="0" fontAlgn="base">
        <a:lnSpc>
          <a:spcPct val="95000"/>
        </a:lnSpc>
        <a:spcBef>
          <a:spcPct val="0"/>
        </a:spcBef>
        <a:spcAft>
          <a:spcPct val="0"/>
        </a:spcAft>
        <a:defRPr sz="1800" b="1">
          <a:solidFill>
            <a:srgbClr val="000000"/>
          </a:solidFill>
          <a:latin typeface="Arial" charset="0"/>
        </a:defRPr>
      </a:lvl2pPr>
      <a:lvl3pPr algn="l" rtl="0" fontAlgn="base">
        <a:lnSpc>
          <a:spcPct val="95000"/>
        </a:lnSpc>
        <a:spcBef>
          <a:spcPct val="0"/>
        </a:spcBef>
        <a:spcAft>
          <a:spcPct val="0"/>
        </a:spcAft>
        <a:defRPr sz="1800" b="1">
          <a:solidFill>
            <a:srgbClr val="000000"/>
          </a:solidFill>
          <a:latin typeface="Arial" charset="0"/>
        </a:defRPr>
      </a:lvl3pPr>
      <a:lvl4pPr algn="l" rtl="0" fontAlgn="base">
        <a:lnSpc>
          <a:spcPct val="95000"/>
        </a:lnSpc>
        <a:spcBef>
          <a:spcPct val="0"/>
        </a:spcBef>
        <a:spcAft>
          <a:spcPct val="0"/>
        </a:spcAft>
        <a:defRPr sz="1800" b="1">
          <a:solidFill>
            <a:srgbClr val="000000"/>
          </a:solidFill>
          <a:latin typeface="Arial" charset="0"/>
        </a:defRPr>
      </a:lvl4pPr>
      <a:lvl5pPr algn="l" rtl="0" fontAlgn="base">
        <a:lnSpc>
          <a:spcPct val="95000"/>
        </a:lnSpc>
        <a:spcBef>
          <a:spcPct val="0"/>
        </a:spcBef>
        <a:spcAft>
          <a:spcPct val="0"/>
        </a:spcAft>
        <a:defRPr sz="1800" b="1">
          <a:solidFill>
            <a:srgbClr val="000000"/>
          </a:solidFill>
          <a:latin typeface="Arial" charset="0"/>
        </a:defRPr>
      </a:lvl5pPr>
      <a:lvl6pPr marL="342437" algn="l" rtl="0" fontAlgn="base">
        <a:lnSpc>
          <a:spcPct val="95000"/>
        </a:lnSpc>
        <a:spcBef>
          <a:spcPct val="0"/>
        </a:spcBef>
        <a:spcAft>
          <a:spcPct val="0"/>
        </a:spcAft>
        <a:defRPr sz="1800" b="1">
          <a:solidFill>
            <a:srgbClr val="000000"/>
          </a:solidFill>
          <a:latin typeface="Arial" charset="0"/>
        </a:defRPr>
      </a:lvl6pPr>
      <a:lvl7pPr marL="684913" algn="l" rtl="0" fontAlgn="base">
        <a:lnSpc>
          <a:spcPct val="95000"/>
        </a:lnSpc>
        <a:spcBef>
          <a:spcPct val="0"/>
        </a:spcBef>
        <a:spcAft>
          <a:spcPct val="0"/>
        </a:spcAft>
        <a:defRPr sz="1800" b="1">
          <a:solidFill>
            <a:srgbClr val="000000"/>
          </a:solidFill>
          <a:latin typeface="Arial" charset="0"/>
        </a:defRPr>
      </a:lvl7pPr>
      <a:lvl8pPr marL="1027368" algn="l" rtl="0" fontAlgn="base">
        <a:lnSpc>
          <a:spcPct val="95000"/>
        </a:lnSpc>
        <a:spcBef>
          <a:spcPct val="0"/>
        </a:spcBef>
        <a:spcAft>
          <a:spcPct val="0"/>
        </a:spcAft>
        <a:defRPr sz="1800" b="1">
          <a:solidFill>
            <a:srgbClr val="000000"/>
          </a:solidFill>
          <a:latin typeface="Arial" charset="0"/>
        </a:defRPr>
      </a:lvl8pPr>
      <a:lvl9pPr marL="1369825" algn="l" rtl="0" fontAlgn="base">
        <a:lnSpc>
          <a:spcPct val="95000"/>
        </a:lnSpc>
        <a:spcBef>
          <a:spcPct val="0"/>
        </a:spcBef>
        <a:spcAft>
          <a:spcPct val="0"/>
        </a:spcAft>
        <a:defRPr sz="1800" b="1">
          <a:solidFill>
            <a:srgbClr val="000000"/>
          </a:solidFill>
          <a:latin typeface="Arial" charset="0"/>
        </a:defRPr>
      </a:lvl9pPr>
    </p:titleStyle>
    <p:body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a:solidFill>
            <a:srgbClr val="000000"/>
          </a:solidFill>
          <a:latin typeface="+mn-lt"/>
          <a:ea typeface="+mn-ea"/>
          <a:cs typeface="+mn-cs"/>
        </a:defRPr>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a:solidFill>
            <a:srgbClr val="000000"/>
          </a:solidFill>
          <a:latin typeface="+mn-lt"/>
        </a:defRPr>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solidFill>
            <a:srgbClr val="000000"/>
          </a:solidFill>
          <a:latin typeface="+mn-lt"/>
        </a:defRPr>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solidFill>
            <a:srgbClr val="000000"/>
          </a:solidFill>
          <a:latin typeface="+mn-lt"/>
        </a:defRPr>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solidFill>
            <a:srgbClr val="000000"/>
          </a:solidFill>
          <a:latin typeface="+mn-lt"/>
        </a:defRPr>
      </a:lvl5pPr>
      <a:lvl6pPr marL="1419734" algn="l" rtl="0" fontAlgn="base">
        <a:spcBef>
          <a:spcPct val="0"/>
        </a:spcBef>
        <a:spcAft>
          <a:spcPct val="0"/>
        </a:spcAft>
        <a:defRPr>
          <a:solidFill>
            <a:srgbClr val="000000"/>
          </a:solidFill>
          <a:latin typeface="+mn-lt"/>
        </a:defRPr>
      </a:lvl6pPr>
      <a:lvl7pPr marL="1762211" algn="l" rtl="0" fontAlgn="base">
        <a:spcBef>
          <a:spcPct val="0"/>
        </a:spcBef>
        <a:spcAft>
          <a:spcPct val="0"/>
        </a:spcAft>
        <a:defRPr>
          <a:solidFill>
            <a:srgbClr val="000000"/>
          </a:solidFill>
          <a:latin typeface="+mn-lt"/>
        </a:defRPr>
      </a:lvl7pPr>
      <a:lvl8pPr marL="2104669" algn="l" rtl="0" fontAlgn="base">
        <a:spcBef>
          <a:spcPct val="0"/>
        </a:spcBef>
        <a:spcAft>
          <a:spcPct val="0"/>
        </a:spcAft>
        <a:defRPr>
          <a:solidFill>
            <a:srgbClr val="000000"/>
          </a:solidFill>
          <a:latin typeface="+mn-lt"/>
        </a:defRPr>
      </a:lvl8pPr>
      <a:lvl9pPr marL="2447123" algn="l" rtl="0" fontAlgn="base">
        <a:spcBef>
          <a:spcPct val="0"/>
        </a:spcBef>
        <a:spcAft>
          <a:spcPct val="0"/>
        </a:spcAft>
        <a:defRPr>
          <a:solidFill>
            <a:srgbClr val="000000"/>
          </a:solidFill>
          <a:latin typeface="+mn-lt"/>
        </a:defRPr>
      </a:lvl9pPr>
    </p:bodyStyle>
    <p:otherStyle>
      <a:defPPr>
        <a:defRPr lang="en-US"/>
      </a:defPPr>
      <a:lvl1pPr marL="0" algn="l" defTabSz="684913" rtl="0" eaLnBrk="1" latinLnBrk="0" hangingPunct="1">
        <a:defRPr sz="1400" kern="1200">
          <a:solidFill>
            <a:schemeClr val="tx1"/>
          </a:solidFill>
          <a:latin typeface="+mn-lt"/>
          <a:ea typeface="+mn-ea"/>
          <a:cs typeface="+mn-cs"/>
        </a:defRPr>
      </a:lvl1pPr>
      <a:lvl2pPr marL="342437" algn="l" defTabSz="684913" rtl="0" eaLnBrk="1" latinLnBrk="0" hangingPunct="1">
        <a:defRPr sz="1400" kern="1200">
          <a:solidFill>
            <a:schemeClr val="tx1"/>
          </a:solidFill>
          <a:latin typeface="+mn-lt"/>
          <a:ea typeface="+mn-ea"/>
          <a:cs typeface="+mn-cs"/>
        </a:defRPr>
      </a:lvl2pPr>
      <a:lvl3pPr marL="684913" algn="l" defTabSz="684913" rtl="0" eaLnBrk="1" latinLnBrk="0" hangingPunct="1">
        <a:defRPr sz="1400" kern="1200">
          <a:solidFill>
            <a:schemeClr val="tx1"/>
          </a:solidFill>
          <a:latin typeface="+mn-lt"/>
          <a:ea typeface="+mn-ea"/>
          <a:cs typeface="+mn-cs"/>
        </a:defRPr>
      </a:lvl3pPr>
      <a:lvl4pPr marL="1027368" algn="l" defTabSz="684913" rtl="0" eaLnBrk="1" latinLnBrk="0" hangingPunct="1">
        <a:defRPr sz="1400" kern="1200">
          <a:solidFill>
            <a:schemeClr val="tx1"/>
          </a:solidFill>
          <a:latin typeface="+mn-lt"/>
          <a:ea typeface="+mn-ea"/>
          <a:cs typeface="+mn-cs"/>
        </a:defRPr>
      </a:lvl4pPr>
      <a:lvl5pPr marL="1369825" algn="l" defTabSz="684913" rtl="0" eaLnBrk="1" latinLnBrk="0" hangingPunct="1">
        <a:defRPr sz="1400" kern="1200">
          <a:solidFill>
            <a:schemeClr val="tx1"/>
          </a:solidFill>
          <a:latin typeface="+mn-lt"/>
          <a:ea typeface="+mn-ea"/>
          <a:cs typeface="+mn-cs"/>
        </a:defRPr>
      </a:lvl5pPr>
      <a:lvl6pPr marL="1712303" algn="l" defTabSz="684913" rtl="0" eaLnBrk="1" latinLnBrk="0" hangingPunct="1">
        <a:defRPr sz="1400" kern="1200">
          <a:solidFill>
            <a:schemeClr val="tx1"/>
          </a:solidFill>
          <a:latin typeface="+mn-lt"/>
          <a:ea typeface="+mn-ea"/>
          <a:cs typeface="+mn-cs"/>
        </a:defRPr>
      </a:lvl6pPr>
      <a:lvl7pPr marL="2054738" algn="l" defTabSz="684913" rtl="0" eaLnBrk="1" latinLnBrk="0" hangingPunct="1">
        <a:defRPr sz="1400" kern="1200">
          <a:solidFill>
            <a:schemeClr val="tx1"/>
          </a:solidFill>
          <a:latin typeface="+mn-lt"/>
          <a:ea typeface="+mn-ea"/>
          <a:cs typeface="+mn-cs"/>
        </a:defRPr>
      </a:lvl7pPr>
      <a:lvl8pPr marL="2397173" algn="l" defTabSz="684913" rtl="0" eaLnBrk="1" latinLnBrk="0" hangingPunct="1">
        <a:defRPr sz="1400" kern="1200">
          <a:solidFill>
            <a:schemeClr val="tx1"/>
          </a:solidFill>
          <a:latin typeface="+mn-lt"/>
          <a:ea typeface="+mn-ea"/>
          <a:cs typeface="+mn-cs"/>
        </a:defRPr>
      </a:lvl8pPr>
      <a:lvl9pPr marL="2739608" algn="l" defTabSz="68491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Dissertation Topic Proposal</a:t>
            </a:r>
            <a:endParaRPr lang="en-GB" dirty="0"/>
          </a:p>
        </p:txBody>
      </p:sp>
      <p:sp>
        <p:nvSpPr>
          <p:cNvPr id="5" name="Subtitle 4"/>
          <p:cNvSpPr>
            <a:spLocks noGrp="1"/>
          </p:cNvSpPr>
          <p:nvPr>
            <p:ph type="subTitle" idx="1"/>
          </p:nvPr>
        </p:nvSpPr>
        <p:spPr>
          <a:xfrm>
            <a:off x="247088" y="4085841"/>
            <a:ext cx="8696325" cy="285129"/>
          </a:xfrm>
        </p:spPr>
        <p:txBody>
          <a:bodyPr/>
          <a:lstStyle/>
          <a:p>
            <a:pPr marL="0" indent="0">
              <a:buNone/>
            </a:pPr>
            <a:r>
              <a:rPr lang="en-GB" dirty="0"/>
              <a:t>Electrical and Mechanical Engineering </a:t>
            </a:r>
            <a:r>
              <a:rPr lang="en-GB" dirty="0" err="1"/>
              <a:t>Beng</a:t>
            </a:r>
            <a:r>
              <a:rPr lang="en-GB" dirty="0"/>
              <a:t> </a:t>
            </a:r>
            <a:r>
              <a:rPr lang="en-GB" dirty="0" smtClean="0"/>
              <a:t>(hons)</a:t>
            </a:r>
            <a:endParaRPr lang="en-GB" dirty="0"/>
          </a:p>
        </p:txBody>
      </p:sp>
      <p:sp>
        <p:nvSpPr>
          <p:cNvPr id="6" name="Text Placeholder 5"/>
          <p:cNvSpPr>
            <a:spLocks noGrp="1"/>
          </p:cNvSpPr>
          <p:nvPr>
            <p:ph type="body" sz="quarter" idx="10"/>
          </p:nvPr>
        </p:nvSpPr>
        <p:spPr>
          <a:xfrm>
            <a:off x="223838" y="4470259"/>
            <a:ext cx="3974937" cy="599173"/>
          </a:xfrm>
        </p:spPr>
        <p:txBody>
          <a:bodyPr/>
          <a:lstStyle/>
          <a:p>
            <a:r>
              <a:rPr lang="en-GB" dirty="0" smtClean="0"/>
              <a:t>Michael McDonald (mmcdona6)</a:t>
            </a:r>
          </a:p>
          <a:p>
            <a:r>
              <a:rPr lang="en-GB" dirty="0" smtClean="0"/>
              <a:t>Engineering Research, Undergraduate Engineer - IAT</a:t>
            </a:r>
            <a:br>
              <a:rPr lang="en-GB" dirty="0" smtClean="0"/>
            </a:br>
            <a:r>
              <a:rPr lang="en-GB" dirty="0" smtClean="0"/>
              <a:t>12 September 2017</a:t>
            </a:r>
            <a:endParaRPr lang="en-GB" dirty="0"/>
          </a:p>
        </p:txBody>
      </p:sp>
      <p:pic>
        <p:nvPicPr>
          <p:cNvPr id="7" name="Picture 4" descr="C:\Users\rmurphy1\Downloads\JLR_16_EXT_LOC01_Plat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3757"/>
            <a:ext cx="9144000" cy="2588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908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PROJECT DESCRIPTION</a:t>
            </a:r>
            <a:br>
              <a:rPr lang="en-GB" dirty="0" smtClean="0"/>
            </a:br>
            <a:r>
              <a:rPr lang="en-GB" sz="1400" dirty="0" smtClean="0">
                <a:solidFill>
                  <a:schemeClr val="bg2">
                    <a:lumMod val="60000"/>
                    <a:lumOff val="40000"/>
                  </a:schemeClr>
                </a:solidFill>
                <a:latin typeface="Arial"/>
                <a:ea typeface="Arial"/>
                <a:cs typeface="Arial"/>
                <a:sym typeface="Arial"/>
              </a:rPr>
              <a:t>EDUCATIONAL</a:t>
            </a:r>
            <a:r>
              <a:rPr lang="en-GB" dirty="0" smtClean="0"/>
              <a:t> </a:t>
            </a:r>
            <a:r>
              <a:rPr lang="en-GB" sz="1400" dirty="0" smtClean="0">
                <a:solidFill>
                  <a:schemeClr val="bg2">
                    <a:lumMod val="60000"/>
                    <a:lumOff val="40000"/>
                  </a:schemeClr>
                </a:solidFill>
                <a:latin typeface="Arial"/>
                <a:ea typeface="Arial"/>
                <a:cs typeface="Arial"/>
              </a:rPr>
              <a:t>OBJECTIVES</a:t>
            </a:r>
            <a:endParaRPr lang="en-GB" sz="1400" dirty="0">
              <a:solidFill>
                <a:schemeClr val="bg2">
                  <a:lumMod val="60000"/>
                  <a:lumOff val="40000"/>
                </a:schemeClr>
              </a:solidFill>
              <a:latin typeface="Arial"/>
              <a:ea typeface="Arial"/>
              <a:cs typeface="Arial"/>
            </a:endParaRPr>
          </a:p>
        </p:txBody>
      </p:sp>
      <p:sp>
        <p:nvSpPr>
          <p:cNvPr id="7" name="Content Placeholder 6"/>
          <p:cNvSpPr>
            <a:spLocks noGrp="1"/>
          </p:cNvSpPr>
          <p:nvPr>
            <p:ph idx="1"/>
          </p:nvPr>
        </p:nvSpPr>
        <p:spPr/>
        <p:txBody>
          <a:bodyPr/>
          <a:lstStyle/>
          <a:p>
            <a:pPr marL="0" indent="0">
              <a:buNone/>
            </a:pPr>
            <a:r>
              <a:rPr lang="en-GB" sz="1200" dirty="0" smtClean="0"/>
              <a:t>To </a:t>
            </a:r>
            <a:r>
              <a:rPr lang="en-GB" sz="1200" dirty="0"/>
              <a:t>enable you to get the best from your project, it is essential that you realise that there is an educational purpose to this work which is distinct from any specific engineering aims of your project. The engineering aims are agreed between you and your supervisor and are described on the Project Proposal Form. They are specific to your own project, and will probably evolve as your work progresses</a:t>
            </a:r>
            <a:r>
              <a:rPr lang="en-GB" sz="1200" dirty="0" smtClean="0"/>
              <a:t>.</a:t>
            </a:r>
          </a:p>
          <a:p>
            <a:pPr marL="0" indent="0">
              <a:buNone/>
            </a:pPr>
            <a:r>
              <a:rPr lang="en-GB" sz="1200" dirty="0" smtClean="0"/>
              <a:t>From </a:t>
            </a:r>
            <a:r>
              <a:rPr lang="en-GB" sz="1200" dirty="0"/>
              <a:t>the educational point of view, we also hope to develop your broader skills in terms of: </a:t>
            </a:r>
            <a:endParaRPr lang="en-GB" sz="1200" dirty="0" smtClean="0"/>
          </a:p>
          <a:p>
            <a:pPr marL="253515" lvl="2">
              <a:lnSpc>
                <a:spcPct val="150000"/>
              </a:lnSpc>
              <a:spcBef>
                <a:spcPts val="0"/>
              </a:spcBef>
            </a:pPr>
            <a:r>
              <a:rPr lang="en-GB" sz="1200" dirty="0" smtClean="0"/>
              <a:t>your </a:t>
            </a:r>
            <a:r>
              <a:rPr lang="en-GB" sz="1200" dirty="0"/>
              <a:t>capacity for independent and creative thought </a:t>
            </a:r>
            <a:endParaRPr lang="en-GB" sz="1200" dirty="0" smtClean="0"/>
          </a:p>
          <a:p>
            <a:pPr marL="253515" lvl="2">
              <a:lnSpc>
                <a:spcPct val="150000"/>
              </a:lnSpc>
              <a:spcBef>
                <a:spcPts val="0"/>
              </a:spcBef>
            </a:pPr>
            <a:r>
              <a:rPr lang="en-GB" sz="1200" dirty="0" smtClean="0"/>
              <a:t>your </a:t>
            </a:r>
            <a:r>
              <a:rPr lang="en-GB" sz="1200" dirty="0"/>
              <a:t>ability to plan, direct, discuss and critically evaluate your own </a:t>
            </a:r>
            <a:r>
              <a:rPr lang="en-GB" sz="1200" dirty="0" smtClean="0"/>
              <a:t>work</a:t>
            </a:r>
          </a:p>
          <a:p>
            <a:pPr marL="253515" lvl="2">
              <a:lnSpc>
                <a:spcPct val="150000"/>
              </a:lnSpc>
              <a:spcBef>
                <a:spcPts val="0"/>
              </a:spcBef>
            </a:pPr>
            <a:r>
              <a:rPr lang="en-GB" sz="1200" dirty="0" smtClean="0"/>
              <a:t>your </a:t>
            </a:r>
            <a:r>
              <a:rPr lang="en-GB" sz="1200" dirty="0"/>
              <a:t>ability to manage and complete a project on a tight schedule </a:t>
            </a:r>
            <a:endParaRPr lang="en-GB" sz="1200" dirty="0" smtClean="0"/>
          </a:p>
          <a:p>
            <a:pPr marL="253515" lvl="2">
              <a:lnSpc>
                <a:spcPct val="150000"/>
              </a:lnSpc>
              <a:spcBef>
                <a:spcPts val="0"/>
              </a:spcBef>
            </a:pPr>
            <a:r>
              <a:rPr lang="en-GB" sz="1200" dirty="0" smtClean="0"/>
              <a:t>your </a:t>
            </a:r>
            <a:r>
              <a:rPr lang="en-GB" sz="1200" dirty="0"/>
              <a:t>ability and confidence to tackle unfamiliar </a:t>
            </a:r>
            <a:r>
              <a:rPr lang="en-GB" sz="1200" dirty="0" smtClean="0"/>
              <a:t>problems</a:t>
            </a:r>
          </a:p>
          <a:p>
            <a:pPr marL="253515" lvl="2">
              <a:lnSpc>
                <a:spcPct val="150000"/>
              </a:lnSpc>
              <a:spcBef>
                <a:spcPts val="0"/>
              </a:spcBef>
            </a:pPr>
            <a:r>
              <a:rPr lang="en-GB" sz="1200" dirty="0" smtClean="0"/>
              <a:t>your </a:t>
            </a:r>
            <a:r>
              <a:rPr lang="en-GB" sz="1200" dirty="0"/>
              <a:t>ability to find and interpret </a:t>
            </a:r>
            <a:r>
              <a:rPr lang="en-GB" sz="1200" dirty="0" smtClean="0"/>
              <a:t>information</a:t>
            </a:r>
          </a:p>
          <a:p>
            <a:pPr marL="253515" lvl="2">
              <a:lnSpc>
                <a:spcPct val="150000"/>
              </a:lnSpc>
              <a:spcBef>
                <a:spcPts val="0"/>
              </a:spcBef>
            </a:pPr>
            <a:r>
              <a:rPr lang="en-GB" sz="1200" dirty="0" smtClean="0"/>
              <a:t>your </a:t>
            </a:r>
            <a:r>
              <a:rPr lang="en-GB" sz="1200" dirty="0"/>
              <a:t>ability to present your work in written and spoken form </a:t>
            </a:r>
            <a:endParaRPr lang="en-GB" sz="1200" dirty="0" smtClean="0"/>
          </a:p>
        </p:txBody>
      </p:sp>
    </p:spTree>
    <p:extLst>
      <p:ext uri="{BB962C8B-B14F-4D97-AF65-F5344CB8AC3E}">
        <p14:creationId xmlns:p14="http://schemas.microsoft.com/office/powerpoint/2010/main" val="66707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DESCRIPTION</a:t>
            </a:r>
            <a:br>
              <a:rPr lang="en-GB" dirty="0"/>
            </a:br>
            <a:r>
              <a:rPr lang="en-GB" sz="1400" dirty="0">
                <a:solidFill>
                  <a:schemeClr val="bg2">
                    <a:lumMod val="60000"/>
                    <a:lumOff val="40000"/>
                  </a:schemeClr>
                </a:solidFill>
                <a:ea typeface="Arial"/>
                <a:cs typeface="Arial"/>
                <a:sym typeface="Arial"/>
              </a:rPr>
              <a:t>EDUCATIONAL</a:t>
            </a:r>
            <a:r>
              <a:rPr lang="en-GB" dirty="0"/>
              <a:t> </a:t>
            </a:r>
            <a:r>
              <a:rPr lang="en-GB" sz="1400" dirty="0" smtClean="0">
                <a:solidFill>
                  <a:schemeClr val="bg2">
                    <a:lumMod val="60000"/>
                    <a:lumOff val="40000"/>
                  </a:schemeClr>
                </a:solidFill>
                <a:ea typeface="Arial"/>
                <a:cs typeface="Arial"/>
              </a:rPr>
              <a:t>OBJECTIVES (continued)</a:t>
            </a:r>
            <a:endParaRPr lang="en-GB" dirty="0"/>
          </a:p>
        </p:txBody>
      </p:sp>
      <p:sp>
        <p:nvSpPr>
          <p:cNvPr id="3" name="Content Placeholder 2"/>
          <p:cNvSpPr>
            <a:spLocks noGrp="1"/>
          </p:cNvSpPr>
          <p:nvPr>
            <p:ph idx="1"/>
          </p:nvPr>
        </p:nvSpPr>
        <p:spPr/>
        <p:txBody>
          <a:bodyPr/>
          <a:lstStyle/>
          <a:p>
            <a:pPr marL="0" indent="0">
              <a:buNone/>
            </a:pPr>
            <a:r>
              <a:rPr lang="en-GB" sz="1200" dirty="0"/>
              <a:t>In a properly conducted and conceived project you should gain expertise and knowledge in one or more of the following crucial aspects of practical engineering: </a:t>
            </a:r>
          </a:p>
          <a:p>
            <a:pPr marL="253515" lvl="2">
              <a:lnSpc>
                <a:spcPct val="150000"/>
              </a:lnSpc>
              <a:spcBef>
                <a:spcPts val="0"/>
              </a:spcBef>
            </a:pPr>
            <a:r>
              <a:rPr lang="en-GB" sz="1200" dirty="0"/>
              <a:t>experimental methods </a:t>
            </a:r>
          </a:p>
          <a:p>
            <a:pPr marL="253515" lvl="2">
              <a:lnSpc>
                <a:spcPct val="150000"/>
              </a:lnSpc>
              <a:spcBef>
                <a:spcPts val="0"/>
              </a:spcBef>
            </a:pPr>
            <a:r>
              <a:rPr lang="en-GB" sz="1200" dirty="0"/>
              <a:t>computer modelling and simulation, and theoretical interpretation</a:t>
            </a:r>
          </a:p>
          <a:p>
            <a:pPr marL="253515" lvl="2">
              <a:lnSpc>
                <a:spcPct val="150000"/>
              </a:lnSpc>
              <a:spcBef>
                <a:spcPts val="0"/>
              </a:spcBef>
            </a:pPr>
            <a:r>
              <a:rPr lang="en-GB" sz="1200" dirty="0"/>
              <a:t>engineering design methods (including CAD)</a:t>
            </a:r>
          </a:p>
          <a:p>
            <a:pPr marL="253515" lvl="2">
              <a:lnSpc>
                <a:spcPct val="150000"/>
              </a:lnSpc>
              <a:spcBef>
                <a:spcPts val="0"/>
              </a:spcBef>
            </a:pPr>
            <a:r>
              <a:rPr lang="en-GB" sz="1200" dirty="0"/>
              <a:t>analytical investigation</a:t>
            </a:r>
          </a:p>
          <a:p>
            <a:pPr marL="253515" lvl="2">
              <a:lnSpc>
                <a:spcPct val="150000"/>
              </a:lnSpc>
              <a:spcBef>
                <a:spcPts val="0"/>
              </a:spcBef>
            </a:pPr>
            <a:r>
              <a:rPr lang="en-GB" sz="1200" dirty="0"/>
              <a:t>data extraction and numerical evaluation</a:t>
            </a:r>
          </a:p>
          <a:p>
            <a:endParaRPr lang="en-GB" sz="1200" dirty="0"/>
          </a:p>
        </p:txBody>
      </p:sp>
    </p:spTree>
    <p:extLst>
      <p:ext uri="{BB962C8B-B14F-4D97-AF65-F5344CB8AC3E}">
        <p14:creationId xmlns:p14="http://schemas.microsoft.com/office/powerpoint/2010/main" val="283753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2400" dirty="0"/>
              <a:t>PROJECT SAMPLE</a:t>
            </a:r>
            <a:br>
              <a:rPr lang="en-GB" sz="2400" dirty="0"/>
            </a:br>
            <a:r>
              <a:rPr lang="en-GB" dirty="0">
                <a:solidFill>
                  <a:schemeClr val="bg2">
                    <a:lumMod val="60000"/>
                    <a:lumOff val="40000"/>
                  </a:schemeClr>
                </a:solidFill>
              </a:rPr>
              <a:t>POWER SYSTEMS </a:t>
            </a:r>
            <a:r>
              <a:rPr lang="en-GB">
                <a:solidFill>
                  <a:schemeClr val="bg2">
                    <a:lumMod val="60000"/>
                    <a:lumOff val="40000"/>
                  </a:schemeClr>
                </a:solidFill>
              </a:rPr>
              <a:t/>
            </a:r>
            <a:br>
              <a:rPr lang="en-GB">
                <a:solidFill>
                  <a:schemeClr val="bg2">
                    <a:lumMod val="60000"/>
                    <a:lumOff val="40000"/>
                  </a:schemeClr>
                </a:solidFill>
              </a:rPr>
            </a:br>
            <a:r>
              <a:rPr lang="en-GB" smtClean="0">
                <a:solidFill>
                  <a:schemeClr val="bg2">
                    <a:lumMod val="60000"/>
                    <a:lumOff val="40000"/>
                  </a:schemeClr>
                </a:solidFill>
              </a:rPr>
              <a:t/>
            </a:r>
            <a:br>
              <a:rPr lang="en-GB" smtClean="0">
                <a:solidFill>
                  <a:schemeClr val="bg2">
                    <a:lumMod val="60000"/>
                    <a:lumOff val="40000"/>
                  </a:schemeClr>
                </a:solidFill>
              </a:rPr>
            </a:br>
            <a:endParaRPr lang="en-GB" dirty="0"/>
          </a:p>
        </p:txBody>
      </p:sp>
      <p:sp>
        <p:nvSpPr>
          <p:cNvPr id="6" name="Content Placeholder 5"/>
          <p:cNvSpPr>
            <a:spLocks noGrp="1"/>
          </p:cNvSpPr>
          <p:nvPr>
            <p:ph idx="1"/>
          </p:nvPr>
        </p:nvSpPr>
        <p:spPr/>
        <p:txBody>
          <a:bodyPr/>
          <a:lstStyle/>
          <a:p>
            <a:r>
              <a:rPr lang="en-GB" i="1" dirty="0"/>
              <a:t>“In recent years, great effort has been invested in developing residential load profiles and demand modelling. This thesis presents the methodology and configuration of an expansion in variety of a high resolution bottom­ up demand modelling tool and a UK postcode area demand profile model. The analysis of the effect of UK household types over UK household demand profiles shows that single household type appears to be unusual compare with other household types, furthermore the stereotype of same household type variation will give the same variation at household demand profiles is proven invalid. The analysis of dominant household types in hourly demand profiles shows that, for normalized demand profiles, the dominance of household types are caused by characteristics of the physical size of the house and the number of occupants. A test for the postcode area demand profile model shows that in, reality, the dominant household type depends on both the intrinsic characteristics of the household type and the number of households for this type in the postcode area”</a:t>
            </a:r>
          </a:p>
          <a:p>
            <a:endParaRPr lang="en-GB" dirty="0"/>
          </a:p>
        </p:txBody>
      </p:sp>
      <p:sp>
        <p:nvSpPr>
          <p:cNvPr id="2" name="Slide Number Placeholder 1"/>
          <p:cNvSpPr>
            <a:spLocks noGrp="1"/>
          </p:cNvSpPr>
          <p:nvPr>
            <p:ph type="sldNum" idx="4294967295"/>
          </p:nvPr>
        </p:nvSpPr>
        <p:spPr>
          <a:xfrm>
            <a:off x="8421688" y="4676775"/>
            <a:ext cx="722312" cy="396875"/>
          </a:xfrm>
          <a:prstGeom prst="rect">
            <a:avLst/>
          </a:prstGeom>
        </p:spPr>
        <p:txBody>
          <a:bodyPr/>
          <a:lstStyle/>
          <a:p>
            <a:pPr algn="r">
              <a:buSzPct val="25000"/>
            </a:pPr>
            <a:fld id="{00000000-1234-1234-1234-123412341234}" type="slidenum">
              <a:rPr lang="en-GB" sz="700">
                <a:solidFill>
                  <a:schemeClr val="dk1"/>
                </a:solidFill>
              </a:rPr>
              <a:pPr algn="r">
                <a:buSzPct val="25000"/>
              </a:pPr>
              <a:t>4</a:t>
            </a:fld>
            <a:endParaRPr lang="en-GB" sz="700">
              <a:solidFill>
                <a:schemeClr val="dk1"/>
              </a:solidFill>
            </a:endParaRPr>
          </a:p>
        </p:txBody>
      </p:sp>
      <p:sp>
        <p:nvSpPr>
          <p:cNvPr id="4" name="Title 1"/>
          <p:cNvSpPr txBox="1">
            <a:spLocks/>
          </p:cNvSpPr>
          <p:nvPr/>
        </p:nvSpPr>
        <p:spPr>
          <a:xfrm>
            <a:off x="223935" y="136254"/>
            <a:ext cx="6629400" cy="657223"/>
          </a:xfrm>
          <a:prstGeom prst="rect">
            <a:avLst/>
          </a:prstGeom>
        </p:spPr>
        <p:txBody>
          <a:bodyPr lIns="91396" tIns="45697" rIns="91396" bIns="45697"/>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endParaRPr lang="en-GB" b="1" dirty="0" smtClean="0">
              <a:solidFill>
                <a:schemeClr val="bg2">
                  <a:lumMod val="60000"/>
                  <a:lumOff val="40000"/>
                </a:schemeClr>
              </a:solidFill>
            </a:endParaRPr>
          </a:p>
        </p:txBody>
      </p:sp>
    </p:spTree>
    <p:extLst>
      <p:ext uri="{BB962C8B-B14F-4D97-AF65-F5344CB8AC3E}">
        <p14:creationId xmlns:p14="http://schemas.microsoft.com/office/powerpoint/2010/main" val="388126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2400" dirty="0"/>
              <a:t>PROPOSED PROJECT OUTLINES</a:t>
            </a:r>
            <a:br>
              <a:rPr lang="en-GB" sz="2400" dirty="0"/>
            </a:br>
            <a:endParaRPr lang="en-GB" dirty="0"/>
          </a:p>
        </p:txBody>
      </p:sp>
      <p:sp>
        <p:nvSpPr>
          <p:cNvPr id="6" name="Content Placeholder 5"/>
          <p:cNvSpPr>
            <a:spLocks noGrp="1"/>
          </p:cNvSpPr>
          <p:nvPr>
            <p:ph idx="1"/>
          </p:nvPr>
        </p:nvSpPr>
        <p:spPr/>
        <p:txBody>
          <a:bodyPr/>
          <a:lstStyle/>
          <a:p>
            <a:pPr marL="0" lvl="6"/>
            <a:r>
              <a:rPr lang="en-GB" dirty="0"/>
              <a:t>Mechanical</a:t>
            </a:r>
          </a:p>
          <a:p>
            <a:pPr marL="285750" lvl="2" indent="-285750">
              <a:buFont typeface="Arial" panose="020B0604020202020204" pitchFamily="34" charset="0"/>
              <a:buChar char="•"/>
            </a:pPr>
            <a:r>
              <a:rPr lang="en-GB" sz="1200" dirty="0"/>
              <a:t>	Active whiplash prevention for rear impact collisions</a:t>
            </a:r>
          </a:p>
          <a:p>
            <a:pPr marL="285750" lvl="3" indent="-285750">
              <a:buFont typeface="Arial" panose="020B0604020202020204" pitchFamily="34" charset="0"/>
              <a:buChar char="•"/>
            </a:pPr>
            <a:r>
              <a:rPr lang="en-GB" sz="1200" dirty="0"/>
              <a:t>	External compression ICE feasibility study</a:t>
            </a:r>
          </a:p>
          <a:p>
            <a:pPr marL="285750" lvl="2" indent="-285750">
              <a:buFont typeface="Arial" panose="020B0604020202020204" pitchFamily="34" charset="0"/>
              <a:buChar char="•"/>
            </a:pPr>
            <a:r>
              <a:rPr lang="en-GB" dirty="0"/>
              <a:t>	</a:t>
            </a:r>
          </a:p>
          <a:p>
            <a:pPr marL="0" lvl="2" indent="0">
              <a:buNone/>
            </a:pPr>
            <a:r>
              <a:rPr lang="en-GB" sz="1800" dirty="0"/>
              <a:t>Electrical</a:t>
            </a:r>
          </a:p>
          <a:p>
            <a:pPr marL="285750" lvl="2" indent="-285750">
              <a:buFont typeface="Arial" panose="020B0604020202020204" pitchFamily="34" charset="0"/>
              <a:buChar char="•"/>
            </a:pPr>
            <a:r>
              <a:rPr lang="en-GB" sz="1200" dirty="0"/>
              <a:t>	Remote Demand Response for BEV using third party chargers </a:t>
            </a:r>
          </a:p>
          <a:p>
            <a:pPr marL="285750" lvl="2" indent="-285750">
              <a:buFont typeface="Arial" panose="020B0604020202020204" pitchFamily="34" charset="0"/>
              <a:buChar char="•"/>
            </a:pPr>
            <a:r>
              <a:rPr lang="en-GB" sz="1200" dirty="0"/>
              <a:t>	Pre-collision airbag deployment</a:t>
            </a:r>
          </a:p>
          <a:p>
            <a:endParaRPr lang="en-GB" dirty="0"/>
          </a:p>
        </p:txBody>
      </p:sp>
      <p:sp>
        <p:nvSpPr>
          <p:cNvPr id="2" name="Slide Number Placeholder 1"/>
          <p:cNvSpPr>
            <a:spLocks noGrp="1"/>
          </p:cNvSpPr>
          <p:nvPr>
            <p:ph type="sldNum" idx="4294967295"/>
          </p:nvPr>
        </p:nvSpPr>
        <p:spPr>
          <a:xfrm>
            <a:off x="8421688" y="4676775"/>
            <a:ext cx="722312" cy="396875"/>
          </a:xfrm>
          <a:prstGeom prst="rect">
            <a:avLst/>
          </a:prstGeom>
        </p:spPr>
        <p:txBody>
          <a:bodyPr/>
          <a:lstStyle/>
          <a:p>
            <a:pPr algn="r">
              <a:buSzPct val="25000"/>
            </a:pPr>
            <a:fld id="{00000000-1234-1234-1234-123412341234}" type="slidenum">
              <a:rPr lang="en-GB" sz="700">
                <a:solidFill>
                  <a:schemeClr val="dk1"/>
                </a:solidFill>
              </a:rPr>
              <a:pPr algn="r">
                <a:buSzPct val="25000"/>
              </a:pPr>
              <a:t>5</a:t>
            </a:fld>
            <a:endParaRPr lang="en-GB" sz="700">
              <a:solidFill>
                <a:schemeClr val="dk1"/>
              </a:solidFill>
            </a:endParaRPr>
          </a:p>
        </p:txBody>
      </p:sp>
    </p:spTree>
    <p:extLst>
      <p:ext uri="{BB962C8B-B14F-4D97-AF65-F5344CB8AC3E}">
        <p14:creationId xmlns:p14="http://schemas.microsoft.com/office/powerpoint/2010/main" val="277402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ACTIVE WHIPLASH PREVENTION FOR REAR IMPACT COLLISIONS</a:t>
            </a:r>
            <a:endParaRPr lang="en-GB" dirty="0"/>
          </a:p>
        </p:txBody>
      </p:sp>
      <p:sp>
        <p:nvSpPr>
          <p:cNvPr id="3" name="Content Placeholder 2"/>
          <p:cNvSpPr>
            <a:spLocks noGrp="1"/>
          </p:cNvSpPr>
          <p:nvPr>
            <p:ph idx="1"/>
          </p:nvPr>
        </p:nvSpPr>
        <p:spPr/>
        <p:txBody>
          <a:bodyPr/>
          <a:lstStyle/>
          <a:p>
            <a:r>
              <a:rPr lang="en-GB" dirty="0" smtClean="0"/>
              <a:t>With improved sensing technology that will allow the prediction of a rear end collision before the initial impact this will explore the feasibility of a slower and more controlled deployment of a headrest airbag to stabilise the head and reduce the risk of whiplash. The expected design will use compressed air canisters with pressure sensors and release valves in addition to a mechanically controlled seatbelt pre tensioning mechanism.</a:t>
            </a:r>
          </a:p>
          <a:p>
            <a:r>
              <a:rPr lang="en-GB" b="1" dirty="0" smtClean="0"/>
              <a:t>Expected Supervisor </a:t>
            </a:r>
            <a:r>
              <a:rPr lang="en-GB" dirty="0" smtClean="0"/>
              <a:t>- </a:t>
            </a:r>
            <a:r>
              <a:rPr lang="en-GB" dirty="0"/>
              <a:t>Prof Alistair </a:t>
            </a:r>
            <a:r>
              <a:rPr lang="en-GB" dirty="0" smtClean="0"/>
              <a:t>Elfick (Course organiser: Engineering in Medicine 5)</a:t>
            </a:r>
          </a:p>
          <a:p>
            <a:pPr lvl="1"/>
            <a:endParaRPr lang="en-GB" dirty="0" smtClean="0"/>
          </a:p>
          <a:p>
            <a:r>
              <a:rPr lang="en-GB" b="1" dirty="0" smtClean="0"/>
              <a:t>Expected Resources</a:t>
            </a:r>
          </a:p>
          <a:p>
            <a:pPr lvl="1"/>
            <a:r>
              <a:rPr lang="en-GB" dirty="0" smtClean="0"/>
              <a:t>Airbags</a:t>
            </a:r>
          </a:p>
          <a:p>
            <a:pPr lvl="1"/>
            <a:r>
              <a:rPr lang="en-GB" dirty="0" smtClean="0"/>
              <a:t>Test Dummy (complete with strain gauges and accelerometers in head and neck)</a:t>
            </a:r>
          </a:p>
          <a:p>
            <a:pPr lvl="2"/>
            <a:r>
              <a:rPr lang="en-GB" dirty="0" smtClean="0"/>
              <a:t>Possible to 3D print this for improved measurements of tendon strain if not currently in market</a:t>
            </a:r>
          </a:p>
          <a:p>
            <a:pPr lvl="1"/>
            <a:r>
              <a:rPr lang="en-GB" dirty="0" smtClean="0"/>
              <a:t>Driver seat from vehicle</a:t>
            </a:r>
          </a:p>
          <a:p>
            <a:pPr lvl="1"/>
            <a:endParaRPr lang="en-GB" dirty="0"/>
          </a:p>
          <a:p>
            <a:r>
              <a:rPr lang="en-GB" b="1" dirty="0" smtClean="0"/>
              <a:t>Expected business benefit</a:t>
            </a:r>
          </a:p>
          <a:p>
            <a:pPr lvl="1"/>
            <a:r>
              <a:rPr lang="en-GB" dirty="0" smtClean="0"/>
              <a:t>Improved safety in future vehicles</a:t>
            </a:r>
          </a:p>
          <a:p>
            <a:pPr lvl="1"/>
            <a:r>
              <a:rPr lang="en-GB" dirty="0" smtClean="0"/>
              <a:t>Possible patent for lease out to other OEMs</a:t>
            </a:r>
          </a:p>
          <a:p>
            <a:pPr marL="132158" lvl="1" indent="0">
              <a:buNone/>
            </a:pPr>
            <a:endParaRPr lang="en-GB" dirty="0" smtClean="0"/>
          </a:p>
          <a:p>
            <a:pPr lvl="1"/>
            <a:endParaRPr lang="en-GB" dirty="0" smtClean="0"/>
          </a:p>
        </p:txBody>
      </p:sp>
    </p:spTree>
    <p:extLst>
      <p:ext uri="{BB962C8B-B14F-4D97-AF65-F5344CB8AC3E}">
        <p14:creationId xmlns:p14="http://schemas.microsoft.com/office/powerpoint/2010/main" val="38549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EXTERNAL COMPRESSION ICE FEASIBILITY STUDY</a:t>
            </a:r>
            <a:br>
              <a:rPr lang="en-GB" dirty="0" smtClean="0"/>
            </a:br>
            <a:endParaRPr lang="en-GB" dirty="0"/>
          </a:p>
        </p:txBody>
      </p:sp>
      <p:sp>
        <p:nvSpPr>
          <p:cNvPr id="3" name="Content Placeholder 2"/>
          <p:cNvSpPr>
            <a:spLocks noGrp="1"/>
          </p:cNvSpPr>
          <p:nvPr>
            <p:ph idx="1"/>
          </p:nvPr>
        </p:nvSpPr>
        <p:spPr/>
        <p:txBody>
          <a:bodyPr/>
          <a:lstStyle/>
          <a:p>
            <a:r>
              <a:rPr lang="en-GB" dirty="0" smtClean="0"/>
              <a:t>This project proposal is based off the possibility than an ICE that could have an improved efficiency due to a compression cycle powered by regenerative braking and using a more efficient compression cycle. </a:t>
            </a:r>
          </a:p>
          <a:p>
            <a:r>
              <a:rPr lang="en-GB" b="1" dirty="0"/>
              <a:t>Expected Supervisor </a:t>
            </a:r>
            <a:r>
              <a:rPr lang="en-GB" dirty="0" smtClean="0"/>
              <a:t>– Unknown</a:t>
            </a:r>
          </a:p>
          <a:p>
            <a:pPr lvl="1"/>
            <a:endParaRPr lang="en-GB" dirty="0"/>
          </a:p>
          <a:p>
            <a:r>
              <a:rPr lang="en-GB" b="1" dirty="0"/>
              <a:t>Expected Resources</a:t>
            </a:r>
          </a:p>
          <a:p>
            <a:pPr lvl="1"/>
            <a:r>
              <a:rPr lang="en-GB" dirty="0" smtClean="0"/>
              <a:t>Compression tank and high pressure pneumatic tubing</a:t>
            </a:r>
          </a:p>
          <a:p>
            <a:pPr lvl="1"/>
            <a:r>
              <a:rPr lang="en-GB" dirty="0" smtClean="0"/>
              <a:t>Dual injector ICE</a:t>
            </a:r>
          </a:p>
          <a:p>
            <a:pPr lvl="1"/>
            <a:r>
              <a:rPr lang="en-GB" dirty="0" smtClean="0"/>
              <a:t>Small electric motor</a:t>
            </a:r>
          </a:p>
          <a:p>
            <a:pPr lvl="1"/>
            <a:r>
              <a:rPr lang="en-GB" dirty="0" smtClean="0"/>
              <a:t>On board compressor</a:t>
            </a:r>
          </a:p>
          <a:p>
            <a:pPr lvl="1"/>
            <a:r>
              <a:rPr lang="en-GB" dirty="0" smtClean="0"/>
              <a:t>Highly customizable ECU</a:t>
            </a:r>
            <a:endParaRPr lang="en-GB" dirty="0"/>
          </a:p>
          <a:p>
            <a:pPr lvl="1"/>
            <a:endParaRPr lang="en-GB" dirty="0"/>
          </a:p>
          <a:p>
            <a:r>
              <a:rPr lang="en-GB" b="1" dirty="0"/>
              <a:t>Expected business benefit</a:t>
            </a:r>
          </a:p>
          <a:p>
            <a:pPr lvl="1"/>
            <a:r>
              <a:rPr lang="en-GB" dirty="0"/>
              <a:t>Improved </a:t>
            </a:r>
            <a:r>
              <a:rPr lang="en-GB" dirty="0" smtClean="0"/>
              <a:t>efficiency in </a:t>
            </a:r>
            <a:r>
              <a:rPr lang="en-GB" dirty="0"/>
              <a:t>future vehicles</a:t>
            </a:r>
          </a:p>
          <a:p>
            <a:pPr lvl="1"/>
            <a:r>
              <a:rPr lang="en-GB" dirty="0"/>
              <a:t>Possible patent for lease out to other </a:t>
            </a:r>
            <a:r>
              <a:rPr lang="en-GB" dirty="0" smtClean="0"/>
              <a:t>OEMs</a:t>
            </a:r>
          </a:p>
          <a:p>
            <a:pPr lvl="1"/>
            <a:r>
              <a:rPr lang="en-GB" dirty="0" smtClean="0"/>
              <a:t>Feature in Edinburgh Formula Student team with JLR branding</a:t>
            </a: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57322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REMOTE DEMAND RESPONSE FOR BEV USING THIRD PARTY CHARGERS</a:t>
            </a:r>
            <a:endParaRPr lang="en-GB" dirty="0"/>
          </a:p>
        </p:txBody>
      </p:sp>
      <p:sp>
        <p:nvSpPr>
          <p:cNvPr id="3" name="Content Placeholder 2"/>
          <p:cNvSpPr>
            <a:spLocks noGrp="1"/>
          </p:cNvSpPr>
          <p:nvPr>
            <p:ph idx="1"/>
          </p:nvPr>
        </p:nvSpPr>
        <p:spPr>
          <a:xfrm>
            <a:off x="523990" y="1203312"/>
            <a:ext cx="8233053" cy="3489985"/>
          </a:xfrm>
        </p:spPr>
        <p:txBody>
          <a:bodyPr/>
          <a:lstStyle/>
          <a:p>
            <a:r>
              <a:rPr lang="en-GB" dirty="0" smtClean="0"/>
              <a:t>There is an expectation for the increasing commercial value of demand response that is only predicted to increase with the uptake of EVs on areas with restricted grids. The proposition for this project would be to use all available JLR BEVs to form an aggregated demand response irrespective of what charge point they are plugged into. The final product would allow all cars currently on a departure time charge setting to be slowed down in order to provide demand response without affecting the customer experience. The grid status and requirement for demand response would be retrieved using JLR6727 boxes stationed in the nearby area as well as the GPS location of the car to establish which end node the vehicle is charging off and appropriately reduce its charge rate to provide relief. </a:t>
            </a:r>
          </a:p>
          <a:p>
            <a:r>
              <a:rPr lang="en-GB" b="1" dirty="0"/>
              <a:t>Expected </a:t>
            </a:r>
            <a:r>
              <a:rPr lang="en-GB" b="1" dirty="0" smtClean="0"/>
              <a:t>Supervisor</a:t>
            </a:r>
          </a:p>
          <a:p>
            <a:pPr lvl="1"/>
            <a:r>
              <a:rPr lang="en-GB" dirty="0" smtClean="0"/>
              <a:t>Dr </a:t>
            </a:r>
            <a:r>
              <a:rPr lang="en-GB" dirty="0"/>
              <a:t>Aristides </a:t>
            </a:r>
            <a:r>
              <a:rPr lang="en-GB" dirty="0" smtClean="0"/>
              <a:t>Kiprakis: </a:t>
            </a:r>
            <a:r>
              <a:rPr lang="en-GB" sz="1000" i="1" dirty="0" smtClean="0"/>
              <a:t>research </a:t>
            </a:r>
            <a:r>
              <a:rPr lang="en-GB" sz="1000" i="1" dirty="0"/>
              <a:t>interests include power systems modelling, operation and control, integration of renewable energy sources into the distribution network, energy storage &amp; efficiency, demand side management and micro/smart grids</a:t>
            </a:r>
            <a:r>
              <a:rPr lang="en-GB" sz="1000" i="1" dirty="0" smtClean="0"/>
              <a:t>.</a:t>
            </a:r>
          </a:p>
          <a:p>
            <a:pPr lvl="1"/>
            <a:r>
              <a:rPr lang="en-GB" dirty="0"/>
              <a:t>Dr </a:t>
            </a:r>
            <a:r>
              <a:rPr lang="en-GB" dirty="0" err="1"/>
              <a:t>Sasa</a:t>
            </a:r>
            <a:r>
              <a:rPr lang="en-GB" dirty="0"/>
              <a:t> </a:t>
            </a:r>
            <a:r>
              <a:rPr lang="en-GB" dirty="0" err="1"/>
              <a:t>Djokic</a:t>
            </a:r>
            <a:r>
              <a:rPr lang="en-GB" dirty="0"/>
              <a:t>: </a:t>
            </a:r>
            <a:r>
              <a:rPr lang="en-GB" sz="1000" i="1" dirty="0"/>
              <a:t>previous research project “Smart Grid Transformation of Existing Electricity Networks in the UK and Turkey: What are the Challenges and How They Change from Smart Cities to Smart Villages”</a:t>
            </a:r>
          </a:p>
          <a:p>
            <a:r>
              <a:rPr lang="en-GB" b="1" dirty="0" smtClean="0"/>
              <a:t>Expected </a:t>
            </a:r>
            <a:r>
              <a:rPr lang="en-GB" b="1" dirty="0"/>
              <a:t>Resources</a:t>
            </a:r>
          </a:p>
          <a:p>
            <a:pPr lvl="1"/>
            <a:r>
              <a:rPr lang="en-GB" dirty="0" smtClean="0"/>
              <a:t>Data resources from driver profiles, charging times, locations and grid status data from installed JLR6727</a:t>
            </a:r>
          </a:p>
          <a:p>
            <a:pPr lvl="1"/>
            <a:r>
              <a:rPr lang="en-GB" dirty="0" smtClean="0"/>
              <a:t>To test possibly using access to management </a:t>
            </a:r>
            <a:r>
              <a:rPr lang="en-GB" dirty="0" err="1" smtClean="0"/>
              <a:t>iPaces</a:t>
            </a:r>
            <a:r>
              <a:rPr lang="en-GB" dirty="0" smtClean="0"/>
              <a:t> when rolled out</a:t>
            </a:r>
            <a:endParaRPr lang="en-GB" dirty="0"/>
          </a:p>
          <a:p>
            <a:pPr lvl="1"/>
            <a:endParaRPr lang="en-GB" dirty="0"/>
          </a:p>
          <a:p>
            <a:r>
              <a:rPr lang="en-GB" b="1" dirty="0"/>
              <a:t>Expected business benefit</a:t>
            </a:r>
          </a:p>
          <a:p>
            <a:pPr lvl="1"/>
            <a:r>
              <a:rPr lang="en-GB" dirty="0" smtClean="0"/>
              <a:t>Commercialisation of demand response using a product already sold</a:t>
            </a:r>
            <a:endParaRPr lang="en-GB" dirty="0"/>
          </a:p>
          <a:p>
            <a:pPr lvl="1"/>
            <a:r>
              <a:rPr lang="en-GB" dirty="0"/>
              <a:t>Possible patent for lease out to other </a:t>
            </a:r>
            <a:r>
              <a:rPr lang="en-GB" dirty="0" smtClean="0"/>
              <a:t>OEMs</a:t>
            </a:r>
          </a:p>
          <a:p>
            <a:pPr lvl="1"/>
            <a:r>
              <a:rPr lang="en-GB" dirty="0" smtClean="0"/>
              <a:t>The Warwick grid will be less likely to break when x590 is released</a:t>
            </a:r>
          </a:p>
          <a:p>
            <a:pPr lvl="1"/>
            <a:r>
              <a:rPr lang="en-GB" dirty="0" smtClean="0"/>
              <a:t>Allows JLR the possibility of controlling demand of </a:t>
            </a:r>
            <a:r>
              <a:rPr lang="en-GB" dirty="0" err="1" smtClean="0"/>
              <a:t>Gaydon</a:t>
            </a:r>
            <a:r>
              <a:rPr lang="en-GB" dirty="0" smtClean="0"/>
              <a:t> and Whitley prior to JLR6727 release</a:t>
            </a:r>
            <a:endParaRPr lang="en-GB" dirty="0"/>
          </a:p>
          <a:p>
            <a:endParaRPr lang="en-GB" dirty="0"/>
          </a:p>
        </p:txBody>
      </p:sp>
    </p:spTree>
    <p:extLst>
      <p:ext uri="{BB962C8B-B14F-4D97-AF65-F5344CB8AC3E}">
        <p14:creationId xmlns:p14="http://schemas.microsoft.com/office/powerpoint/2010/main" val="346798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PRE-COLLISION AIRBAG DEPLOYMENT</a:t>
            </a:r>
            <a:br>
              <a:rPr lang="en-GB" dirty="0" smtClean="0"/>
            </a:br>
            <a:endParaRPr lang="en-GB" dirty="0"/>
          </a:p>
        </p:txBody>
      </p:sp>
      <p:sp>
        <p:nvSpPr>
          <p:cNvPr id="3" name="Content Placeholder 2"/>
          <p:cNvSpPr>
            <a:spLocks noGrp="1"/>
          </p:cNvSpPr>
          <p:nvPr>
            <p:ph idx="1"/>
          </p:nvPr>
        </p:nvSpPr>
        <p:spPr/>
        <p:txBody>
          <a:bodyPr/>
          <a:lstStyle/>
          <a:p>
            <a:r>
              <a:rPr lang="en-GB" dirty="0" smtClean="0"/>
              <a:t>With access to all the proximity and LIDAR/radar sensors already on the vehicles for parking it should be possible to detect an accident before it happens. With this prediction it would be possible to deploy airbags earlier and at a lower speed to avoid the impact force experienced by passengers when airbags deploy. The issues facing this would be the legal issues of deploying an airbag if the predicted collision did not happen and so a system would need to be designed in such a way that the chance of avoidance would be near impossible. </a:t>
            </a:r>
          </a:p>
          <a:p>
            <a:r>
              <a:rPr lang="en-GB" b="1" dirty="0"/>
              <a:t>Expected Supervisor </a:t>
            </a:r>
            <a:endParaRPr lang="en-GB" b="1" dirty="0" smtClean="0"/>
          </a:p>
          <a:p>
            <a:pPr lvl="1"/>
            <a:r>
              <a:rPr lang="en-GB" dirty="0" smtClean="0"/>
              <a:t> </a:t>
            </a:r>
            <a:r>
              <a:rPr lang="en-GB" dirty="0"/>
              <a:t>Prof Alistair Elfick (Course organiser: Engineering in Medicine 5</a:t>
            </a:r>
            <a:r>
              <a:rPr lang="en-GB" dirty="0" smtClean="0"/>
              <a:t>)</a:t>
            </a:r>
          </a:p>
          <a:p>
            <a:pPr lvl="1"/>
            <a:endParaRPr lang="en-GB" dirty="0"/>
          </a:p>
          <a:p>
            <a:r>
              <a:rPr lang="en-GB" b="1" dirty="0" smtClean="0"/>
              <a:t>Expected Resources</a:t>
            </a:r>
          </a:p>
          <a:p>
            <a:pPr lvl="1"/>
            <a:r>
              <a:rPr lang="en-GB" dirty="0" smtClean="0"/>
              <a:t>Data </a:t>
            </a:r>
            <a:r>
              <a:rPr lang="en-GB" dirty="0"/>
              <a:t>resources from driver profiles, charging times, locations and grid status data from installed JLR6727</a:t>
            </a:r>
          </a:p>
          <a:p>
            <a:pPr lvl="1"/>
            <a:r>
              <a:rPr lang="en-GB" dirty="0"/>
              <a:t>To test possibly using access to management </a:t>
            </a:r>
            <a:r>
              <a:rPr lang="en-GB" dirty="0" err="1"/>
              <a:t>iPaces</a:t>
            </a:r>
            <a:r>
              <a:rPr lang="en-GB" dirty="0"/>
              <a:t> when rolled </a:t>
            </a:r>
            <a:r>
              <a:rPr lang="en-GB" dirty="0" smtClean="0"/>
              <a:t>out</a:t>
            </a:r>
          </a:p>
          <a:p>
            <a:pPr lvl="1"/>
            <a:endParaRPr lang="en-GB" dirty="0"/>
          </a:p>
          <a:p>
            <a:r>
              <a:rPr lang="en-GB" b="1" dirty="0"/>
              <a:t>Expected business benefit</a:t>
            </a:r>
          </a:p>
          <a:p>
            <a:pPr lvl="1"/>
            <a:r>
              <a:rPr lang="en-GB" dirty="0"/>
              <a:t>Commercialisation of demand response using a product already sold</a:t>
            </a:r>
          </a:p>
          <a:p>
            <a:pPr lvl="1"/>
            <a:r>
              <a:rPr lang="en-GB" dirty="0"/>
              <a:t>Possible patent for lease out to other OEMs</a:t>
            </a:r>
          </a:p>
          <a:p>
            <a:pPr lvl="1"/>
            <a:r>
              <a:rPr lang="en-GB" dirty="0"/>
              <a:t>The Warwick grid will be less likely to break when x590 is </a:t>
            </a:r>
            <a:r>
              <a:rPr lang="en-GB" dirty="0" smtClean="0"/>
              <a:t>released</a:t>
            </a:r>
            <a:endParaRPr lang="en-GB" dirty="0"/>
          </a:p>
        </p:txBody>
      </p:sp>
    </p:spTree>
    <p:extLst>
      <p:ext uri="{BB962C8B-B14F-4D97-AF65-F5344CB8AC3E}">
        <p14:creationId xmlns:p14="http://schemas.microsoft.com/office/powerpoint/2010/main" val="131897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JLR">
  <a:themeElements>
    <a:clrScheme name="JLR">
      <a:dk1>
        <a:srgbClr val="131313"/>
      </a:dk1>
      <a:lt1>
        <a:srgbClr val="FFFFFF"/>
      </a:lt1>
      <a:dk2>
        <a:srgbClr val="8C8C8C"/>
      </a:dk2>
      <a:lt2>
        <a:srgbClr val="E8E8E8"/>
      </a:lt2>
      <a:accent1>
        <a:srgbClr val="573535"/>
      </a:accent1>
      <a:accent2>
        <a:srgbClr val="A47245"/>
      </a:accent2>
      <a:accent3>
        <a:srgbClr val="BBA56E"/>
      </a:accent3>
      <a:accent4>
        <a:srgbClr val="333348"/>
      </a:accent4>
      <a:accent5>
        <a:srgbClr val="4E5F7A"/>
      </a:accent5>
      <a:accent6>
        <a:srgbClr val="91A19F"/>
      </a:accent6>
      <a:hlink>
        <a:srgbClr val="131313"/>
      </a:hlink>
      <a:folHlink>
        <a:srgbClr val="52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JLR_Template_2016_Final (1).pptx" id="{BC02CF6A-3190-43B9-8812-7CCF29952BE1}" vid="{65B7F4DB-FA32-4E17-898B-52B529EFFB25}"/>
    </a:ext>
  </a:extLst>
</a:theme>
</file>

<file path=ppt/theme/theme2.xml><?xml version="1.0" encoding="utf-8"?>
<a:theme xmlns:a="http://schemas.openxmlformats.org/drawingml/2006/main" name="6_Page Number Only">
  <a:themeElements>
    <a:clrScheme name="Jaguar Land Rover Core Colour Palette">
      <a:dk1>
        <a:srgbClr val="000000"/>
      </a:dk1>
      <a:lt1>
        <a:srgbClr val="FFFFFF"/>
      </a:lt1>
      <a:dk2>
        <a:srgbClr val="A7A9AC"/>
      </a:dk2>
      <a:lt2>
        <a:srgbClr val="63666A"/>
      </a:lt2>
      <a:accent1>
        <a:srgbClr val="8F993E"/>
      </a:accent1>
      <a:accent2>
        <a:srgbClr val="B6ADA5"/>
      </a:accent2>
      <a:accent3>
        <a:srgbClr val="D7D7D7"/>
      </a:accent3>
      <a:accent4>
        <a:srgbClr val="ACACAC"/>
      </a:accent4>
      <a:accent5>
        <a:srgbClr val="7D7D7D"/>
      </a:accent5>
      <a:accent6>
        <a:srgbClr val="464646"/>
      </a:accent6>
      <a:hlink>
        <a:srgbClr val="A7A9AC"/>
      </a:hlink>
      <a:folHlink>
        <a:srgbClr val="63666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464646"/>
        </a:dk1>
        <a:lt1>
          <a:srgbClr val="FFFFFF"/>
        </a:lt1>
        <a:dk2>
          <a:srgbClr val="000000"/>
        </a:dk2>
        <a:lt2>
          <a:srgbClr val="FF6418"/>
        </a:lt2>
        <a:accent1>
          <a:srgbClr val="001E2F"/>
        </a:accent1>
        <a:accent2>
          <a:srgbClr val="FFCB4F"/>
        </a:accent2>
        <a:accent3>
          <a:srgbClr val="FFFFFF"/>
        </a:accent3>
        <a:accent4>
          <a:srgbClr val="3A3A3A"/>
        </a:accent4>
        <a:accent5>
          <a:srgbClr val="AAABAD"/>
        </a:accent5>
        <a:accent6>
          <a:srgbClr val="E7B847"/>
        </a:accent6>
        <a:hlink>
          <a:srgbClr val="6E99D4"/>
        </a:hlink>
        <a:folHlink>
          <a:srgbClr val="00693E"/>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FF6418"/>
        </a:lt2>
        <a:accent1>
          <a:srgbClr val="001E2F"/>
        </a:accent1>
        <a:accent2>
          <a:srgbClr val="FFCB4F"/>
        </a:accent2>
        <a:accent3>
          <a:srgbClr val="FFFFFF"/>
        </a:accent3>
        <a:accent4>
          <a:srgbClr val="000000"/>
        </a:accent4>
        <a:accent5>
          <a:srgbClr val="AAABAD"/>
        </a:accent5>
        <a:accent6>
          <a:srgbClr val="E7B847"/>
        </a:accent6>
        <a:hlink>
          <a:srgbClr val="6E99D4"/>
        </a:hlink>
        <a:folHlink>
          <a:srgbClr val="00693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4" id="{1EF6F3DB-BF46-469E-A12A-45F5A75A7E8C}" vid="{CF676CA1-4717-4823-949A-23026CFACAB8}"/>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2904</TotalTime>
  <Words>1059</Words>
  <Application>Microsoft Office PowerPoint</Application>
  <PresentationFormat>On-screen Show (16:9)</PresentationFormat>
  <Paragraphs>99</Paragraphs>
  <Slides>9</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Wingdings</vt:lpstr>
      <vt:lpstr>JLR</vt:lpstr>
      <vt:lpstr>6_Page Number Only</vt:lpstr>
      <vt:lpstr>Dissertation Topic Proposal</vt:lpstr>
      <vt:lpstr>PROJECT DESCRIPTION EDUCATIONAL OBJECTIVES</vt:lpstr>
      <vt:lpstr>PROJECT DESCRIPTION EDUCATIONAL OBJECTIVES (continued)</vt:lpstr>
      <vt:lpstr>PROJECT SAMPLE POWER SYSTEMS   </vt:lpstr>
      <vt:lpstr>PROPOSED PROJECT OUTLINES </vt:lpstr>
      <vt:lpstr>ACTIVE WHIPLASH PREVENTION FOR REAR IMPACT COLLISIONS</vt:lpstr>
      <vt:lpstr>EXTERNAL COMPRESSION ICE FEASIBILITY STUDY </vt:lpstr>
      <vt:lpstr>REMOTE DEMAND RESPONSE FOR BEV USING THIRD PARTY CHARGERS</vt:lpstr>
      <vt:lpstr>PRE-COLLISION AIRBAG DEPLOYMENT </vt:lpstr>
    </vt:vector>
  </TitlesOfParts>
  <Company>Jaguar Land Rover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Sampat, Abhishek (A.)</dc:creator>
  <cp:lastModifiedBy>McDonald, Michael (M.W.)</cp:lastModifiedBy>
  <cp:revision>73</cp:revision>
  <cp:lastPrinted>2017-01-31T18:04:48Z</cp:lastPrinted>
  <dcterms:created xsi:type="dcterms:W3CDTF">2017-01-18T13:41:14Z</dcterms:created>
  <dcterms:modified xsi:type="dcterms:W3CDTF">2017-09-12T12:27:29Z</dcterms:modified>
</cp:coreProperties>
</file>