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2" r:id="rId1"/>
    <p:sldMasterId id="2147483711" r:id="rId2"/>
  </p:sldMasterIdLst>
  <p:notesMasterIdLst>
    <p:notesMasterId r:id="rId9"/>
  </p:notesMasterIdLst>
  <p:sldIdLst>
    <p:sldId id="285" r:id="rId3"/>
    <p:sldId id="287" r:id="rId4"/>
    <p:sldId id="288" r:id="rId5"/>
    <p:sldId id="292" r:id="rId6"/>
    <p:sldId id="291" r:id="rId7"/>
    <p:sldId id="293" r:id="rId8"/>
  </p:sldIdLst>
  <p:sldSz cx="9144000" cy="5143500" type="screen16x9"/>
  <p:notesSz cx="6797675" cy="9928225"/>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80" autoAdjust="0"/>
    <p:restoredTop sz="70994" autoAdjust="0"/>
  </p:normalViewPr>
  <p:slideViewPr>
    <p:cSldViewPr snapToGrid="0">
      <p:cViewPr>
        <p:scale>
          <a:sx n="125" d="100"/>
          <a:sy n="125" d="100"/>
        </p:scale>
        <p:origin x="528" y="1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1" y="0"/>
            <a:ext cx="2945658" cy="496411"/>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50442" y="0"/>
            <a:ext cx="2945658" cy="496411"/>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79768" y="4715907"/>
            <a:ext cx="5438139" cy="4467701"/>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1" y="9430091"/>
            <a:ext cx="2945658" cy="496411"/>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50442" y="9430091"/>
            <a:ext cx="2945658" cy="496411"/>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GB" sz="1200" b="0" i="0" u="none" strike="noStrike" cap="none">
                <a:solidFill>
                  <a:schemeClr val="dk1"/>
                </a:solidFill>
                <a:latin typeface="Calibri"/>
                <a:ea typeface="Calibri"/>
                <a:cs typeface="Calibri"/>
                <a:sym typeface="Calibri"/>
              </a:rPr>
              <a:t>‹#›</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00343540"/>
      </p:ext>
    </p:extLst>
  </p:cSld>
  <p:clrMap bg1="lt1" tx1="dk1" bg2="dk2" tx2="lt2" accent1="accent1" accent2="accent2" accent3="accent3" accent4="accent4" accent5="accent5" accent6="accent6" hlink="hlink" folHlink="folHlink"/>
  <p:notesStyle>
    <a:lvl1pPr marL="0" algn="l" defTabSz="914333" rtl="0" eaLnBrk="1" latinLnBrk="0" hangingPunct="1">
      <a:defRPr sz="1200" kern="1200">
        <a:solidFill>
          <a:schemeClr val="tx1"/>
        </a:solidFill>
        <a:latin typeface="+mn-lt"/>
        <a:ea typeface="+mn-ea"/>
        <a:cs typeface="+mn-cs"/>
      </a:defRPr>
    </a:lvl1pPr>
    <a:lvl2pPr marL="457166" algn="l" defTabSz="914333" rtl="0" eaLnBrk="1" latinLnBrk="0" hangingPunct="1">
      <a:defRPr sz="1200" kern="1200">
        <a:solidFill>
          <a:schemeClr val="tx1"/>
        </a:solidFill>
        <a:latin typeface="+mn-lt"/>
        <a:ea typeface="+mn-ea"/>
        <a:cs typeface="+mn-cs"/>
      </a:defRPr>
    </a:lvl2pPr>
    <a:lvl3pPr marL="914333" algn="l" defTabSz="914333" rtl="0" eaLnBrk="1" latinLnBrk="0" hangingPunct="1">
      <a:defRPr sz="1200" kern="1200">
        <a:solidFill>
          <a:schemeClr val="tx1"/>
        </a:solidFill>
        <a:latin typeface="+mn-lt"/>
        <a:ea typeface="+mn-ea"/>
        <a:cs typeface="+mn-cs"/>
      </a:defRPr>
    </a:lvl3pPr>
    <a:lvl4pPr marL="1371498" algn="l" defTabSz="914333" rtl="0" eaLnBrk="1" latinLnBrk="0" hangingPunct="1">
      <a:defRPr sz="1200" kern="1200">
        <a:solidFill>
          <a:schemeClr val="tx1"/>
        </a:solidFill>
        <a:latin typeface="+mn-lt"/>
        <a:ea typeface="+mn-ea"/>
        <a:cs typeface="+mn-cs"/>
      </a:defRPr>
    </a:lvl4pPr>
    <a:lvl5pPr marL="1828664" algn="l" defTabSz="914333" rtl="0" eaLnBrk="1" latinLnBrk="0" hangingPunct="1">
      <a:defRPr sz="1200" kern="1200">
        <a:solidFill>
          <a:schemeClr val="tx1"/>
        </a:solidFill>
        <a:latin typeface="+mn-lt"/>
        <a:ea typeface="+mn-ea"/>
        <a:cs typeface="+mn-cs"/>
      </a:defRPr>
    </a:lvl5pPr>
    <a:lvl6pPr marL="2285829" algn="l" defTabSz="914333" rtl="0" eaLnBrk="1" latinLnBrk="0" hangingPunct="1">
      <a:defRPr sz="1200" kern="1200">
        <a:solidFill>
          <a:schemeClr val="tx1"/>
        </a:solidFill>
        <a:latin typeface="+mn-lt"/>
        <a:ea typeface="+mn-ea"/>
        <a:cs typeface="+mn-cs"/>
      </a:defRPr>
    </a:lvl6pPr>
    <a:lvl7pPr marL="2742995" algn="l" defTabSz="914333" rtl="0" eaLnBrk="1" latinLnBrk="0" hangingPunct="1">
      <a:defRPr sz="1200" kern="1200">
        <a:solidFill>
          <a:schemeClr val="tx1"/>
        </a:solidFill>
        <a:latin typeface="+mn-lt"/>
        <a:ea typeface="+mn-ea"/>
        <a:cs typeface="+mn-cs"/>
      </a:defRPr>
    </a:lvl7pPr>
    <a:lvl8pPr marL="3200160" algn="l" defTabSz="914333" rtl="0" eaLnBrk="1" latinLnBrk="0" hangingPunct="1">
      <a:defRPr sz="1200" kern="1200">
        <a:solidFill>
          <a:schemeClr val="tx1"/>
        </a:solidFill>
        <a:latin typeface="+mn-lt"/>
        <a:ea typeface="+mn-ea"/>
        <a:cs typeface="+mn-cs"/>
      </a:defRPr>
    </a:lvl8pPr>
    <a:lvl9pPr marL="3657326" algn="l" defTabSz="91433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GB" sz="1200" b="0" i="0" u="none" strike="noStrike" cap="none" smtClean="0">
                <a:solidFill>
                  <a:schemeClr val="dk1"/>
                </a:solidFill>
                <a:latin typeface="Calibri"/>
                <a:ea typeface="Calibri"/>
                <a:cs typeface="Calibri"/>
                <a:sym typeface="Calibri"/>
              </a:rPr>
              <a:t>1</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1933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GB" sz="1200" b="0" i="0" u="none" strike="noStrike" cap="none" smtClean="0">
                <a:solidFill>
                  <a:schemeClr val="dk1"/>
                </a:solidFill>
                <a:latin typeface="Calibri"/>
                <a:ea typeface="Calibri"/>
                <a:cs typeface="Calibri"/>
                <a:sym typeface="Calibri"/>
              </a:rPr>
              <a:t>5</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1950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GB" sz="1200" b="0" i="0" u="none" strike="noStrike" cap="none" smtClean="0">
                <a:solidFill>
                  <a:schemeClr val="dk1"/>
                </a:solidFill>
                <a:latin typeface="Calibri"/>
                <a:ea typeface="Calibri"/>
                <a:cs typeface="Calibri"/>
                <a:sym typeface="Calibri"/>
              </a:rPr>
              <a:t>6</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01715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197704" y="4676923"/>
            <a:ext cx="722460" cy="396081"/>
          </a:xfrm>
          <a:prstGeom prst="rect">
            <a:avLst/>
          </a:prstGeom>
          <a:noFill/>
          <a:ln>
            <a:noFill/>
          </a:ln>
        </p:spPr>
        <p:txBody>
          <a:bodyPr lIns="0" tIns="0" rIns="0" bIns="0" anchor="b" anchorCtr="0">
            <a:noAutofit/>
          </a:bodyPr>
          <a:lstStyle/>
          <a:p>
            <a:pPr algn="r">
              <a:buSzPct val="25000"/>
            </a:pPr>
            <a:fld id="{00000000-1234-1234-1234-123412341234}" type="slidenum">
              <a:rPr lang="en-GB" sz="700" smtClean="0">
                <a:solidFill>
                  <a:schemeClr val="dk1"/>
                </a:solidFill>
              </a:rPr>
              <a:pPr algn="r">
                <a:buSzPct val="25000"/>
              </a:pPr>
              <a:t>‹#›</a:t>
            </a:fld>
            <a:endParaRPr lang="en-GB" sz="700">
              <a:solidFill>
                <a:schemeClr val="dk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s with heading">
    <p:spTree>
      <p:nvGrpSpPr>
        <p:cNvPr id="1" name=""/>
        <p:cNvGrpSpPr/>
        <p:nvPr/>
      </p:nvGrpSpPr>
      <p:grpSpPr>
        <a:xfrm>
          <a:off x="0" y="0"/>
          <a:ext cx="0" cy="0"/>
          <a:chOff x="0" y="0"/>
          <a:chExt cx="0" cy="0"/>
        </a:xfrm>
      </p:grpSpPr>
      <p:sp>
        <p:nvSpPr>
          <p:cNvPr id="13" name="Text Placeholder 19"/>
          <p:cNvSpPr>
            <a:spLocks noGrp="1"/>
          </p:cNvSpPr>
          <p:nvPr>
            <p:ph type="body" sz="quarter" idx="15" hasCustomPrompt="1"/>
          </p:nvPr>
        </p:nvSpPr>
        <p:spPr>
          <a:xfrm>
            <a:off x="432334" y="1054949"/>
            <a:ext cx="3703554" cy="252413"/>
          </a:xfrm>
        </p:spPr>
        <p:txBody>
          <a:bodyPr/>
          <a:lstStyle>
            <a:lvl1pPr marL="0" indent="0">
              <a:lnSpc>
                <a:spcPct val="100000"/>
              </a:lnSpc>
              <a:spcBef>
                <a:spcPts val="0"/>
              </a:spcBef>
              <a:buNone/>
              <a:defRPr sz="1000" b="1">
                <a:solidFill>
                  <a:schemeClr val="accent1"/>
                </a:solidFill>
                <a:latin typeface="+mn-lt"/>
              </a:defRPr>
            </a:lvl1pPr>
            <a:lvl2pPr marL="0" indent="0">
              <a:lnSpc>
                <a:spcPct val="100000"/>
              </a:lnSpc>
              <a:spcBef>
                <a:spcPts val="0"/>
              </a:spcBef>
              <a:buNone/>
              <a:defRPr sz="10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Text Placeholder 19"/>
          <p:cNvSpPr>
            <a:spLocks noGrp="1"/>
          </p:cNvSpPr>
          <p:nvPr>
            <p:ph type="body" sz="quarter" idx="16" hasCustomPrompt="1"/>
          </p:nvPr>
        </p:nvSpPr>
        <p:spPr>
          <a:xfrm>
            <a:off x="5000555" y="1054949"/>
            <a:ext cx="3703554" cy="252413"/>
          </a:xfrm>
        </p:spPr>
        <p:txBody>
          <a:bodyPr/>
          <a:lstStyle>
            <a:lvl1pPr marL="0" indent="0">
              <a:lnSpc>
                <a:spcPct val="100000"/>
              </a:lnSpc>
              <a:spcBef>
                <a:spcPts val="0"/>
              </a:spcBef>
              <a:buNone/>
              <a:defRPr sz="1000" b="1">
                <a:solidFill>
                  <a:schemeClr val="accent1"/>
                </a:solidFill>
                <a:latin typeface="+mn-lt"/>
              </a:defRPr>
            </a:lvl1pPr>
            <a:lvl2pPr marL="0" indent="0">
              <a:lnSpc>
                <a:spcPct val="100000"/>
              </a:lnSpc>
              <a:spcBef>
                <a:spcPts val="0"/>
              </a:spcBef>
              <a:buNone/>
              <a:defRPr sz="10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5" name="Content Placeholder 2"/>
          <p:cNvSpPr>
            <a:spLocks noGrp="1"/>
          </p:cNvSpPr>
          <p:nvPr>
            <p:ph idx="1"/>
          </p:nvPr>
        </p:nvSpPr>
        <p:spPr>
          <a:xfrm>
            <a:off x="430834" y="1447843"/>
            <a:ext cx="3705065" cy="3075385"/>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0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0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16" name="Content Placeholder 2"/>
          <p:cNvSpPr>
            <a:spLocks noGrp="1"/>
          </p:cNvSpPr>
          <p:nvPr>
            <p:ph idx="11"/>
          </p:nvPr>
        </p:nvSpPr>
        <p:spPr>
          <a:xfrm>
            <a:off x="4999057" y="1447843"/>
            <a:ext cx="3705065" cy="3075385"/>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0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0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7" name="Rectangle 2"/>
          <p:cNvSpPr>
            <a:spLocks noGrp="1" noChangeArrowheads="1"/>
          </p:cNvSpPr>
          <p:nvPr>
            <p:ph type="title"/>
          </p:nvPr>
        </p:nvSpPr>
        <p:spPr bwMode="auto">
          <a:xfrm>
            <a:off x="520427" y="160557"/>
            <a:ext cx="5652633" cy="721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dirty="0" smtClean="0"/>
              <a:t>Click to edit Master title</a:t>
            </a:r>
          </a:p>
        </p:txBody>
      </p:sp>
    </p:spTree>
    <p:extLst>
      <p:ext uri="{BB962C8B-B14F-4D97-AF65-F5344CB8AC3E}">
        <p14:creationId xmlns:p14="http://schemas.microsoft.com/office/powerpoint/2010/main" val="3074724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text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14" name="Content Placeholder 2"/>
          <p:cNvSpPr>
            <a:spLocks noGrp="1"/>
          </p:cNvSpPr>
          <p:nvPr>
            <p:ph idx="1"/>
          </p:nvPr>
        </p:nvSpPr>
        <p:spPr>
          <a:xfrm>
            <a:off x="430834" y="1054895"/>
            <a:ext cx="3705065" cy="1594713"/>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15" name="Content Placeholder 2"/>
          <p:cNvSpPr>
            <a:spLocks noGrp="1"/>
          </p:cNvSpPr>
          <p:nvPr>
            <p:ph idx="23"/>
          </p:nvPr>
        </p:nvSpPr>
        <p:spPr>
          <a:xfrm>
            <a:off x="4994522" y="1054895"/>
            <a:ext cx="3705065" cy="1594713"/>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16" name="Content Placeholder 2"/>
          <p:cNvSpPr>
            <a:spLocks noGrp="1"/>
          </p:cNvSpPr>
          <p:nvPr>
            <p:ph idx="24"/>
          </p:nvPr>
        </p:nvSpPr>
        <p:spPr>
          <a:xfrm>
            <a:off x="430834" y="2928472"/>
            <a:ext cx="3705065" cy="1594713"/>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19" name="Content Placeholder 2"/>
          <p:cNvSpPr>
            <a:spLocks noGrp="1"/>
          </p:cNvSpPr>
          <p:nvPr>
            <p:ph idx="25"/>
          </p:nvPr>
        </p:nvSpPr>
        <p:spPr>
          <a:xfrm>
            <a:off x="4994522" y="2928472"/>
            <a:ext cx="3705065" cy="1594713"/>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Tree>
    <p:extLst>
      <p:ext uri="{BB962C8B-B14F-4D97-AF65-F5344CB8AC3E}">
        <p14:creationId xmlns:p14="http://schemas.microsoft.com/office/powerpoint/2010/main" val="3981699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 textboxes with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16" name="Content Placeholder 2"/>
          <p:cNvSpPr>
            <a:spLocks noGrp="1"/>
          </p:cNvSpPr>
          <p:nvPr>
            <p:ph idx="25"/>
          </p:nvPr>
        </p:nvSpPr>
        <p:spPr>
          <a:xfrm>
            <a:off x="430878" y="1403351"/>
            <a:ext cx="3700531" cy="1254018"/>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baseline="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baseline="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baseline="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baseline="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baseline="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17" name="Text Placeholder 19"/>
          <p:cNvSpPr>
            <a:spLocks noGrp="1"/>
          </p:cNvSpPr>
          <p:nvPr>
            <p:ph type="body" sz="quarter" idx="15" hasCustomPrompt="1"/>
          </p:nvPr>
        </p:nvSpPr>
        <p:spPr>
          <a:xfrm>
            <a:off x="430878" y="1055743"/>
            <a:ext cx="3700531" cy="252413"/>
          </a:xfrm>
        </p:spPr>
        <p:txBody>
          <a:bodyPr/>
          <a:lstStyle>
            <a:lvl1pPr marL="0" indent="0">
              <a:lnSpc>
                <a:spcPct val="100000"/>
              </a:lnSpc>
              <a:spcBef>
                <a:spcPts val="0"/>
              </a:spcBef>
              <a:buNone/>
              <a:defRPr sz="900" b="1">
                <a:solidFill>
                  <a:schemeClr val="accent1"/>
                </a:solidFill>
                <a:latin typeface="+mn-lt"/>
              </a:defRPr>
            </a:lvl1pPr>
            <a:lvl2pPr marL="0" indent="0">
              <a:lnSpc>
                <a:spcPct val="100000"/>
              </a:lnSpc>
              <a:spcBef>
                <a:spcPts val="0"/>
              </a:spcBef>
              <a:buNone/>
              <a:defRPr sz="9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8" name="Text Placeholder 19"/>
          <p:cNvSpPr>
            <a:spLocks noGrp="1"/>
          </p:cNvSpPr>
          <p:nvPr>
            <p:ph type="body" sz="quarter" idx="16" hasCustomPrompt="1"/>
          </p:nvPr>
        </p:nvSpPr>
        <p:spPr>
          <a:xfrm>
            <a:off x="5000555" y="1055743"/>
            <a:ext cx="3703554" cy="252413"/>
          </a:xfrm>
        </p:spPr>
        <p:txBody>
          <a:bodyPr/>
          <a:lstStyle>
            <a:lvl1pPr marL="0" indent="0">
              <a:lnSpc>
                <a:spcPct val="100000"/>
              </a:lnSpc>
              <a:spcBef>
                <a:spcPts val="0"/>
              </a:spcBef>
              <a:buNone/>
              <a:defRPr sz="900" b="1">
                <a:solidFill>
                  <a:schemeClr val="accent1"/>
                </a:solidFill>
                <a:latin typeface="+mn-lt"/>
              </a:defRPr>
            </a:lvl1pPr>
            <a:lvl2pPr marL="0" indent="0">
              <a:lnSpc>
                <a:spcPct val="100000"/>
              </a:lnSpc>
              <a:spcBef>
                <a:spcPts val="0"/>
              </a:spcBef>
              <a:buNone/>
              <a:defRPr sz="9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4" name="Text Placeholder 19"/>
          <p:cNvSpPr>
            <a:spLocks noGrp="1"/>
          </p:cNvSpPr>
          <p:nvPr>
            <p:ph type="body" sz="quarter" idx="18" hasCustomPrompt="1"/>
          </p:nvPr>
        </p:nvSpPr>
        <p:spPr>
          <a:xfrm>
            <a:off x="5002080" y="2921163"/>
            <a:ext cx="3703554" cy="252413"/>
          </a:xfrm>
        </p:spPr>
        <p:txBody>
          <a:bodyPr/>
          <a:lstStyle>
            <a:lvl1pPr marL="0" indent="0">
              <a:lnSpc>
                <a:spcPct val="100000"/>
              </a:lnSpc>
              <a:spcBef>
                <a:spcPts val="0"/>
              </a:spcBef>
              <a:buNone/>
              <a:defRPr sz="900" b="1">
                <a:solidFill>
                  <a:schemeClr val="accent1"/>
                </a:solidFill>
                <a:latin typeface="+mn-lt"/>
              </a:defRPr>
            </a:lvl1pPr>
            <a:lvl2pPr marL="0" indent="0">
              <a:lnSpc>
                <a:spcPct val="100000"/>
              </a:lnSpc>
              <a:spcBef>
                <a:spcPts val="0"/>
              </a:spcBef>
              <a:buNone/>
              <a:defRPr sz="9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5" name="Text Placeholder 19"/>
          <p:cNvSpPr>
            <a:spLocks noGrp="1"/>
          </p:cNvSpPr>
          <p:nvPr>
            <p:ph type="body" sz="quarter" idx="20" hasCustomPrompt="1"/>
          </p:nvPr>
        </p:nvSpPr>
        <p:spPr>
          <a:xfrm>
            <a:off x="430878" y="2921163"/>
            <a:ext cx="3700531" cy="252413"/>
          </a:xfrm>
        </p:spPr>
        <p:txBody>
          <a:bodyPr/>
          <a:lstStyle>
            <a:lvl1pPr marL="0" indent="0">
              <a:lnSpc>
                <a:spcPct val="100000"/>
              </a:lnSpc>
              <a:spcBef>
                <a:spcPts val="0"/>
              </a:spcBef>
              <a:buNone/>
              <a:defRPr sz="900" b="1">
                <a:solidFill>
                  <a:schemeClr val="accent1"/>
                </a:solidFill>
                <a:latin typeface="+mn-lt"/>
              </a:defRPr>
            </a:lvl1pPr>
            <a:lvl2pPr marL="0" indent="0">
              <a:lnSpc>
                <a:spcPct val="100000"/>
              </a:lnSpc>
              <a:spcBef>
                <a:spcPts val="0"/>
              </a:spcBef>
              <a:buNone/>
              <a:defRPr sz="9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6" name="Content Placeholder 2"/>
          <p:cNvSpPr>
            <a:spLocks noGrp="1"/>
          </p:cNvSpPr>
          <p:nvPr>
            <p:ph idx="26"/>
          </p:nvPr>
        </p:nvSpPr>
        <p:spPr>
          <a:xfrm>
            <a:off x="4999099" y="1403351"/>
            <a:ext cx="3700531" cy="1254018"/>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27" name="Content Placeholder 2"/>
          <p:cNvSpPr>
            <a:spLocks noGrp="1"/>
          </p:cNvSpPr>
          <p:nvPr>
            <p:ph idx="27"/>
          </p:nvPr>
        </p:nvSpPr>
        <p:spPr>
          <a:xfrm>
            <a:off x="430878" y="3268770"/>
            <a:ext cx="3700531" cy="1254018"/>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28" name="Content Placeholder 2"/>
          <p:cNvSpPr>
            <a:spLocks noGrp="1"/>
          </p:cNvSpPr>
          <p:nvPr>
            <p:ph idx="28"/>
          </p:nvPr>
        </p:nvSpPr>
        <p:spPr>
          <a:xfrm>
            <a:off x="4999099" y="3268770"/>
            <a:ext cx="3700531" cy="1254018"/>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Tree>
    <p:extLst>
      <p:ext uri="{BB962C8B-B14F-4D97-AF65-F5344CB8AC3E}">
        <p14:creationId xmlns:p14="http://schemas.microsoft.com/office/powerpoint/2010/main" val="1418138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13" name="Content Placeholder 2"/>
          <p:cNvSpPr>
            <a:spLocks noGrp="1"/>
          </p:cNvSpPr>
          <p:nvPr>
            <p:ph idx="25"/>
          </p:nvPr>
        </p:nvSpPr>
        <p:spPr>
          <a:xfrm>
            <a:off x="430878" y="1054950"/>
            <a:ext cx="2394461" cy="3468291"/>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0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0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14" name="Content Placeholder 2"/>
          <p:cNvSpPr>
            <a:spLocks noGrp="1"/>
          </p:cNvSpPr>
          <p:nvPr>
            <p:ph idx="26"/>
          </p:nvPr>
        </p:nvSpPr>
        <p:spPr>
          <a:xfrm>
            <a:off x="3371047" y="1054950"/>
            <a:ext cx="2394461" cy="3468291"/>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0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0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15" name="Content Placeholder 2"/>
          <p:cNvSpPr>
            <a:spLocks noGrp="1"/>
          </p:cNvSpPr>
          <p:nvPr>
            <p:ph idx="27"/>
          </p:nvPr>
        </p:nvSpPr>
        <p:spPr>
          <a:xfrm>
            <a:off x="6311215" y="1054950"/>
            <a:ext cx="2394461" cy="3468291"/>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0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0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6" name="Rectangle 2"/>
          <p:cNvSpPr>
            <a:spLocks noGrp="1" noChangeArrowheads="1"/>
          </p:cNvSpPr>
          <p:nvPr>
            <p:ph type="title"/>
          </p:nvPr>
        </p:nvSpPr>
        <p:spPr bwMode="auto">
          <a:xfrm>
            <a:off x="520427" y="160557"/>
            <a:ext cx="5652633" cy="721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dirty="0" smtClean="0"/>
              <a:t>Click to edit Master title</a:t>
            </a:r>
          </a:p>
        </p:txBody>
      </p:sp>
    </p:spTree>
    <p:extLst>
      <p:ext uri="{BB962C8B-B14F-4D97-AF65-F5344CB8AC3E}">
        <p14:creationId xmlns:p14="http://schemas.microsoft.com/office/powerpoint/2010/main" val="264550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s with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16" name="Content Placeholder 2"/>
          <p:cNvSpPr>
            <a:spLocks noGrp="1"/>
          </p:cNvSpPr>
          <p:nvPr>
            <p:ph idx="25"/>
          </p:nvPr>
        </p:nvSpPr>
        <p:spPr>
          <a:xfrm>
            <a:off x="430878" y="1452765"/>
            <a:ext cx="2394461" cy="3076770"/>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0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0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17" name="Content Placeholder 2"/>
          <p:cNvSpPr>
            <a:spLocks noGrp="1"/>
          </p:cNvSpPr>
          <p:nvPr>
            <p:ph idx="26"/>
          </p:nvPr>
        </p:nvSpPr>
        <p:spPr>
          <a:xfrm>
            <a:off x="3371047" y="1452765"/>
            <a:ext cx="2394461" cy="3076770"/>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0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0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18" name="Content Placeholder 2"/>
          <p:cNvSpPr>
            <a:spLocks noGrp="1"/>
          </p:cNvSpPr>
          <p:nvPr>
            <p:ph idx="27"/>
          </p:nvPr>
        </p:nvSpPr>
        <p:spPr>
          <a:xfrm>
            <a:off x="6311215" y="1452765"/>
            <a:ext cx="2394461" cy="3076770"/>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0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0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20" name="Text Placeholder 7"/>
          <p:cNvSpPr>
            <a:spLocks noGrp="1"/>
          </p:cNvSpPr>
          <p:nvPr>
            <p:ph type="body" sz="quarter" idx="11" hasCustomPrompt="1"/>
          </p:nvPr>
        </p:nvSpPr>
        <p:spPr>
          <a:xfrm>
            <a:off x="432389" y="1055731"/>
            <a:ext cx="2394461" cy="257175"/>
          </a:xfrm>
        </p:spPr>
        <p:txBody>
          <a:bodyPr/>
          <a:lstStyle>
            <a:lvl1pPr marL="0" indent="0">
              <a:lnSpc>
                <a:spcPct val="100000"/>
              </a:lnSpc>
              <a:spcBef>
                <a:spcPts val="0"/>
              </a:spcBef>
              <a:buNone/>
              <a:defRPr sz="1000" b="1">
                <a:solidFill>
                  <a:schemeClr val="accent1"/>
                </a:solidFill>
                <a:latin typeface="+mn-lt"/>
              </a:defRPr>
            </a:lvl1pPr>
            <a:lvl2pPr marL="0" indent="0">
              <a:lnSpc>
                <a:spcPct val="100000"/>
              </a:lnSpc>
              <a:spcBef>
                <a:spcPts val="0"/>
              </a:spcBef>
              <a:buNone/>
              <a:defRPr sz="1000" b="0" baseline="0">
                <a:solidFill>
                  <a:schemeClr val="accent1"/>
                </a:solidFill>
                <a:latin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21" name="Text Placeholder 7"/>
          <p:cNvSpPr>
            <a:spLocks noGrp="1"/>
          </p:cNvSpPr>
          <p:nvPr>
            <p:ph type="body" sz="quarter" idx="12" hasCustomPrompt="1"/>
          </p:nvPr>
        </p:nvSpPr>
        <p:spPr>
          <a:xfrm>
            <a:off x="6309703" y="1055731"/>
            <a:ext cx="2394461" cy="257175"/>
          </a:xfrm>
        </p:spPr>
        <p:txBody>
          <a:bodyPr/>
          <a:lstStyle>
            <a:lvl1pPr marL="0" indent="0">
              <a:lnSpc>
                <a:spcPct val="100000"/>
              </a:lnSpc>
              <a:spcBef>
                <a:spcPts val="0"/>
              </a:spcBef>
              <a:buNone/>
              <a:defRPr sz="1000" b="1">
                <a:solidFill>
                  <a:schemeClr val="accent1"/>
                </a:solidFill>
                <a:latin typeface="+mn-lt"/>
              </a:defRPr>
            </a:lvl1pPr>
            <a:lvl2pPr marL="0" indent="0">
              <a:lnSpc>
                <a:spcPct val="100000"/>
              </a:lnSpc>
              <a:spcBef>
                <a:spcPts val="0"/>
              </a:spcBef>
              <a:buNone/>
              <a:defRPr sz="1000" b="0" baseline="0">
                <a:solidFill>
                  <a:schemeClr val="accent1"/>
                </a:solidFill>
                <a:latin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22" name="Text Placeholder 7"/>
          <p:cNvSpPr>
            <a:spLocks noGrp="1"/>
          </p:cNvSpPr>
          <p:nvPr>
            <p:ph type="body" sz="quarter" idx="13" hasCustomPrompt="1"/>
          </p:nvPr>
        </p:nvSpPr>
        <p:spPr>
          <a:xfrm>
            <a:off x="3374069" y="1055731"/>
            <a:ext cx="2394461" cy="257175"/>
          </a:xfrm>
        </p:spPr>
        <p:txBody>
          <a:bodyPr/>
          <a:lstStyle>
            <a:lvl1pPr marL="0" indent="0">
              <a:lnSpc>
                <a:spcPct val="100000"/>
              </a:lnSpc>
              <a:spcBef>
                <a:spcPts val="0"/>
              </a:spcBef>
              <a:buNone/>
              <a:defRPr sz="1000" b="1">
                <a:solidFill>
                  <a:schemeClr val="accent1"/>
                </a:solidFill>
                <a:latin typeface="+mn-lt"/>
              </a:defRPr>
            </a:lvl1pPr>
            <a:lvl2pPr marL="0" indent="0">
              <a:lnSpc>
                <a:spcPct val="100000"/>
              </a:lnSpc>
              <a:spcBef>
                <a:spcPts val="0"/>
              </a:spcBef>
              <a:buNone/>
              <a:defRPr sz="1000" b="0" baseline="0">
                <a:solidFill>
                  <a:schemeClr val="accent1"/>
                </a:solidFill>
                <a:latin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1204083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6 text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14" name="Content Placeholder 2"/>
          <p:cNvSpPr>
            <a:spLocks noGrp="1"/>
          </p:cNvSpPr>
          <p:nvPr>
            <p:ph idx="26"/>
          </p:nvPr>
        </p:nvSpPr>
        <p:spPr>
          <a:xfrm>
            <a:off x="430878" y="1054895"/>
            <a:ext cx="2394461" cy="1604567"/>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18" name="Content Placeholder 2"/>
          <p:cNvSpPr>
            <a:spLocks noGrp="1"/>
          </p:cNvSpPr>
          <p:nvPr>
            <p:ph idx="33"/>
          </p:nvPr>
        </p:nvSpPr>
        <p:spPr>
          <a:xfrm>
            <a:off x="3371047" y="1054895"/>
            <a:ext cx="2394461" cy="1604567"/>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20" name="Content Placeholder 2"/>
          <p:cNvSpPr>
            <a:spLocks noGrp="1"/>
          </p:cNvSpPr>
          <p:nvPr>
            <p:ph idx="34"/>
          </p:nvPr>
        </p:nvSpPr>
        <p:spPr>
          <a:xfrm>
            <a:off x="6311215" y="1054895"/>
            <a:ext cx="2394461" cy="1604567"/>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21" name="Content Placeholder 2"/>
          <p:cNvSpPr>
            <a:spLocks noGrp="1"/>
          </p:cNvSpPr>
          <p:nvPr>
            <p:ph idx="35"/>
          </p:nvPr>
        </p:nvSpPr>
        <p:spPr>
          <a:xfrm>
            <a:off x="430878" y="2915062"/>
            <a:ext cx="2394461" cy="1604567"/>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22" name="Content Placeholder 2"/>
          <p:cNvSpPr>
            <a:spLocks noGrp="1"/>
          </p:cNvSpPr>
          <p:nvPr>
            <p:ph idx="36"/>
          </p:nvPr>
        </p:nvSpPr>
        <p:spPr>
          <a:xfrm>
            <a:off x="3371047" y="2915062"/>
            <a:ext cx="2394461" cy="1604567"/>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25" name="Content Placeholder 2"/>
          <p:cNvSpPr>
            <a:spLocks noGrp="1"/>
          </p:cNvSpPr>
          <p:nvPr>
            <p:ph idx="37"/>
          </p:nvPr>
        </p:nvSpPr>
        <p:spPr>
          <a:xfrm>
            <a:off x="6311215" y="2915062"/>
            <a:ext cx="2394461" cy="1604567"/>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Tree>
    <p:extLst>
      <p:ext uri="{BB962C8B-B14F-4D97-AF65-F5344CB8AC3E}">
        <p14:creationId xmlns:p14="http://schemas.microsoft.com/office/powerpoint/2010/main" val="1156187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6 textboxes with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25" name="Text Placeholder 19"/>
          <p:cNvSpPr>
            <a:spLocks noGrp="1"/>
          </p:cNvSpPr>
          <p:nvPr>
            <p:ph type="body" sz="quarter" idx="15" hasCustomPrompt="1"/>
          </p:nvPr>
        </p:nvSpPr>
        <p:spPr>
          <a:xfrm>
            <a:off x="432389" y="1054949"/>
            <a:ext cx="2394461" cy="252413"/>
          </a:xfrm>
        </p:spPr>
        <p:txBody>
          <a:bodyPr/>
          <a:lstStyle>
            <a:lvl1pPr marL="0" indent="0">
              <a:lnSpc>
                <a:spcPct val="100000"/>
              </a:lnSpc>
              <a:spcBef>
                <a:spcPts val="0"/>
              </a:spcBef>
              <a:buNone/>
              <a:defRPr sz="900" b="1">
                <a:solidFill>
                  <a:schemeClr val="accent1"/>
                </a:solidFill>
                <a:latin typeface="+mn-lt"/>
              </a:defRPr>
            </a:lvl1pPr>
            <a:lvl2pPr marL="0" indent="0">
              <a:lnSpc>
                <a:spcPct val="100000"/>
              </a:lnSpc>
              <a:spcBef>
                <a:spcPts val="0"/>
              </a:spcBef>
              <a:buNone/>
              <a:defRPr sz="9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6" name="Text Placeholder 19"/>
          <p:cNvSpPr>
            <a:spLocks noGrp="1"/>
          </p:cNvSpPr>
          <p:nvPr>
            <p:ph type="body" sz="quarter" idx="16" hasCustomPrompt="1"/>
          </p:nvPr>
        </p:nvSpPr>
        <p:spPr>
          <a:xfrm>
            <a:off x="6309703" y="1054949"/>
            <a:ext cx="2394461" cy="252413"/>
          </a:xfrm>
        </p:spPr>
        <p:txBody>
          <a:bodyPr/>
          <a:lstStyle>
            <a:lvl1pPr marL="0" indent="0">
              <a:lnSpc>
                <a:spcPct val="100000"/>
              </a:lnSpc>
              <a:spcBef>
                <a:spcPts val="0"/>
              </a:spcBef>
              <a:buNone/>
              <a:defRPr sz="900" b="1">
                <a:solidFill>
                  <a:schemeClr val="accent1"/>
                </a:solidFill>
                <a:latin typeface="+mn-lt"/>
              </a:defRPr>
            </a:lvl1pPr>
            <a:lvl2pPr marL="0" indent="0">
              <a:lnSpc>
                <a:spcPct val="100000"/>
              </a:lnSpc>
              <a:spcBef>
                <a:spcPts val="0"/>
              </a:spcBef>
              <a:buNone/>
              <a:defRPr sz="9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7" name="Text Placeholder 19"/>
          <p:cNvSpPr>
            <a:spLocks noGrp="1"/>
          </p:cNvSpPr>
          <p:nvPr>
            <p:ph type="body" sz="quarter" idx="17" hasCustomPrompt="1"/>
          </p:nvPr>
        </p:nvSpPr>
        <p:spPr>
          <a:xfrm>
            <a:off x="3374069" y="1054949"/>
            <a:ext cx="2394461" cy="252413"/>
          </a:xfrm>
        </p:spPr>
        <p:txBody>
          <a:bodyPr/>
          <a:lstStyle>
            <a:lvl1pPr marL="0" indent="0">
              <a:lnSpc>
                <a:spcPct val="100000"/>
              </a:lnSpc>
              <a:spcBef>
                <a:spcPts val="0"/>
              </a:spcBef>
              <a:buNone/>
              <a:defRPr sz="900" b="1">
                <a:solidFill>
                  <a:schemeClr val="accent1"/>
                </a:solidFill>
                <a:latin typeface="+mn-lt"/>
              </a:defRPr>
            </a:lvl1pPr>
            <a:lvl2pPr marL="0" indent="0">
              <a:lnSpc>
                <a:spcPct val="100000"/>
              </a:lnSpc>
              <a:spcBef>
                <a:spcPts val="0"/>
              </a:spcBef>
              <a:buNone/>
              <a:defRPr sz="9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8" name="Text Placeholder 19"/>
          <p:cNvSpPr>
            <a:spLocks noGrp="1"/>
          </p:cNvSpPr>
          <p:nvPr>
            <p:ph type="body" sz="quarter" idx="22" hasCustomPrompt="1"/>
          </p:nvPr>
        </p:nvSpPr>
        <p:spPr>
          <a:xfrm>
            <a:off x="6309703" y="2926718"/>
            <a:ext cx="2394461" cy="252413"/>
          </a:xfrm>
        </p:spPr>
        <p:txBody>
          <a:bodyPr/>
          <a:lstStyle>
            <a:lvl1pPr marL="0" indent="0">
              <a:lnSpc>
                <a:spcPct val="100000"/>
              </a:lnSpc>
              <a:spcBef>
                <a:spcPts val="0"/>
              </a:spcBef>
              <a:buNone/>
              <a:defRPr sz="900" b="1">
                <a:solidFill>
                  <a:schemeClr val="accent1"/>
                </a:solidFill>
                <a:latin typeface="+mn-lt"/>
              </a:defRPr>
            </a:lvl1pPr>
            <a:lvl2pPr marL="0" indent="0">
              <a:lnSpc>
                <a:spcPct val="100000"/>
              </a:lnSpc>
              <a:spcBef>
                <a:spcPts val="0"/>
              </a:spcBef>
              <a:buNone/>
              <a:defRPr sz="9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9" name="Text Placeholder 19"/>
          <p:cNvSpPr>
            <a:spLocks noGrp="1"/>
          </p:cNvSpPr>
          <p:nvPr>
            <p:ph type="body" sz="quarter" idx="24" hasCustomPrompt="1"/>
          </p:nvPr>
        </p:nvSpPr>
        <p:spPr>
          <a:xfrm>
            <a:off x="432389" y="2926718"/>
            <a:ext cx="2394461" cy="252413"/>
          </a:xfrm>
        </p:spPr>
        <p:txBody>
          <a:bodyPr/>
          <a:lstStyle>
            <a:lvl1pPr marL="0" indent="0">
              <a:lnSpc>
                <a:spcPct val="100000"/>
              </a:lnSpc>
              <a:spcBef>
                <a:spcPts val="0"/>
              </a:spcBef>
              <a:buNone/>
              <a:defRPr sz="900" b="1">
                <a:solidFill>
                  <a:schemeClr val="accent1"/>
                </a:solidFill>
                <a:latin typeface="+mn-lt"/>
              </a:defRPr>
            </a:lvl1pPr>
            <a:lvl2pPr marL="0" indent="0">
              <a:lnSpc>
                <a:spcPct val="100000"/>
              </a:lnSpc>
              <a:spcBef>
                <a:spcPts val="0"/>
              </a:spcBef>
              <a:buNone/>
              <a:defRPr sz="9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32" name="Text Placeholder 19"/>
          <p:cNvSpPr>
            <a:spLocks noGrp="1"/>
          </p:cNvSpPr>
          <p:nvPr>
            <p:ph type="body" sz="quarter" idx="26" hasCustomPrompt="1"/>
          </p:nvPr>
        </p:nvSpPr>
        <p:spPr>
          <a:xfrm>
            <a:off x="3374069" y="2926718"/>
            <a:ext cx="2394461" cy="252413"/>
          </a:xfrm>
        </p:spPr>
        <p:txBody>
          <a:bodyPr/>
          <a:lstStyle>
            <a:lvl1pPr marL="0" indent="0">
              <a:lnSpc>
                <a:spcPct val="100000"/>
              </a:lnSpc>
              <a:spcBef>
                <a:spcPts val="0"/>
              </a:spcBef>
              <a:buNone/>
              <a:defRPr sz="900" b="1">
                <a:solidFill>
                  <a:schemeClr val="accent1"/>
                </a:solidFill>
                <a:latin typeface="+mn-lt"/>
              </a:defRPr>
            </a:lvl1pPr>
            <a:lvl2pPr marL="0" indent="0">
              <a:lnSpc>
                <a:spcPct val="100000"/>
              </a:lnSpc>
              <a:spcBef>
                <a:spcPts val="0"/>
              </a:spcBef>
              <a:buNone/>
              <a:defRPr sz="9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33" name="Content Placeholder 2"/>
          <p:cNvSpPr>
            <a:spLocks noGrp="1"/>
          </p:cNvSpPr>
          <p:nvPr>
            <p:ph idx="27"/>
          </p:nvPr>
        </p:nvSpPr>
        <p:spPr>
          <a:xfrm>
            <a:off x="430878" y="1402611"/>
            <a:ext cx="2394461" cy="1245287"/>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34" name="Content Placeholder 2"/>
          <p:cNvSpPr>
            <a:spLocks noGrp="1"/>
          </p:cNvSpPr>
          <p:nvPr>
            <p:ph idx="33"/>
          </p:nvPr>
        </p:nvSpPr>
        <p:spPr>
          <a:xfrm>
            <a:off x="3371047" y="1402611"/>
            <a:ext cx="2394461" cy="1245287"/>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35" name="Content Placeholder 2"/>
          <p:cNvSpPr>
            <a:spLocks noGrp="1"/>
          </p:cNvSpPr>
          <p:nvPr>
            <p:ph idx="34"/>
          </p:nvPr>
        </p:nvSpPr>
        <p:spPr>
          <a:xfrm>
            <a:off x="6311215" y="1402611"/>
            <a:ext cx="2394461" cy="1245287"/>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36" name="Content Placeholder 2"/>
          <p:cNvSpPr>
            <a:spLocks noGrp="1"/>
          </p:cNvSpPr>
          <p:nvPr>
            <p:ph idx="35"/>
          </p:nvPr>
        </p:nvSpPr>
        <p:spPr>
          <a:xfrm>
            <a:off x="430878" y="3274382"/>
            <a:ext cx="2394461" cy="1245287"/>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37" name="Content Placeholder 2"/>
          <p:cNvSpPr>
            <a:spLocks noGrp="1"/>
          </p:cNvSpPr>
          <p:nvPr>
            <p:ph idx="36"/>
          </p:nvPr>
        </p:nvSpPr>
        <p:spPr>
          <a:xfrm>
            <a:off x="3371047" y="3274382"/>
            <a:ext cx="2394461" cy="1245287"/>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38" name="Content Placeholder 2"/>
          <p:cNvSpPr>
            <a:spLocks noGrp="1"/>
          </p:cNvSpPr>
          <p:nvPr>
            <p:ph idx="37"/>
          </p:nvPr>
        </p:nvSpPr>
        <p:spPr>
          <a:xfrm>
            <a:off x="6311215" y="3274382"/>
            <a:ext cx="2394461" cy="1245287"/>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Tree>
    <p:extLst>
      <p:ext uri="{BB962C8B-B14F-4D97-AF65-F5344CB8AC3E}">
        <p14:creationId xmlns:p14="http://schemas.microsoft.com/office/powerpoint/2010/main" val="1735952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8 text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14" name="Content Placeholder 2"/>
          <p:cNvSpPr>
            <a:spLocks noGrp="1"/>
          </p:cNvSpPr>
          <p:nvPr>
            <p:ph idx="34"/>
          </p:nvPr>
        </p:nvSpPr>
        <p:spPr>
          <a:xfrm>
            <a:off x="430834" y="1054909"/>
            <a:ext cx="1789799" cy="1585984"/>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16" name="Content Placeholder 2"/>
          <p:cNvSpPr>
            <a:spLocks noGrp="1"/>
          </p:cNvSpPr>
          <p:nvPr>
            <p:ph idx="43"/>
          </p:nvPr>
        </p:nvSpPr>
        <p:spPr>
          <a:xfrm>
            <a:off x="2590473" y="1054909"/>
            <a:ext cx="1789799" cy="1585984"/>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18" name="Content Placeholder 2"/>
          <p:cNvSpPr>
            <a:spLocks noGrp="1"/>
          </p:cNvSpPr>
          <p:nvPr>
            <p:ph idx="44"/>
          </p:nvPr>
        </p:nvSpPr>
        <p:spPr>
          <a:xfrm>
            <a:off x="4750125" y="1054909"/>
            <a:ext cx="1789799" cy="1585984"/>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21" name="Content Placeholder 2"/>
          <p:cNvSpPr>
            <a:spLocks noGrp="1"/>
          </p:cNvSpPr>
          <p:nvPr>
            <p:ph idx="45"/>
          </p:nvPr>
        </p:nvSpPr>
        <p:spPr>
          <a:xfrm>
            <a:off x="6909774" y="1054909"/>
            <a:ext cx="1789799" cy="1585984"/>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22" name="Content Placeholder 2"/>
          <p:cNvSpPr>
            <a:spLocks noGrp="1"/>
          </p:cNvSpPr>
          <p:nvPr>
            <p:ph idx="46"/>
          </p:nvPr>
        </p:nvSpPr>
        <p:spPr>
          <a:xfrm>
            <a:off x="430834" y="2933644"/>
            <a:ext cx="1789799" cy="1585984"/>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23" name="Content Placeholder 2"/>
          <p:cNvSpPr>
            <a:spLocks noGrp="1"/>
          </p:cNvSpPr>
          <p:nvPr>
            <p:ph idx="47"/>
          </p:nvPr>
        </p:nvSpPr>
        <p:spPr>
          <a:xfrm>
            <a:off x="2590473" y="2933644"/>
            <a:ext cx="1789799" cy="1585984"/>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24" name="Content Placeholder 2"/>
          <p:cNvSpPr>
            <a:spLocks noGrp="1"/>
          </p:cNvSpPr>
          <p:nvPr>
            <p:ph idx="48"/>
          </p:nvPr>
        </p:nvSpPr>
        <p:spPr>
          <a:xfrm>
            <a:off x="4750125" y="2933644"/>
            <a:ext cx="1789799" cy="1585984"/>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30" name="Content Placeholder 2"/>
          <p:cNvSpPr>
            <a:spLocks noGrp="1"/>
          </p:cNvSpPr>
          <p:nvPr>
            <p:ph idx="49"/>
          </p:nvPr>
        </p:nvSpPr>
        <p:spPr>
          <a:xfrm>
            <a:off x="6909774" y="2933644"/>
            <a:ext cx="1789799" cy="1585984"/>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Tree>
    <p:extLst>
      <p:ext uri="{BB962C8B-B14F-4D97-AF65-F5344CB8AC3E}">
        <p14:creationId xmlns:p14="http://schemas.microsoft.com/office/powerpoint/2010/main" val="620031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8 textboxes with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24" name="Text Placeholder 19"/>
          <p:cNvSpPr>
            <a:spLocks noGrp="1"/>
          </p:cNvSpPr>
          <p:nvPr>
            <p:ph type="body" sz="quarter" idx="34" hasCustomPrompt="1"/>
          </p:nvPr>
        </p:nvSpPr>
        <p:spPr>
          <a:xfrm>
            <a:off x="438436" y="1054949"/>
            <a:ext cx="1787003" cy="252413"/>
          </a:xfrm>
        </p:spPr>
        <p:txBody>
          <a:bodyPr/>
          <a:lstStyle>
            <a:lvl1pPr marL="0" indent="0">
              <a:lnSpc>
                <a:spcPct val="100000"/>
              </a:lnSpc>
              <a:spcBef>
                <a:spcPts val="0"/>
              </a:spcBef>
              <a:buNone/>
              <a:defRPr sz="900" b="1">
                <a:solidFill>
                  <a:schemeClr val="accent1"/>
                </a:solidFill>
                <a:latin typeface="+mn-lt"/>
              </a:defRPr>
            </a:lvl1pPr>
            <a:lvl2pPr marL="0" indent="0">
              <a:lnSpc>
                <a:spcPct val="100000"/>
              </a:lnSpc>
              <a:spcBef>
                <a:spcPts val="0"/>
              </a:spcBef>
              <a:buNone/>
              <a:defRPr sz="9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5" name="Text Placeholder 19"/>
          <p:cNvSpPr>
            <a:spLocks noGrp="1"/>
          </p:cNvSpPr>
          <p:nvPr>
            <p:ph type="body" sz="quarter" idx="35" hasCustomPrompt="1"/>
          </p:nvPr>
        </p:nvSpPr>
        <p:spPr>
          <a:xfrm>
            <a:off x="2604638" y="1054949"/>
            <a:ext cx="1787003" cy="252413"/>
          </a:xfrm>
        </p:spPr>
        <p:txBody>
          <a:bodyPr/>
          <a:lstStyle>
            <a:lvl1pPr marL="0" indent="0">
              <a:lnSpc>
                <a:spcPct val="100000"/>
              </a:lnSpc>
              <a:spcBef>
                <a:spcPts val="0"/>
              </a:spcBef>
              <a:buNone/>
              <a:defRPr sz="900" b="1">
                <a:solidFill>
                  <a:schemeClr val="accent1"/>
                </a:solidFill>
                <a:latin typeface="+mn-lt"/>
              </a:defRPr>
            </a:lvl1pPr>
            <a:lvl2pPr marL="0" indent="0">
              <a:lnSpc>
                <a:spcPct val="100000"/>
              </a:lnSpc>
              <a:spcBef>
                <a:spcPts val="0"/>
              </a:spcBef>
              <a:buNone/>
              <a:defRPr sz="9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6" name="Text Placeholder 19"/>
          <p:cNvSpPr>
            <a:spLocks noGrp="1"/>
          </p:cNvSpPr>
          <p:nvPr>
            <p:ph type="body" sz="quarter" idx="36" hasCustomPrompt="1"/>
          </p:nvPr>
        </p:nvSpPr>
        <p:spPr>
          <a:xfrm>
            <a:off x="4767815" y="1054949"/>
            <a:ext cx="1787003" cy="252413"/>
          </a:xfrm>
        </p:spPr>
        <p:txBody>
          <a:bodyPr/>
          <a:lstStyle>
            <a:lvl1pPr marL="0" indent="0">
              <a:lnSpc>
                <a:spcPct val="100000"/>
              </a:lnSpc>
              <a:spcBef>
                <a:spcPts val="0"/>
              </a:spcBef>
              <a:buNone/>
              <a:defRPr sz="900" b="1">
                <a:solidFill>
                  <a:schemeClr val="accent1"/>
                </a:solidFill>
                <a:latin typeface="+mn-lt"/>
              </a:defRPr>
            </a:lvl1pPr>
            <a:lvl2pPr marL="0" indent="0">
              <a:lnSpc>
                <a:spcPct val="100000"/>
              </a:lnSpc>
              <a:spcBef>
                <a:spcPts val="0"/>
              </a:spcBef>
              <a:buNone/>
              <a:defRPr sz="9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33" name="Text Placeholder 19"/>
          <p:cNvSpPr>
            <a:spLocks noGrp="1"/>
          </p:cNvSpPr>
          <p:nvPr>
            <p:ph type="body" sz="quarter" idx="37" hasCustomPrompt="1"/>
          </p:nvPr>
        </p:nvSpPr>
        <p:spPr>
          <a:xfrm>
            <a:off x="6918673" y="1054949"/>
            <a:ext cx="1787003" cy="252413"/>
          </a:xfrm>
        </p:spPr>
        <p:txBody>
          <a:bodyPr/>
          <a:lstStyle>
            <a:lvl1pPr marL="0" indent="0">
              <a:lnSpc>
                <a:spcPct val="100000"/>
              </a:lnSpc>
              <a:spcBef>
                <a:spcPts val="0"/>
              </a:spcBef>
              <a:buNone/>
              <a:defRPr sz="900" b="1">
                <a:solidFill>
                  <a:schemeClr val="accent1"/>
                </a:solidFill>
                <a:latin typeface="+mn-lt"/>
              </a:defRPr>
            </a:lvl1pPr>
            <a:lvl2pPr marL="0" indent="0">
              <a:lnSpc>
                <a:spcPct val="100000"/>
              </a:lnSpc>
              <a:spcBef>
                <a:spcPts val="0"/>
              </a:spcBef>
              <a:buNone/>
              <a:defRPr sz="9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34" name="Text Placeholder 19"/>
          <p:cNvSpPr>
            <a:spLocks noGrp="1"/>
          </p:cNvSpPr>
          <p:nvPr>
            <p:ph type="body" sz="quarter" idx="38" hasCustomPrompt="1"/>
          </p:nvPr>
        </p:nvSpPr>
        <p:spPr>
          <a:xfrm>
            <a:off x="438436" y="2932735"/>
            <a:ext cx="1787003" cy="252413"/>
          </a:xfrm>
        </p:spPr>
        <p:txBody>
          <a:bodyPr/>
          <a:lstStyle>
            <a:lvl1pPr marL="0" indent="0">
              <a:lnSpc>
                <a:spcPct val="100000"/>
              </a:lnSpc>
              <a:spcBef>
                <a:spcPts val="0"/>
              </a:spcBef>
              <a:buNone/>
              <a:defRPr sz="900" b="1">
                <a:solidFill>
                  <a:schemeClr val="accent1"/>
                </a:solidFill>
                <a:latin typeface="+mn-lt"/>
              </a:defRPr>
            </a:lvl1pPr>
            <a:lvl2pPr marL="0" indent="0">
              <a:lnSpc>
                <a:spcPct val="100000"/>
              </a:lnSpc>
              <a:spcBef>
                <a:spcPts val="0"/>
              </a:spcBef>
              <a:buNone/>
              <a:defRPr sz="9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43" name="Text Placeholder 19"/>
          <p:cNvSpPr>
            <a:spLocks noGrp="1"/>
          </p:cNvSpPr>
          <p:nvPr>
            <p:ph type="body" sz="quarter" idx="39" hasCustomPrompt="1"/>
          </p:nvPr>
        </p:nvSpPr>
        <p:spPr>
          <a:xfrm>
            <a:off x="2604638" y="2932735"/>
            <a:ext cx="1787003" cy="252413"/>
          </a:xfrm>
        </p:spPr>
        <p:txBody>
          <a:bodyPr/>
          <a:lstStyle>
            <a:lvl1pPr marL="0" indent="0">
              <a:lnSpc>
                <a:spcPct val="100000"/>
              </a:lnSpc>
              <a:spcBef>
                <a:spcPts val="0"/>
              </a:spcBef>
              <a:buNone/>
              <a:defRPr sz="900" b="1">
                <a:solidFill>
                  <a:schemeClr val="accent1"/>
                </a:solidFill>
                <a:latin typeface="+mn-lt"/>
              </a:defRPr>
            </a:lvl1pPr>
            <a:lvl2pPr marL="0" indent="0">
              <a:lnSpc>
                <a:spcPct val="100000"/>
              </a:lnSpc>
              <a:spcBef>
                <a:spcPts val="0"/>
              </a:spcBef>
              <a:buNone/>
              <a:defRPr sz="9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44" name="Text Placeholder 19"/>
          <p:cNvSpPr>
            <a:spLocks noGrp="1"/>
          </p:cNvSpPr>
          <p:nvPr>
            <p:ph type="body" sz="quarter" idx="40" hasCustomPrompt="1"/>
          </p:nvPr>
        </p:nvSpPr>
        <p:spPr>
          <a:xfrm>
            <a:off x="4767815" y="2932735"/>
            <a:ext cx="1787003" cy="252413"/>
          </a:xfrm>
        </p:spPr>
        <p:txBody>
          <a:bodyPr/>
          <a:lstStyle>
            <a:lvl1pPr marL="0" indent="0">
              <a:lnSpc>
                <a:spcPct val="100000"/>
              </a:lnSpc>
              <a:spcBef>
                <a:spcPts val="0"/>
              </a:spcBef>
              <a:buNone/>
              <a:defRPr sz="900" b="1">
                <a:solidFill>
                  <a:schemeClr val="accent1"/>
                </a:solidFill>
                <a:latin typeface="+mn-lt"/>
              </a:defRPr>
            </a:lvl1pPr>
            <a:lvl2pPr marL="0" indent="0">
              <a:lnSpc>
                <a:spcPct val="100000"/>
              </a:lnSpc>
              <a:spcBef>
                <a:spcPts val="0"/>
              </a:spcBef>
              <a:buNone/>
              <a:defRPr sz="9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45" name="Text Placeholder 19"/>
          <p:cNvSpPr>
            <a:spLocks noGrp="1"/>
          </p:cNvSpPr>
          <p:nvPr>
            <p:ph type="body" sz="quarter" idx="41" hasCustomPrompt="1"/>
          </p:nvPr>
        </p:nvSpPr>
        <p:spPr>
          <a:xfrm>
            <a:off x="6918673" y="2932735"/>
            <a:ext cx="1787003" cy="252413"/>
          </a:xfrm>
        </p:spPr>
        <p:txBody>
          <a:bodyPr/>
          <a:lstStyle>
            <a:lvl1pPr marL="0" indent="0">
              <a:lnSpc>
                <a:spcPct val="100000"/>
              </a:lnSpc>
              <a:spcBef>
                <a:spcPts val="0"/>
              </a:spcBef>
              <a:buNone/>
              <a:defRPr sz="900" b="1">
                <a:solidFill>
                  <a:schemeClr val="accent1"/>
                </a:solidFill>
                <a:latin typeface="+mn-lt"/>
              </a:defRPr>
            </a:lvl1pPr>
            <a:lvl2pPr marL="0" indent="0">
              <a:lnSpc>
                <a:spcPct val="100000"/>
              </a:lnSpc>
              <a:spcBef>
                <a:spcPts val="0"/>
              </a:spcBef>
              <a:buNone/>
              <a:defRPr sz="9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46" name="Content Placeholder 6"/>
          <p:cNvSpPr>
            <a:spLocks noGrp="1"/>
          </p:cNvSpPr>
          <p:nvPr>
            <p:ph sz="quarter" idx="42"/>
          </p:nvPr>
        </p:nvSpPr>
        <p:spPr>
          <a:xfrm>
            <a:off x="438380" y="1400547"/>
            <a:ext cx="1784962" cy="125279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lang="en-US"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lang="en-US"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47" name="Content Placeholder 6"/>
          <p:cNvSpPr>
            <a:spLocks noGrp="1"/>
          </p:cNvSpPr>
          <p:nvPr>
            <p:ph sz="quarter" idx="56"/>
          </p:nvPr>
        </p:nvSpPr>
        <p:spPr>
          <a:xfrm>
            <a:off x="2603674" y="1400547"/>
            <a:ext cx="1784962" cy="125279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lang="en-US"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lang="en-US"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48" name="Content Placeholder 6"/>
          <p:cNvSpPr>
            <a:spLocks noGrp="1"/>
          </p:cNvSpPr>
          <p:nvPr>
            <p:ph sz="quarter" idx="57"/>
          </p:nvPr>
        </p:nvSpPr>
        <p:spPr>
          <a:xfrm>
            <a:off x="4764434" y="1400547"/>
            <a:ext cx="1784962" cy="125279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lang="en-US"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lang="en-US"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49" name="Content Placeholder 6"/>
          <p:cNvSpPr>
            <a:spLocks noGrp="1"/>
          </p:cNvSpPr>
          <p:nvPr>
            <p:ph sz="quarter" idx="58"/>
          </p:nvPr>
        </p:nvSpPr>
        <p:spPr>
          <a:xfrm>
            <a:off x="6925193" y="1394199"/>
            <a:ext cx="1784962" cy="125279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lang="en-US"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lang="en-US"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50" name="Content Placeholder 6"/>
          <p:cNvSpPr>
            <a:spLocks noGrp="1"/>
          </p:cNvSpPr>
          <p:nvPr>
            <p:ph sz="quarter" idx="59"/>
          </p:nvPr>
        </p:nvSpPr>
        <p:spPr>
          <a:xfrm>
            <a:off x="438380" y="3266827"/>
            <a:ext cx="1784962" cy="125279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lang="en-US"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lang="en-US"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51" name="Content Placeholder 6"/>
          <p:cNvSpPr>
            <a:spLocks noGrp="1"/>
          </p:cNvSpPr>
          <p:nvPr>
            <p:ph sz="quarter" idx="60"/>
          </p:nvPr>
        </p:nvSpPr>
        <p:spPr>
          <a:xfrm>
            <a:off x="2603674" y="3266827"/>
            <a:ext cx="1784962" cy="125279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lang="en-US"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lang="en-US"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52" name="Content Placeholder 6"/>
          <p:cNvSpPr>
            <a:spLocks noGrp="1"/>
          </p:cNvSpPr>
          <p:nvPr>
            <p:ph sz="quarter" idx="61"/>
          </p:nvPr>
        </p:nvSpPr>
        <p:spPr>
          <a:xfrm>
            <a:off x="4764434" y="3266827"/>
            <a:ext cx="1784962" cy="125279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lang="en-US"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lang="en-US"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53" name="Content Placeholder 6"/>
          <p:cNvSpPr>
            <a:spLocks noGrp="1"/>
          </p:cNvSpPr>
          <p:nvPr>
            <p:ph sz="quarter" idx="62"/>
          </p:nvPr>
        </p:nvSpPr>
        <p:spPr>
          <a:xfrm>
            <a:off x="6925193" y="3266827"/>
            <a:ext cx="1784962" cy="125279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lang="en-US" sz="9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lang="en-US" sz="9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lang="en-US" sz="9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Tree>
    <p:extLst>
      <p:ext uri="{BB962C8B-B14F-4D97-AF65-F5344CB8AC3E}">
        <p14:creationId xmlns:p14="http://schemas.microsoft.com/office/powerpoint/2010/main" val="2224198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 columns 1/3 spli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15" name="Content Placeholder 2"/>
          <p:cNvSpPr>
            <a:spLocks noGrp="1"/>
          </p:cNvSpPr>
          <p:nvPr>
            <p:ph idx="28"/>
          </p:nvPr>
        </p:nvSpPr>
        <p:spPr>
          <a:xfrm>
            <a:off x="3370991" y="1444271"/>
            <a:ext cx="5333118" cy="3075385"/>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0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0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16" name="Content Placeholder 2"/>
          <p:cNvSpPr>
            <a:spLocks noGrp="1"/>
          </p:cNvSpPr>
          <p:nvPr>
            <p:ph idx="27"/>
          </p:nvPr>
        </p:nvSpPr>
        <p:spPr>
          <a:xfrm>
            <a:off x="430878" y="1444271"/>
            <a:ext cx="2394461" cy="3075385"/>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0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0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17" name="Text Placeholder 19"/>
          <p:cNvSpPr>
            <a:spLocks noGrp="1"/>
          </p:cNvSpPr>
          <p:nvPr>
            <p:ph type="body" sz="quarter" idx="15" hasCustomPrompt="1"/>
          </p:nvPr>
        </p:nvSpPr>
        <p:spPr>
          <a:xfrm>
            <a:off x="432389" y="1054949"/>
            <a:ext cx="2394461" cy="252413"/>
          </a:xfrm>
        </p:spPr>
        <p:txBody>
          <a:bodyPr/>
          <a:lstStyle>
            <a:lvl1pPr marL="0" indent="0">
              <a:lnSpc>
                <a:spcPct val="100000"/>
              </a:lnSpc>
              <a:spcBef>
                <a:spcPts val="0"/>
              </a:spcBef>
              <a:buNone/>
              <a:defRPr sz="1000" b="1">
                <a:solidFill>
                  <a:schemeClr val="accent1"/>
                </a:solidFill>
                <a:latin typeface="+mn-lt"/>
              </a:defRPr>
            </a:lvl1pPr>
            <a:lvl2pPr marL="0" indent="0">
              <a:lnSpc>
                <a:spcPct val="100000"/>
              </a:lnSpc>
              <a:spcBef>
                <a:spcPts val="0"/>
              </a:spcBef>
              <a:buNone/>
              <a:defRPr sz="10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9" name="Text Placeholder 19"/>
          <p:cNvSpPr>
            <a:spLocks noGrp="1"/>
          </p:cNvSpPr>
          <p:nvPr>
            <p:ph type="body" sz="quarter" idx="17" hasCustomPrompt="1"/>
          </p:nvPr>
        </p:nvSpPr>
        <p:spPr>
          <a:xfrm>
            <a:off x="3374013" y="1054949"/>
            <a:ext cx="5333118" cy="252413"/>
          </a:xfrm>
        </p:spPr>
        <p:txBody>
          <a:bodyPr/>
          <a:lstStyle>
            <a:lvl1pPr marL="0" indent="0">
              <a:lnSpc>
                <a:spcPct val="100000"/>
              </a:lnSpc>
              <a:spcBef>
                <a:spcPts val="0"/>
              </a:spcBef>
              <a:buNone/>
              <a:defRPr sz="1000" b="1">
                <a:solidFill>
                  <a:schemeClr val="accent1"/>
                </a:solidFill>
                <a:latin typeface="+mn-lt"/>
              </a:defRPr>
            </a:lvl1pPr>
            <a:lvl2pPr marL="0" indent="0">
              <a:lnSpc>
                <a:spcPct val="100000"/>
              </a:lnSpc>
              <a:spcBef>
                <a:spcPts val="0"/>
              </a:spcBef>
              <a:buNone/>
              <a:defRPr sz="10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2415747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cSld name="Video Layout">
    <p:bg>
      <p:bgRef idx="1001">
        <a:schemeClr val="bg1"/>
      </p:bgRef>
    </p:bg>
    <p:spTree>
      <p:nvGrpSpPr>
        <p:cNvPr id="1" name="Shape 81"/>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 columns 2/3 spli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11" name="Text Placeholder 19"/>
          <p:cNvSpPr>
            <a:spLocks noGrp="1"/>
          </p:cNvSpPr>
          <p:nvPr>
            <p:ph type="body" sz="quarter" idx="15" hasCustomPrompt="1"/>
          </p:nvPr>
        </p:nvSpPr>
        <p:spPr>
          <a:xfrm>
            <a:off x="432333" y="1054949"/>
            <a:ext cx="5333118" cy="252413"/>
          </a:xfrm>
        </p:spPr>
        <p:txBody>
          <a:bodyPr/>
          <a:lstStyle>
            <a:lvl1pPr marL="0" indent="0">
              <a:lnSpc>
                <a:spcPct val="100000"/>
              </a:lnSpc>
              <a:spcBef>
                <a:spcPts val="0"/>
              </a:spcBef>
              <a:buNone/>
              <a:defRPr sz="1000" b="1">
                <a:solidFill>
                  <a:schemeClr val="accent1"/>
                </a:solidFill>
                <a:latin typeface="+mn-lt"/>
              </a:defRPr>
            </a:lvl1pPr>
            <a:lvl2pPr marL="0" indent="0">
              <a:lnSpc>
                <a:spcPct val="100000"/>
              </a:lnSpc>
              <a:spcBef>
                <a:spcPts val="0"/>
              </a:spcBef>
              <a:buNone/>
              <a:defRPr sz="10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7" name="Text Placeholder 19"/>
          <p:cNvSpPr>
            <a:spLocks noGrp="1"/>
          </p:cNvSpPr>
          <p:nvPr>
            <p:ph type="body" sz="quarter" idx="17" hasCustomPrompt="1"/>
          </p:nvPr>
        </p:nvSpPr>
        <p:spPr>
          <a:xfrm>
            <a:off x="6309702" y="1054949"/>
            <a:ext cx="2394461" cy="252413"/>
          </a:xfrm>
        </p:spPr>
        <p:txBody>
          <a:bodyPr/>
          <a:lstStyle>
            <a:lvl1pPr marL="0" indent="0">
              <a:lnSpc>
                <a:spcPct val="100000"/>
              </a:lnSpc>
              <a:spcBef>
                <a:spcPts val="0"/>
              </a:spcBef>
              <a:buNone/>
              <a:defRPr sz="1000" b="1">
                <a:solidFill>
                  <a:schemeClr val="accent1"/>
                </a:solidFill>
                <a:latin typeface="+mn-lt"/>
              </a:defRPr>
            </a:lvl1pPr>
            <a:lvl2pPr marL="0" indent="0">
              <a:lnSpc>
                <a:spcPct val="100000"/>
              </a:lnSpc>
              <a:spcBef>
                <a:spcPts val="0"/>
              </a:spcBef>
              <a:buNone/>
              <a:defRPr sz="1000">
                <a:solidFill>
                  <a:schemeClr val="accent1"/>
                </a:solidFill>
                <a:latin typeface="+mn-lt"/>
              </a:defRPr>
            </a:lvl2pPr>
            <a:lvl3pPr>
              <a:defRPr sz="900">
                <a:solidFill>
                  <a:schemeClr val="accent2"/>
                </a:solidFill>
              </a:defRPr>
            </a:lvl3pPr>
            <a:lvl4pPr>
              <a:defRPr sz="900">
                <a:solidFill>
                  <a:schemeClr val="accent2"/>
                </a:solidFill>
              </a:defRPr>
            </a:lvl4pPr>
            <a:lvl5pPr>
              <a:defRPr sz="9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8" name="Content Placeholder 2"/>
          <p:cNvSpPr>
            <a:spLocks noGrp="1"/>
          </p:cNvSpPr>
          <p:nvPr>
            <p:ph idx="28"/>
          </p:nvPr>
        </p:nvSpPr>
        <p:spPr>
          <a:xfrm>
            <a:off x="6309702" y="1444271"/>
            <a:ext cx="2394461" cy="3075385"/>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0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0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19" name="Content Placeholder 2"/>
          <p:cNvSpPr>
            <a:spLocks noGrp="1"/>
          </p:cNvSpPr>
          <p:nvPr>
            <p:ph idx="27"/>
          </p:nvPr>
        </p:nvSpPr>
        <p:spPr>
          <a:xfrm>
            <a:off x="430822" y="1444271"/>
            <a:ext cx="5333118" cy="3075385"/>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0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0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Tree>
    <p:extLst>
      <p:ext uri="{BB962C8B-B14F-4D97-AF65-F5344CB8AC3E}">
        <p14:creationId xmlns:p14="http://schemas.microsoft.com/office/powerpoint/2010/main" val="370647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V - small portrait">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8051073" y="1045127"/>
            <a:ext cx="653035" cy="685800"/>
          </a:xfrm>
          <a:noFill/>
          <a:ln>
            <a:noFill/>
          </a:ln>
        </p:spPr>
        <p:txBody>
          <a:bodyPr anchor="ctr" anchorCtr="0"/>
          <a:lstStyle>
            <a:lvl1pPr marL="0" indent="0" algn="ctr">
              <a:buFontTx/>
              <a:buNone/>
              <a:defRPr sz="900" b="1">
                <a:solidFill>
                  <a:srgbClr val="808080"/>
                </a:solidFill>
              </a:defRPr>
            </a:lvl1pPr>
          </a:lstStyle>
          <a:p>
            <a:r>
              <a:rPr lang="en-US" dirty="0" smtClean="0"/>
              <a:t>Click icon to add picture</a:t>
            </a:r>
            <a:endParaRPr lang="en-GB" dirty="0"/>
          </a:p>
        </p:txBody>
      </p:sp>
      <p:sp>
        <p:nvSpPr>
          <p:cNvPr id="9" name="Text Placeholder 8"/>
          <p:cNvSpPr>
            <a:spLocks noGrp="1"/>
          </p:cNvSpPr>
          <p:nvPr>
            <p:ph type="body" sz="quarter" idx="12"/>
          </p:nvPr>
        </p:nvSpPr>
        <p:spPr>
          <a:xfrm>
            <a:off x="427799" y="1054895"/>
            <a:ext cx="7393120" cy="3698081"/>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5" name="Rectangle 2"/>
          <p:cNvSpPr>
            <a:spLocks noGrp="1" noChangeArrowheads="1"/>
          </p:cNvSpPr>
          <p:nvPr>
            <p:ph type="title"/>
          </p:nvPr>
        </p:nvSpPr>
        <p:spPr bwMode="auto">
          <a:xfrm>
            <a:off x="520427" y="160557"/>
            <a:ext cx="5652633" cy="721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dirty="0" smtClean="0"/>
              <a:t>Click to edit Master title</a:t>
            </a:r>
          </a:p>
        </p:txBody>
      </p:sp>
    </p:spTree>
    <p:extLst>
      <p:ext uri="{BB962C8B-B14F-4D97-AF65-F5344CB8AC3E}">
        <p14:creationId xmlns:p14="http://schemas.microsoft.com/office/powerpoint/2010/main" val="639858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V - large portrait">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428796" y="1054894"/>
            <a:ext cx="2605607" cy="2878931"/>
          </a:xfrm>
        </p:spPr>
        <p:txBody>
          <a:bodyPr anchor="ctr" anchorCtr="0"/>
          <a:lstStyle>
            <a:lvl1pPr marL="0" indent="0" algn="ctr">
              <a:lnSpc>
                <a:spcPct val="100000"/>
              </a:lnSpc>
              <a:buFontTx/>
              <a:buNone/>
              <a:defRPr sz="1000" b="1">
                <a:solidFill>
                  <a:srgbClr val="808080"/>
                </a:solidFill>
              </a:defRPr>
            </a:lvl1pPr>
          </a:lstStyle>
          <a:p>
            <a:r>
              <a:rPr lang="en-US" dirty="0" smtClean="0"/>
              <a:t>Click icon to add picture</a:t>
            </a:r>
            <a:endParaRPr lang="en-GB" dirty="0"/>
          </a:p>
        </p:txBody>
      </p:sp>
      <p:sp>
        <p:nvSpPr>
          <p:cNvPr id="13" name="Text Placeholder 12"/>
          <p:cNvSpPr>
            <a:spLocks noGrp="1"/>
          </p:cNvSpPr>
          <p:nvPr>
            <p:ph type="body" sz="quarter" idx="12"/>
          </p:nvPr>
        </p:nvSpPr>
        <p:spPr>
          <a:xfrm>
            <a:off x="3620414" y="1054950"/>
            <a:ext cx="5079160" cy="3468291"/>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0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0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5" name="Rectangle 2"/>
          <p:cNvSpPr>
            <a:spLocks noGrp="1" noChangeArrowheads="1"/>
          </p:cNvSpPr>
          <p:nvPr>
            <p:ph type="title"/>
          </p:nvPr>
        </p:nvSpPr>
        <p:spPr bwMode="auto">
          <a:xfrm>
            <a:off x="520427" y="160557"/>
            <a:ext cx="5652633" cy="721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dirty="0" smtClean="0"/>
              <a:t>Click to edit Master title</a:t>
            </a:r>
          </a:p>
        </p:txBody>
      </p:sp>
    </p:spTree>
    <p:extLst>
      <p:ext uri="{BB962C8B-B14F-4D97-AF65-F5344CB8AC3E}">
        <p14:creationId xmlns:p14="http://schemas.microsoft.com/office/powerpoint/2010/main" val="359871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3" name="Title 2"/>
          <p:cNvSpPr>
            <a:spLocks noGrp="1" noChangeArrowheads="1"/>
          </p:cNvSpPr>
          <p:nvPr>
            <p:ph type="title"/>
          </p:nvPr>
        </p:nvSpPr>
        <p:spPr bwMode="auto">
          <a:xfrm>
            <a:off x="520427" y="160557"/>
            <a:ext cx="5652633" cy="721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dirty="0" smtClean="0"/>
              <a:t>Click to edit Master title</a:t>
            </a:r>
          </a:p>
        </p:txBody>
      </p:sp>
    </p:spTree>
    <p:extLst>
      <p:ext uri="{BB962C8B-B14F-4D97-AF65-F5344CB8AC3E}">
        <p14:creationId xmlns:p14="http://schemas.microsoft.com/office/powerpoint/2010/main" val="4037619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Blank logo slide">
    <p:spTree>
      <p:nvGrpSpPr>
        <p:cNvPr id="1" name=""/>
        <p:cNvGrpSpPr/>
        <p:nvPr/>
      </p:nvGrpSpPr>
      <p:grpSpPr>
        <a:xfrm>
          <a:off x="0" y="0"/>
          <a:ext cx="0" cy="0"/>
          <a:chOff x="0" y="0"/>
          <a:chExt cx="0" cy="0"/>
        </a:xfrm>
      </p:grpSpPr>
      <p:pic>
        <p:nvPicPr>
          <p:cNvPr id="3"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408949" y="2139659"/>
            <a:ext cx="3669826" cy="733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23592" y="3091014"/>
            <a:ext cx="2096817" cy="475441"/>
          </a:xfrm>
          <a:prstGeom prst="rect">
            <a:avLst/>
          </a:prstGeom>
        </p:spPr>
      </p:pic>
    </p:spTree>
    <p:extLst>
      <p:ext uri="{BB962C8B-B14F-4D97-AF65-F5344CB8AC3E}">
        <p14:creationId xmlns:p14="http://schemas.microsoft.com/office/powerpoint/2010/main" val="1766607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JLR sec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Rectangle 2"/>
          <p:cNvSpPr/>
          <p:nvPr userDrawn="1"/>
        </p:nvSpPr>
        <p:spPr bwMode="auto">
          <a:xfrm>
            <a:off x="1348583" y="1314450"/>
            <a:ext cx="6446837" cy="2876550"/>
          </a:xfrm>
          <a:prstGeom prst="rect">
            <a:avLst/>
          </a:prstGeom>
          <a:solidFill>
            <a:schemeClr val="tx2"/>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defTabSz="913316" fontAlgn="base">
              <a:spcBef>
                <a:spcPct val="0"/>
              </a:spcBef>
              <a:spcAft>
                <a:spcPct val="0"/>
              </a:spcAft>
            </a:pPr>
            <a:r>
              <a:rPr lang="en-GB" sz="4800" b="1" kern="1200" dirty="0" smtClean="0">
                <a:solidFill>
                  <a:srgbClr val="FFFFFF"/>
                </a:solidFill>
                <a:latin typeface="Arial" charset="0"/>
              </a:rPr>
              <a:t>JLR slides</a:t>
            </a:r>
          </a:p>
        </p:txBody>
      </p:sp>
    </p:spTree>
    <p:extLst>
      <p:ext uri="{BB962C8B-B14F-4D97-AF65-F5344CB8AC3E}">
        <p14:creationId xmlns:p14="http://schemas.microsoft.com/office/powerpoint/2010/main" val="3077315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5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5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Tree>
    <p:extLst>
      <p:ext uri="{BB962C8B-B14F-4D97-AF65-F5344CB8AC3E}">
        <p14:creationId xmlns:p14="http://schemas.microsoft.com/office/powerpoint/2010/main" val="2567007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sz="half" idx="1"/>
          </p:nvPr>
        </p:nvSpPr>
        <p:spPr>
          <a:xfrm>
            <a:off x="523989" y="1207586"/>
            <a:ext cx="4059369" cy="3303984"/>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5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5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5pPr>
            <a:lvl6pPr>
              <a:defRPr sz="1400"/>
            </a:lvl6pPr>
            <a:lvl7pPr>
              <a:defRPr sz="1400"/>
            </a:lvl7pPr>
            <a:lvl8pPr>
              <a:defRPr sz="1400"/>
            </a:lvl8pPr>
            <a:lvl9pPr>
              <a:defRPr sz="1400"/>
            </a:lvl9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4" name="Content Placeholder 3"/>
          <p:cNvSpPr>
            <a:spLocks noGrp="1"/>
          </p:cNvSpPr>
          <p:nvPr>
            <p:ph sz="half" idx="2"/>
          </p:nvPr>
        </p:nvSpPr>
        <p:spPr>
          <a:xfrm>
            <a:off x="4697685" y="1207586"/>
            <a:ext cx="4059369" cy="3303984"/>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5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5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5pPr>
            <a:lvl6pPr>
              <a:defRPr sz="1400"/>
            </a:lvl6pPr>
            <a:lvl7pPr>
              <a:defRPr sz="1400"/>
            </a:lvl7pPr>
            <a:lvl8pPr>
              <a:defRPr sz="1400"/>
            </a:lvl8pPr>
            <a:lvl9pPr>
              <a:defRPr sz="1400"/>
            </a:lvl9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Tree>
    <p:extLst>
      <p:ext uri="{BB962C8B-B14F-4D97-AF65-F5344CB8AC3E}">
        <p14:creationId xmlns:p14="http://schemas.microsoft.com/office/powerpoint/2010/main" val="4167523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23989" y="1207586"/>
            <a:ext cx="4059369" cy="3303984"/>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100" b="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100" b="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100" b="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100" b="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100" b="0"/>
            </a:lvl5pPr>
            <a:lvl6pPr>
              <a:defRPr sz="1400"/>
            </a:lvl6pPr>
            <a:lvl7pPr>
              <a:defRPr sz="1400"/>
            </a:lvl7pPr>
            <a:lvl8pPr>
              <a:defRPr sz="1400"/>
            </a:lvl8pPr>
            <a:lvl9pPr>
              <a:defRPr sz="1400"/>
            </a:lvl9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4" name="Content Placeholder 3"/>
          <p:cNvSpPr>
            <a:spLocks noGrp="1"/>
          </p:cNvSpPr>
          <p:nvPr>
            <p:ph sz="half" idx="2"/>
          </p:nvPr>
        </p:nvSpPr>
        <p:spPr>
          <a:xfrm>
            <a:off x="4697685" y="1207586"/>
            <a:ext cx="4059369" cy="3303984"/>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500" b="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500" b="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b="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b="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b="0"/>
            </a:lvl5pPr>
            <a:lvl6pPr>
              <a:defRPr sz="1400"/>
            </a:lvl6pPr>
            <a:lvl7pPr>
              <a:defRPr sz="1400"/>
            </a:lvl7pPr>
            <a:lvl8pPr>
              <a:defRPr sz="1400"/>
            </a:lvl8pPr>
            <a:lvl9pPr>
              <a:defRPr sz="1400"/>
            </a:lvl9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Tree>
    <p:extLst>
      <p:ext uri="{BB962C8B-B14F-4D97-AF65-F5344CB8AC3E}">
        <p14:creationId xmlns:p14="http://schemas.microsoft.com/office/powerpoint/2010/main" val="2621552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Text and Chart">
    <p:spTree>
      <p:nvGrpSpPr>
        <p:cNvPr id="1" name=""/>
        <p:cNvGrpSpPr/>
        <p:nvPr/>
      </p:nvGrpSpPr>
      <p:grpSpPr>
        <a:xfrm>
          <a:off x="0" y="0"/>
          <a:ext cx="0" cy="0"/>
          <a:chOff x="0" y="0"/>
          <a:chExt cx="0" cy="0"/>
        </a:xfrm>
      </p:grpSpPr>
      <p:sp>
        <p:nvSpPr>
          <p:cNvPr id="6" name="Chart Placeholder 5"/>
          <p:cNvSpPr>
            <a:spLocks noGrp="1"/>
          </p:cNvSpPr>
          <p:nvPr>
            <p:ph type="chart" sz="quarter" idx="10"/>
          </p:nvPr>
        </p:nvSpPr>
        <p:spPr>
          <a:xfrm>
            <a:off x="4722646" y="1206115"/>
            <a:ext cx="4021264" cy="3261122"/>
          </a:xfrm>
        </p:spPr>
        <p:txBody>
          <a:bodyPr/>
          <a:lstStyle/>
          <a:p>
            <a:endParaRPr lang="en-GB" dirty="0"/>
          </a:p>
        </p:txBody>
      </p:sp>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sz="half" idx="1"/>
          </p:nvPr>
        </p:nvSpPr>
        <p:spPr>
          <a:xfrm>
            <a:off x="523989" y="1207586"/>
            <a:ext cx="4059369" cy="3303984"/>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5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5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5pPr>
            <a:lvl6pPr>
              <a:defRPr sz="1400"/>
            </a:lvl6pPr>
            <a:lvl7pPr>
              <a:defRPr sz="1400"/>
            </a:lvl7pPr>
            <a:lvl8pPr>
              <a:defRPr sz="1400"/>
            </a:lvl8pPr>
            <a:lvl9pPr>
              <a:defRPr sz="1400"/>
            </a:lvl9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Tree>
    <p:extLst>
      <p:ext uri="{BB962C8B-B14F-4D97-AF65-F5344CB8AC3E}">
        <p14:creationId xmlns:p14="http://schemas.microsoft.com/office/powerpoint/2010/main" val="3727600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3840" y="3615537"/>
            <a:ext cx="8696325" cy="341986"/>
          </a:xfrm>
        </p:spPr>
        <p:txBody>
          <a:bodyPr/>
          <a:lstStyle>
            <a:lvl1pPr marL="0" indent="0">
              <a:buNone/>
              <a:defRPr sz="2000" b="1" i="0" cap="all" spc="0" baseline="0">
                <a:solidFill>
                  <a:schemeClr val="tx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223840" y="3916081"/>
            <a:ext cx="8696325" cy="285129"/>
          </a:xfrm>
        </p:spPr>
        <p:txBody>
          <a:bodyPr/>
          <a:lstStyle>
            <a:lvl1pPr marL="176200" indent="-176200" algn="l">
              <a:buFont typeface="Arial" panose="020B0604020202020204" pitchFamily="34" charset="0"/>
              <a:buChar char="–"/>
              <a:defRPr sz="1600" cap="all" spc="0" baseline="0">
                <a:solidFill>
                  <a:schemeClr val="tx1"/>
                </a:solidFill>
              </a:defRPr>
            </a:lvl1pPr>
            <a:lvl2pPr marL="457166" indent="0" algn="ctr">
              <a:buNone/>
              <a:defRPr>
                <a:solidFill>
                  <a:schemeClr val="tx1">
                    <a:tint val="75000"/>
                  </a:schemeClr>
                </a:solidFill>
              </a:defRPr>
            </a:lvl2pPr>
            <a:lvl3pPr marL="914333" indent="0" algn="ctr">
              <a:buNone/>
              <a:defRPr>
                <a:solidFill>
                  <a:schemeClr val="tx1">
                    <a:tint val="75000"/>
                  </a:schemeClr>
                </a:solidFill>
              </a:defRPr>
            </a:lvl3pPr>
            <a:lvl4pPr marL="1371498" indent="0" algn="ctr">
              <a:buNone/>
              <a:defRPr>
                <a:solidFill>
                  <a:schemeClr val="tx1">
                    <a:tint val="75000"/>
                  </a:schemeClr>
                </a:solidFill>
              </a:defRPr>
            </a:lvl4pPr>
            <a:lvl5pPr marL="1828664" indent="0" algn="ctr">
              <a:buNone/>
              <a:defRPr>
                <a:solidFill>
                  <a:schemeClr val="tx1">
                    <a:tint val="75000"/>
                  </a:schemeClr>
                </a:solidFill>
              </a:defRPr>
            </a:lvl5pPr>
            <a:lvl6pPr marL="2285829" indent="0" algn="ctr">
              <a:buNone/>
              <a:defRPr>
                <a:solidFill>
                  <a:schemeClr val="tx1">
                    <a:tint val="75000"/>
                  </a:schemeClr>
                </a:solidFill>
              </a:defRPr>
            </a:lvl6pPr>
            <a:lvl7pPr marL="2742995" indent="0" algn="ctr">
              <a:buNone/>
              <a:defRPr>
                <a:solidFill>
                  <a:schemeClr val="tx1">
                    <a:tint val="75000"/>
                  </a:schemeClr>
                </a:solidFill>
              </a:defRPr>
            </a:lvl7pPr>
            <a:lvl8pPr marL="3200160" indent="0" algn="ctr">
              <a:buNone/>
              <a:defRPr>
                <a:solidFill>
                  <a:schemeClr val="tx1">
                    <a:tint val="75000"/>
                  </a:schemeClr>
                </a:solidFill>
              </a:defRPr>
            </a:lvl8pPr>
            <a:lvl9pPr marL="3657326" indent="0" algn="ctr">
              <a:buNone/>
              <a:defRPr>
                <a:solidFill>
                  <a:schemeClr val="tx1">
                    <a:tint val="75000"/>
                  </a:schemeClr>
                </a:solidFill>
              </a:defRPr>
            </a:lvl9pPr>
          </a:lstStyle>
          <a:p>
            <a:r>
              <a:rPr lang="en-US" dirty="0" smtClean="0"/>
              <a:t>Click to edit Master subtitle style</a:t>
            </a:r>
            <a:endParaRPr lang="en-GB" dirty="0"/>
          </a:p>
        </p:txBody>
      </p:sp>
      <p:sp>
        <p:nvSpPr>
          <p:cNvPr id="9" name="Text Placeholder 8"/>
          <p:cNvSpPr>
            <a:spLocks noGrp="1"/>
          </p:cNvSpPr>
          <p:nvPr>
            <p:ph type="body" sz="quarter" idx="10"/>
          </p:nvPr>
        </p:nvSpPr>
        <p:spPr>
          <a:xfrm>
            <a:off x="223839" y="4470259"/>
            <a:ext cx="2203450" cy="599173"/>
          </a:xfrm>
        </p:spPr>
        <p:txBody>
          <a:bodyPr/>
          <a:lstStyle>
            <a:lvl1pPr>
              <a:spcBef>
                <a:spcPts val="0"/>
              </a:spcBef>
              <a:defRPr sz="1100">
                <a:solidFill>
                  <a:schemeClr val="tx1"/>
                </a:solidFill>
              </a:defRPr>
            </a:lvl1pPr>
            <a:lvl2pPr>
              <a:defRPr sz="1100"/>
            </a:lvl2pPr>
            <a:lvl3pPr>
              <a:defRPr sz="1100"/>
            </a:lvl3pPr>
            <a:lvl4pPr>
              <a:defRPr sz="1100"/>
            </a:lvl4pPr>
            <a:lvl5pPr>
              <a:defRPr sz="1100"/>
            </a:lvl5pPr>
          </a:lstStyle>
          <a:p>
            <a:pPr lvl="0"/>
            <a:r>
              <a:rPr lang="en-US" dirty="0" smtClean="0"/>
              <a:t>Click to edit Master text styles</a:t>
            </a:r>
            <a:endParaRPr lang="en-GB" dirty="0"/>
          </a:p>
        </p:txBody>
      </p:sp>
      <p:sp>
        <p:nvSpPr>
          <p:cNvPr id="10" name="TextBox 9"/>
          <p:cNvSpPr txBox="1"/>
          <p:nvPr userDrawn="1"/>
        </p:nvSpPr>
        <p:spPr>
          <a:xfrm>
            <a:off x="7589047" y="4819148"/>
            <a:ext cx="1328738" cy="138499"/>
          </a:xfrm>
          <a:prstGeom prst="rect">
            <a:avLst/>
          </a:prstGeom>
          <a:noFill/>
        </p:spPr>
        <p:txBody>
          <a:bodyPr wrap="square" lIns="0" tIns="0" rIns="0" bIns="0" rtlCol="0" anchor="b" anchorCtr="0">
            <a:spAutoFit/>
          </a:bodyPr>
          <a:lstStyle/>
          <a:p>
            <a:pPr algn="r"/>
            <a:r>
              <a:rPr lang="en-GB" sz="900" kern="1200" dirty="0" smtClean="0">
                <a:solidFill>
                  <a:srgbClr val="1E1E1E"/>
                </a:solidFill>
                <a:ea typeface="+mn-ea"/>
                <a:cs typeface="+mn-cs"/>
              </a:rPr>
              <a:t>Confidential ©2017</a:t>
            </a:r>
            <a:endParaRPr lang="en-GB" sz="900" kern="1200" dirty="0">
              <a:solidFill>
                <a:srgbClr val="1E1E1E"/>
              </a:solidFill>
              <a:ea typeface="+mn-ea"/>
              <a:cs typeface="+mn-cs"/>
            </a:endParaRPr>
          </a:p>
        </p:txBody>
      </p:sp>
      <p:sp>
        <p:nvSpPr>
          <p:cNvPr id="12" name="Picture Placeholder 11"/>
          <p:cNvSpPr>
            <a:spLocks noGrp="1"/>
          </p:cNvSpPr>
          <p:nvPr>
            <p:ph type="pic" sz="quarter" idx="11"/>
          </p:nvPr>
        </p:nvSpPr>
        <p:spPr>
          <a:xfrm>
            <a:off x="0" y="820738"/>
            <a:ext cx="9144000" cy="2635250"/>
          </a:xfrm>
          <a:solidFill>
            <a:schemeClr val="bg2"/>
          </a:solidFill>
        </p:spPr>
        <p:txBody>
          <a:bodyPr/>
          <a:lstStyle/>
          <a:p>
            <a:endParaRPr lang="en-GB"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98623" y="210090"/>
            <a:ext cx="1621540" cy="402337"/>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3839" y="210772"/>
            <a:ext cx="2096817" cy="475441"/>
          </a:xfrm>
          <a:prstGeom prst="rect">
            <a:avLst/>
          </a:prstGeom>
        </p:spPr>
      </p:pic>
    </p:spTree>
    <p:extLst>
      <p:ext uri="{BB962C8B-B14F-4D97-AF65-F5344CB8AC3E}">
        <p14:creationId xmlns:p14="http://schemas.microsoft.com/office/powerpoint/2010/main" val="35566023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Text and Table">
    <p:spTree>
      <p:nvGrpSpPr>
        <p:cNvPr id="1" name=""/>
        <p:cNvGrpSpPr/>
        <p:nvPr/>
      </p:nvGrpSpPr>
      <p:grpSpPr>
        <a:xfrm>
          <a:off x="0" y="0"/>
          <a:ext cx="0" cy="0"/>
          <a:chOff x="0" y="0"/>
          <a:chExt cx="0" cy="0"/>
        </a:xfrm>
      </p:grpSpPr>
      <p:sp>
        <p:nvSpPr>
          <p:cNvPr id="5" name="Table Placeholder 4"/>
          <p:cNvSpPr>
            <a:spLocks noGrp="1"/>
          </p:cNvSpPr>
          <p:nvPr>
            <p:ph type="tbl" sz="quarter" idx="11"/>
          </p:nvPr>
        </p:nvSpPr>
        <p:spPr>
          <a:xfrm>
            <a:off x="4722646" y="1206115"/>
            <a:ext cx="4021264" cy="3261122"/>
          </a:xfrm>
        </p:spPr>
        <p:txBody>
          <a:bodyPr/>
          <a:lstStyle/>
          <a:p>
            <a:endParaRPr lang="en-GB" dirty="0"/>
          </a:p>
        </p:txBody>
      </p:sp>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sz="half" idx="1"/>
          </p:nvPr>
        </p:nvSpPr>
        <p:spPr>
          <a:xfrm>
            <a:off x="523989" y="1207586"/>
            <a:ext cx="4059369" cy="3303984"/>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5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5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5pPr>
            <a:lvl6pPr>
              <a:defRPr sz="1400"/>
            </a:lvl6pPr>
            <a:lvl7pPr>
              <a:defRPr sz="1400"/>
            </a:lvl7pPr>
            <a:lvl8pPr>
              <a:defRPr sz="1400"/>
            </a:lvl8pPr>
            <a:lvl9pPr>
              <a:defRPr sz="1400"/>
            </a:lvl9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Tree>
    <p:extLst>
      <p:ext uri="{BB962C8B-B14F-4D97-AF65-F5344CB8AC3E}">
        <p14:creationId xmlns:p14="http://schemas.microsoft.com/office/powerpoint/2010/main" val="205993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1575" y="159393"/>
            <a:ext cx="5654950" cy="722709"/>
          </a:xfrm>
        </p:spPr>
        <p:txBody>
          <a:bodyPr/>
          <a:lstStyle>
            <a:lvl1pPr>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521574" y="1046211"/>
            <a:ext cx="4040317" cy="479822"/>
          </a:xfrm>
        </p:spPr>
        <p:txBody>
          <a:bodyPr anchor="b"/>
          <a:lstStyle>
            <a:lvl1pPr marL="0" indent="0">
              <a:buNone/>
              <a:defRPr sz="1500" b="1">
                <a:solidFill>
                  <a:schemeClr val="accent1"/>
                </a:solidFill>
              </a:defRPr>
            </a:lvl1pPr>
            <a:lvl2pPr marL="342437" indent="0">
              <a:buNone/>
              <a:defRPr sz="1500" b="1"/>
            </a:lvl2pPr>
            <a:lvl3pPr marL="684913" indent="0">
              <a:buNone/>
              <a:defRPr sz="1400" b="1"/>
            </a:lvl3pPr>
            <a:lvl4pPr marL="1027368" indent="0">
              <a:buNone/>
              <a:defRPr sz="1100" b="1"/>
            </a:lvl4pPr>
            <a:lvl5pPr marL="1369825" indent="0">
              <a:buNone/>
              <a:defRPr sz="1100" b="1"/>
            </a:lvl5pPr>
            <a:lvl6pPr marL="1712303" indent="0">
              <a:buNone/>
              <a:defRPr sz="1100" b="1"/>
            </a:lvl6pPr>
            <a:lvl7pPr marL="2054738" indent="0">
              <a:buNone/>
              <a:defRPr sz="1100" b="1"/>
            </a:lvl7pPr>
            <a:lvl8pPr marL="2397173" indent="0">
              <a:buNone/>
              <a:defRPr sz="1100" b="1"/>
            </a:lvl8pPr>
            <a:lvl9pPr marL="2739608" indent="0">
              <a:buNone/>
              <a:defRPr sz="1100" b="1"/>
            </a:lvl9pPr>
          </a:lstStyle>
          <a:p>
            <a:pPr lvl="0"/>
            <a:r>
              <a:rPr lang="en-US" dirty="0" smtClean="0"/>
              <a:t>Click to edit Master text styles</a:t>
            </a:r>
          </a:p>
        </p:txBody>
      </p:sp>
      <p:sp>
        <p:nvSpPr>
          <p:cNvPr id="4" name="Content Placeholder 3"/>
          <p:cNvSpPr>
            <a:spLocks noGrp="1"/>
          </p:cNvSpPr>
          <p:nvPr>
            <p:ph sz="half" idx="2"/>
          </p:nvPr>
        </p:nvSpPr>
        <p:spPr>
          <a:xfrm>
            <a:off x="521574" y="1561737"/>
            <a:ext cx="4040317" cy="2963466"/>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5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5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5pPr>
            <a:lvl6pPr>
              <a:defRPr sz="1100"/>
            </a:lvl6pPr>
            <a:lvl7pPr>
              <a:defRPr sz="1100"/>
            </a:lvl7pPr>
            <a:lvl8pPr>
              <a:defRPr sz="1100"/>
            </a:lvl8pPr>
            <a:lvl9pPr>
              <a:defRPr sz="1100"/>
            </a:lvl9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5" name="Text Placeholder 4"/>
          <p:cNvSpPr>
            <a:spLocks noGrp="1"/>
          </p:cNvSpPr>
          <p:nvPr>
            <p:ph type="body" sz="quarter" idx="3"/>
          </p:nvPr>
        </p:nvSpPr>
        <p:spPr>
          <a:xfrm>
            <a:off x="4709582" y="1046211"/>
            <a:ext cx="4041507" cy="479822"/>
          </a:xfrm>
        </p:spPr>
        <p:txBody>
          <a:bodyPr anchor="b"/>
          <a:lstStyle>
            <a:lvl1pPr marL="0" indent="0">
              <a:buNone/>
              <a:defRPr sz="1500" b="1">
                <a:solidFill>
                  <a:schemeClr val="accent1"/>
                </a:solidFill>
              </a:defRPr>
            </a:lvl1pPr>
            <a:lvl2pPr marL="342437" indent="0">
              <a:buNone/>
              <a:defRPr sz="1500" b="1"/>
            </a:lvl2pPr>
            <a:lvl3pPr marL="684913" indent="0">
              <a:buNone/>
              <a:defRPr sz="1400" b="1"/>
            </a:lvl3pPr>
            <a:lvl4pPr marL="1027368" indent="0">
              <a:buNone/>
              <a:defRPr sz="1100" b="1"/>
            </a:lvl4pPr>
            <a:lvl5pPr marL="1369825" indent="0">
              <a:buNone/>
              <a:defRPr sz="1100" b="1"/>
            </a:lvl5pPr>
            <a:lvl6pPr marL="1712303" indent="0">
              <a:buNone/>
              <a:defRPr sz="1100" b="1"/>
            </a:lvl6pPr>
            <a:lvl7pPr marL="2054738" indent="0">
              <a:buNone/>
              <a:defRPr sz="1100" b="1"/>
            </a:lvl7pPr>
            <a:lvl8pPr marL="2397173" indent="0">
              <a:buNone/>
              <a:defRPr sz="1100" b="1"/>
            </a:lvl8pPr>
            <a:lvl9pPr marL="2739608"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709582" y="1561737"/>
            <a:ext cx="4041507" cy="2963466"/>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5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5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lvl5pPr>
            <a:lvl6pPr>
              <a:defRPr sz="1100"/>
            </a:lvl6pPr>
            <a:lvl7pPr>
              <a:defRPr sz="1100"/>
            </a:lvl7pPr>
            <a:lvl8pPr>
              <a:defRPr sz="1100"/>
            </a:lvl8pPr>
            <a:lvl9pPr>
              <a:defRPr sz="1100"/>
            </a:lvl9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Tree>
    <p:extLst>
      <p:ext uri="{BB962C8B-B14F-4D97-AF65-F5344CB8AC3E}">
        <p14:creationId xmlns:p14="http://schemas.microsoft.com/office/powerpoint/2010/main" val="3029095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928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9074" name="Rectangle 2"/>
          <p:cNvSpPr>
            <a:spLocks noGrp="1" noChangeArrowheads="1"/>
          </p:cNvSpPr>
          <p:nvPr>
            <p:ph type="ctrTitle" hasCustomPrompt="1"/>
          </p:nvPr>
        </p:nvSpPr>
        <p:spPr>
          <a:xfrm>
            <a:off x="518001" y="1269860"/>
            <a:ext cx="6345666" cy="747724"/>
          </a:xfrm>
        </p:spPr>
        <p:txBody>
          <a:bodyPr>
            <a:spAutoFit/>
          </a:bodyPr>
          <a:lstStyle>
            <a:lvl1pPr>
              <a:lnSpc>
                <a:spcPct val="90000"/>
              </a:lnSpc>
              <a:defRPr sz="2700" baseline="0"/>
            </a:lvl1pPr>
          </a:lstStyle>
          <a:p>
            <a:pPr lvl="0"/>
            <a:r>
              <a:rPr lang="en-GB" noProof="0" dirty="0" smtClean="0"/>
              <a:t>Click to edit Master title style</a:t>
            </a:r>
            <a:br>
              <a:rPr lang="en-GB" noProof="0" dirty="0" smtClean="0"/>
            </a:br>
            <a:r>
              <a:rPr lang="en-GB" noProof="0" dirty="0" smtClean="0"/>
              <a:t>2 lines</a:t>
            </a:r>
          </a:p>
        </p:txBody>
      </p:sp>
      <p:sp>
        <p:nvSpPr>
          <p:cNvPr id="259075" name="Rectangle 3"/>
          <p:cNvSpPr>
            <a:spLocks noGrp="1" noChangeArrowheads="1"/>
          </p:cNvSpPr>
          <p:nvPr>
            <p:ph type="subTitle" idx="1"/>
          </p:nvPr>
        </p:nvSpPr>
        <p:spPr>
          <a:xfrm>
            <a:off x="518003" y="2578927"/>
            <a:ext cx="6401633" cy="572332"/>
          </a:xfrm>
        </p:spPr>
        <p:txBody>
          <a:bodyPr>
            <a:spAutoFit/>
          </a:bodyPr>
          <a:lstStyle>
            <a:lvl1pPr marL="0" indent="0">
              <a:lnSpc>
                <a:spcPct val="90000"/>
              </a:lnSpc>
              <a:buNone/>
              <a:defRPr sz="1500"/>
            </a:lvl1pPr>
          </a:lstStyle>
          <a:p>
            <a:pPr lvl="0"/>
            <a:r>
              <a:rPr lang="en-GB" noProof="0" dirty="0" smtClean="0"/>
              <a:t>Click to edit Master subtitle style</a:t>
            </a:r>
          </a:p>
          <a:p>
            <a:pPr lvl="0"/>
            <a:r>
              <a:rPr lang="en-GB" noProof="0" dirty="0" smtClean="0"/>
              <a:t>3 lines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93095" y="129854"/>
            <a:ext cx="2096817" cy="475441"/>
          </a:xfrm>
          <a:prstGeom prst="rect">
            <a:avLst/>
          </a:prstGeom>
        </p:spPr>
      </p:pic>
      <p:pic>
        <p:nvPicPr>
          <p:cNvPr id="9"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266570" y="615902"/>
            <a:ext cx="1490473" cy="298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013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Bulleted Content">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bwMode="auto">
          <a:xfrm>
            <a:off x="520427" y="160557"/>
            <a:ext cx="5652633" cy="721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dirty="0" smtClean="0"/>
              <a:t>Click to edit Master title</a:t>
            </a:r>
          </a:p>
        </p:txBody>
      </p:sp>
      <p:sp>
        <p:nvSpPr>
          <p:cNvPr id="3" name="Content Placeholder 2"/>
          <p:cNvSpPr>
            <a:spLocks noGrp="1"/>
          </p:cNvSpPr>
          <p:nvPr>
            <p:ph idx="1"/>
          </p:nvPr>
        </p:nvSpPr>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1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1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100" baseline="0"/>
            </a:lvl3pPr>
            <a:lvl4pPr marL="388370" marR="0" indent="0" algn="l" defTabSz="684998" rtl="0" eaLnBrk="1" fontAlgn="base" latinLnBrk="0" hangingPunct="1">
              <a:lnSpc>
                <a:spcPct val="100000"/>
              </a:lnSpc>
              <a:spcBef>
                <a:spcPct val="0"/>
              </a:spcBef>
              <a:spcAft>
                <a:spcPct val="0"/>
              </a:spcAft>
              <a:buClr>
                <a:srgbClr val="6D6E71"/>
              </a:buClr>
              <a:buSzTx/>
              <a:buFont typeface="Arial" pitchFamily="34" charset="0"/>
              <a:buNone/>
              <a:tabLst/>
              <a:defRPr sz="1100" baseline="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100" baseline="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GB"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p>
        </p:txBody>
      </p:sp>
    </p:spTree>
    <p:extLst>
      <p:ext uri="{BB962C8B-B14F-4D97-AF65-F5344CB8AC3E}">
        <p14:creationId xmlns:p14="http://schemas.microsoft.com/office/powerpoint/2010/main" val="155754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04" y="3305176"/>
            <a:ext cx="7772221" cy="1021556"/>
          </a:xfrm>
        </p:spPr>
        <p:txBody>
          <a:bodyPr/>
          <a:lstStyle>
            <a:lvl1pPr algn="l">
              <a:defRPr sz="3000" b="1" cap="all"/>
            </a:lvl1pPr>
          </a:lstStyle>
          <a:p>
            <a:r>
              <a:rPr lang="en-US" smtClean="0"/>
              <a:t>Click to edit Master title style</a:t>
            </a:r>
            <a:endParaRPr lang="en-GB"/>
          </a:p>
        </p:txBody>
      </p:sp>
      <p:sp>
        <p:nvSpPr>
          <p:cNvPr id="3" name="Text Placeholder 2"/>
          <p:cNvSpPr>
            <a:spLocks noGrp="1"/>
          </p:cNvSpPr>
          <p:nvPr>
            <p:ph type="body" idx="1"/>
          </p:nvPr>
        </p:nvSpPr>
        <p:spPr>
          <a:xfrm>
            <a:off x="722804" y="2180047"/>
            <a:ext cx="7772221" cy="1125140"/>
          </a:xfrm>
        </p:spPr>
        <p:txBody>
          <a:bodyPr anchor="b"/>
          <a:lstStyle>
            <a:lvl1pPr marL="0" indent="0">
              <a:buNone/>
              <a:defRPr sz="1500">
                <a:solidFill>
                  <a:schemeClr val="accent1"/>
                </a:solidFill>
              </a:defRPr>
            </a:lvl1pPr>
            <a:lvl2pPr marL="342437" indent="0">
              <a:buNone/>
              <a:defRPr sz="1400"/>
            </a:lvl2pPr>
            <a:lvl3pPr marL="684913" indent="0">
              <a:buNone/>
              <a:defRPr sz="1100"/>
            </a:lvl3pPr>
            <a:lvl4pPr marL="1027368" indent="0">
              <a:buNone/>
              <a:defRPr sz="1100"/>
            </a:lvl4pPr>
            <a:lvl5pPr marL="1369825" indent="0">
              <a:buNone/>
              <a:defRPr sz="1100"/>
            </a:lvl5pPr>
            <a:lvl6pPr marL="1712303" indent="0">
              <a:buNone/>
              <a:defRPr sz="1100"/>
            </a:lvl6pPr>
            <a:lvl7pPr marL="2054738" indent="0">
              <a:buNone/>
              <a:defRPr sz="1100"/>
            </a:lvl7pPr>
            <a:lvl8pPr marL="2397173" indent="0">
              <a:buNone/>
              <a:defRPr sz="1100"/>
            </a:lvl8pPr>
            <a:lvl9pPr marL="2739608" indent="0">
              <a:buNone/>
              <a:defRPr sz="1100"/>
            </a:lvl9pPr>
          </a:lstStyle>
          <a:p>
            <a:pPr lvl="0"/>
            <a:r>
              <a:rPr lang="en-US" dirty="0" smtClean="0"/>
              <a:t>Click to edit Master text styles</a:t>
            </a:r>
          </a:p>
        </p:txBody>
      </p:sp>
    </p:spTree>
    <p:extLst>
      <p:ext uri="{BB962C8B-B14F-4D97-AF65-F5344CB8AC3E}">
        <p14:creationId xmlns:p14="http://schemas.microsoft.com/office/powerpoint/2010/main" val="3154360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noChangeArrowheads="1"/>
          </p:cNvSpPr>
          <p:nvPr>
            <p:ph type="title"/>
          </p:nvPr>
        </p:nvSpPr>
        <p:spPr bwMode="auto">
          <a:xfrm>
            <a:off x="520427" y="160557"/>
            <a:ext cx="5652633" cy="721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dirty="0" smtClean="0"/>
              <a:t>Click to edit Master title</a:t>
            </a:r>
          </a:p>
        </p:txBody>
      </p:sp>
    </p:spTree>
    <p:extLst>
      <p:ext uri="{BB962C8B-B14F-4D97-AF65-F5344CB8AC3E}">
        <p14:creationId xmlns:p14="http://schemas.microsoft.com/office/powerpoint/2010/main" val="3667809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W section">
    <p:spTree>
      <p:nvGrpSpPr>
        <p:cNvPr id="1" name=""/>
        <p:cNvGrpSpPr/>
        <p:nvPr/>
      </p:nvGrpSpPr>
      <p:grpSpPr>
        <a:xfrm>
          <a:off x="0" y="0"/>
          <a:ext cx="0" cy="0"/>
          <a:chOff x="0" y="0"/>
          <a:chExt cx="0" cy="0"/>
        </a:xfrm>
      </p:grpSpPr>
      <p:sp>
        <p:nvSpPr>
          <p:cNvPr id="3" name="Rectangle 2"/>
          <p:cNvSpPr/>
          <p:nvPr userDrawn="1"/>
        </p:nvSpPr>
        <p:spPr bwMode="auto">
          <a:xfrm>
            <a:off x="1348583" y="1314450"/>
            <a:ext cx="6446837" cy="2876550"/>
          </a:xfrm>
          <a:prstGeom prst="rect">
            <a:avLst/>
          </a:prstGeom>
          <a:solidFill>
            <a:schemeClr val="tx2"/>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defTabSz="913316" fontAlgn="base">
              <a:spcBef>
                <a:spcPct val="0"/>
              </a:spcBef>
              <a:spcAft>
                <a:spcPct val="0"/>
              </a:spcAft>
            </a:pPr>
            <a:r>
              <a:rPr lang="en-GB" sz="4800" b="1" kern="1200" dirty="0" smtClean="0">
                <a:solidFill>
                  <a:srgbClr val="FFFFFF"/>
                </a:solidFill>
                <a:latin typeface="Arial" charset="0"/>
              </a:rPr>
              <a:t>OW slides</a:t>
            </a:r>
          </a:p>
        </p:txBody>
      </p:sp>
    </p:spTree>
    <p:extLst>
      <p:ext uri="{BB962C8B-B14F-4D97-AF65-F5344CB8AC3E}">
        <p14:creationId xmlns:p14="http://schemas.microsoft.com/office/powerpoint/2010/main" val="3087096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5" name="Content Placeholder 2"/>
          <p:cNvSpPr>
            <a:spLocks noGrp="1"/>
          </p:cNvSpPr>
          <p:nvPr>
            <p:ph idx="1"/>
          </p:nvPr>
        </p:nvSpPr>
        <p:spPr>
          <a:xfrm>
            <a:off x="430834" y="1054950"/>
            <a:ext cx="3705065" cy="3468291"/>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0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0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6" name="Content Placeholder 2"/>
          <p:cNvSpPr>
            <a:spLocks noGrp="1"/>
          </p:cNvSpPr>
          <p:nvPr>
            <p:ph idx="11"/>
          </p:nvPr>
        </p:nvSpPr>
        <p:spPr>
          <a:xfrm>
            <a:off x="4999057" y="1054950"/>
            <a:ext cx="3705065" cy="3468291"/>
          </a:xfrm>
        </p:spPr>
        <p:txBody>
          <a:bodyPr/>
          <a:lst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000"/>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000"/>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000"/>
            </a:lvl5p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US"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endParaRPr kumimoji="0" lang="en-GB" sz="1100" b="0" i="0" u="none" strike="noStrike" kern="0" cap="none" spc="0" normalizeH="0" baseline="0" noProof="0" dirty="0">
              <a:ln>
                <a:noFill/>
              </a:ln>
              <a:solidFill>
                <a:srgbClr val="000000"/>
              </a:solidFill>
              <a:effectLst/>
              <a:uLnTx/>
              <a:uFillTx/>
              <a:latin typeface="+mn-lt"/>
            </a:endParaRPr>
          </a:p>
        </p:txBody>
      </p:sp>
      <p:sp>
        <p:nvSpPr>
          <p:cNvPr id="7" name="Rectangle 2"/>
          <p:cNvSpPr>
            <a:spLocks noGrp="1" noChangeArrowheads="1"/>
          </p:cNvSpPr>
          <p:nvPr>
            <p:ph type="title"/>
          </p:nvPr>
        </p:nvSpPr>
        <p:spPr bwMode="auto">
          <a:xfrm>
            <a:off x="520427" y="160557"/>
            <a:ext cx="5652633" cy="721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dirty="0" smtClean="0"/>
              <a:t>Click to edit Master title</a:t>
            </a:r>
          </a:p>
        </p:txBody>
      </p:sp>
    </p:spTree>
    <p:extLst>
      <p:ext uri="{BB962C8B-B14F-4D97-AF65-F5344CB8AC3E}">
        <p14:creationId xmlns:p14="http://schemas.microsoft.com/office/powerpoint/2010/main" val="2292085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jpg"/><Relationship Id="rId6"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2.xml"/><Relationship Id="rId20" Type="http://schemas.openxmlformats.org/officeDocument/2006/relationships/slideLayout" Target="../slideLayouts/slideLayout23.xml"/><Relationship Id="rId21" Type="http://schemas.openxmlformats.org/officeDocument/2006/relationships/slideLayout" Target="../slideLayouts/slideLayout24.xml"/><Relationship Id="rId22" Type="http://schemas.openxmlformats.org/officeDocument/2006/relationships/slideLayout" Target="../slideLayouts/slideLayout25.xml"/><Relationship Id="rId23" Type="http://schemas.openxmlformats.org/officeDocument/2006/relationships/slideLayout" Target="../slideLayouts/slideLayout26.xml"/><Relationship Id="rId24" Type="http://schemas.openxmlformats.org/officeDocument/2006/relationships/slideLayout" Target="../slideLayouts/slideLayout27.xml"/><Relationship Id="rId25" Type="http://schemas.openxmlformats.org/officeDocument/2006/relationships/slideLayout" Target="../slideLayouts/slideLayout28.xml"/><Relationship Id="rId26" Type="http://schemas.openxmlformats.org/officeDocument/2006/relationships/slideLayout" Target="../slideLayouts/slideLayout29.xml"/><Relationship Id="rId27" Type="http://schemas.openxmlformats.org/officeDocument/2006/relationships/slideLayout" Target="../slideLayouts/slideLayout30.xml"/><Relationship Id="rId28" Type="http://schemas.openxmlformats.org/officeDocument/2006/relationships/slideLayout" Target="../slideLayouts/slideLayout31.xml"/><Relationship Id="rId29" Type="http://schemas.openxmlformats.org/officeDocument/2006/relationships/slideLayout" Target="../slideLayouts/slideLayout32.xml"/><Relationship Id="rId30" Type="http://schemas.openxmlformats.org/officeDocument/2006/relationships/theme" Target="../theme/theme2.xml"/><Relationship Id="rId31" Type="http://schemas.openxmlformats.org/officeDocument/2006/relationships/image" Target="../media/image1.jpg"/><Relationship Id="rId32" Type="http://schemas.openxmlformats.org/officeDocument/2006/relationships/image" Target="../media/image2.png"/><Relationship Id="rId10" Type="http://schemas.openxmlformats.org/officeDocument/2006/relationships/slideLayout" Target="../slideLayouts/slideLayout13.xml"/><Relationship Id="rId11" Type="http://schemas.openxmlformats.org/officeDocument/2006/relationships/slideLayout" Target="../slideLayouts/slideLayout14.xml"/><Relationship Id="rId12" Type="http://schemas.openxmlformats.org/officeDocument/2006/relationships/slideLayout" Target="../slideLayouts/slideLayout15.xml"/><Relationship Id="rId13" Type="http://schemas.openxmlformats.org/officeDocument/2006/relationships/slideLayout" Target="../slideLayouts/slideLayout16.xml"/><Relationship Id="rId14" Type="http://schemas.openxmlformats.org/officeDocument/2006/relationships/slideLayout" Target="../slideLayouts/slideLayout17.xml"/><Relationship Id="rId15" Type="http://schemas.openxmlformats.org/officeDocument/2006/relationships/slideLayout" Target="../slideLayouts/slideLayout18.xml"/><Relationship Id="rId16" Type="http://schemas.openxmlformats.org/officeDocument/2006/relationships/slideLayout" Target="../slideLayouts/slideLayout19.xml"/><Relationship Id="rId17" Type="http://schemas.openxmlformats.org/officeDocument/2006/relationships/slideLayout" Target="../slideLayouts/slideLayout20.xml"/><Relationship Id="rId18" Type="http://schemas.openxmlformats.org/officeDocument/2006/relationships/slideLayout" Target="../slideLayouts/slideLayout21.xml"/><Relationship Id="rId19" Type="http://schemas.openxmlformats.org/officeDocument/2006/relationships/slideLayout" Target="../slideLayouts/slideLayout22.xml"/><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223838" y="120650"/>
            <a:ext cx="6629400" cy="655306"/>
          </a:xfrm>
          <a:prstGeom prst="rect">
            <a:avLst/>
          </a:prstGeom>
          <a:noFill/>
          <a:ln>
            <a:noFill/>
          </a:ln>
        </p:spPr>
        <p:txBody>
          <a:bodyPr lIns="91381" tIns="91381" rIns="91381" bIns="91381" anchor="t" anchorCtr="0"/>
          <a:lstStyle>
            <a:lvl1pPr marL="0" marR="0" lvl="0" indent="0" algn="l" rtl="0">
              <a:lnSpc>
                <a:spcPct val="100000"/>
              </a:lnSpc>
              <a:spcBef>
                <a:spcPts val="0"/>
              </a:spcBef>
              <a:buClr>
                <a:schemeClr val="dk1"/>
              </a:buClr>
              <a:buFont typeface="Arial"/>
              <a:buNone/>
              <a:defRPr sz="1800" b="1"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223840" y="1044575"/>
            <a:ext cx="8696325" cy="3600450"/>
          </a:xfrm>
          <a:prstGeom prst="rect">
            <a:avLst/>
          </a:prstGeom>
          <a:noFill/>
          <a:ln>
            <a:noFill/>
          </a:ln>
        </p:spPr>
        <p:txBody>
          <a:bodyPr lIns="91381" tIns="91381" rIns="91381" bIns="91381" anchor="t" anchorCtr="0"/>
          <a:lstStyle>
            <a:lvl1pPr marL="0" marR="0" lvl="0" indent="0" algn="l" rtl="0">
              <a:spcBef>
                <a:spcPts val="1200"/>
              </a:spcBef>
              <a:buClr>
                <a:schemeClr val="dk1"/>
              </a:buClr>
              <a:buFont typeface="Arial"/>
              <a:buNone/>
              <a:defRPr sz="1600" b="0" i="0" u="none" strike="noStrike" cap="none">
                <a:solidFill>
                  <a:schemeClr val="dk1"/>
                </a:solidFill>
                <a:latin typeface="Arial"/>
                <a:ea typeface="Arial"/>
                <a:cs typeface="Arial"/>
                <a:sym typeface="Arial"/>
              </a:defRPr>
            </a:lvl1pPr>
            <a:lvl2pPr marL="161925" marR="0" lvl="1" indent="-47625" algn="l" rtl="0">
              <a:spcBef>
                <a:spcPts val="600"/>
              </a:spcBef>
              <a:buClr>
                <a:schemeClr val="dk1"/>
              </a:buClr>
              <a:buSzPct val="100000"/>
              <a:buFont typeface="Arial"/>
              <a:buChar char="–"/>
              <a:defRPr sz="1800" b="0" i="0" u="none" strike="noStrike" cap="none">
                <a:solidFill>
                  <a:schemeClr val="dk1"/>
                </a:solidFill>
                <a:latin typeface="Arial"/>
                <a:ea typeface="Arial"/>
                <a:cs typeface="Arial"/>
                <a:sym typeface="Arial"/>
              </a:defRPr>
            </a:lvl2pPr>
            <a:lvl3pPr marL="361950" marR="0" lvl="2" indent="-69850" algn="l" rtl="0">
              <a:spcBef>
                <a:spcPts val="300"/>
              </a:spcBef>
              <a:buClr>
                <a:schemeClr val="dk1"/>
              </a:buClr>
              <a:buSzPct val="100000"/>
              <a:buFont typeface="Arial"/>
              <a:buChar char="−"/>
              <a:defRPr sz="1600" b="0" i="0" u="none" strike="noStrike" cap="none">
                <a:solidFill>
                  <a:schemeClr val="dk1"/>
                </a:solidFill>
                <a:latin typeface="Arial"/>
                <a:ea typeface="Arial"/>
                <a:cs typeface="Arial"/>
                <a:sym typeface="Arial"/>
              </a:defRPr>
            </a:lvl3pPr>
            <a:lvl4pPr marL="542925" marR="0" lvl="3" indent="-73025" algn="l" rtl="0">
              <a:spcBef>
                <a:spcPts val="300"/>
              </a:spcBef>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714375" marR="0" lvl="4" indent="-92075" algn="l" rtl="0">
              <a:spcBef>
                <a:spcPts val="300"/>
              </a:spcBef>
              <a:buClr>
                <a:schemeClr val="dk1"/>
              </a:buClr>
              <a:buSzPct val="100000"/>
              <a:buFont typeface="Arial"/>
              <a:buChar char="−"/>
              <a:defRPr sz="1400" b="0" i="0" u="none" strike="noStrike" cap="none">
                <a:solidFill>
                  <a:schemeClr val="dk1"/>
                </a:solidFill>
                <a:latin typeface="Arial"/>
                <a:ea typeface="Arial"/>
                <a:cs typeface="Arial"/>
                <a:sym typeface="Arial"/>
              </a:defRPr>
            </a:lvl5pPr>
            <a:lvl6pPr marL="895350" marR="0" lvl="5" indent="-95250" algn="l" rtl="0">
              <a:spcBef>
                <a:spcPts val="280"/>
              </a:spcBef>
              <a:buClr>
                <a:schemeClr val="dk1"/>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sldNum" idx="12"/>
          </p:nvPr>
        </p:nvSpPr>
        <p:spPr>
          <a:xfrm>
            <a:off x="8197704" y="4676923"/>
            <a:ext cx="722460" cy="396081"/>
          </a:xfrm>
          <a:prstGeom prst="rect">
            <a:avLst/>
          </a:prstGeom>
          <a:noFill/>
          <a:ln>
            <a:noFill/>
          </a:ln>
        </p:spPr>
        <p:txBody>
          <a:bodyPr lIns="0" tIns="0" rIns="0" bIns="0" anchor="b" anchorCtr="0">
            <a:noAutofit/>
          </a:bodyPr>
          <a:lstStyle/>
          <a:p>
            <a:pPr algn="r">
              <a:buSzPct val="25000"/>
            </a:pPr>
            <a:fld id="{00000000-1234-1234-1234-123412341234}" type="slidenum">
              <a:rPr lang="en-GB" sz="700" smtClean="0">
                <a:solidFill>
                  <a:schemeClr val="dk1"/>
                </a:solidFill>
              </a:rPr>
              <a:pPr algn="r">
                <a:buSzPct val="25000"/>
              </a:pPr>
              <a:t>‹#›</a:t>
            </a:fld>
            <a:endParaRPr lang="en-GB" sz="700">
              <a:solidFill>
                <a:schemeClr val="dk1"/>
              </a:solidFill>
            </a:endParaRPr>
          </a:p>
        </p:txBody>
      </p:sp>
      <p:cxnSp>
        <p:nvCxnSpPr>
          <p:cNvPr id="14" name="Shape 14"/>
          <p:cNvCxnSpPr/>
          <p:nvPr/>
        </p:nvCxnSpPr>
        <p:spPr>
          <a:xfrm>
            <a:off x="223840" y="820737"/>
            <a:ext cx="8696325" cy="0"/>
          </a:xfrm>
          <a:prstGeom prst="straightConnector1">
            <a:avLst/>
          </a:prstGeom>
          <a:noFill/>
          <a:ln w="9525" cap="flat" cmpd="sng">
            <a:solidFill>
              <a:srgbClr val="888888"/>
            </a:solidFill>
            <a:prstDash val="solid"/>
            <a:round/>
            <a:headEnd type="none" w="med" len="med"/>
            <a:tailEnd type="none" w="med" len="med"/>
          </a:ln>
        </p:spPr>
      </p:cxnSp>
      <p:pic>
        <p:nvPicPr>
          <p:cNvPr id="7" name="Picture 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184571" y="129854"/>
            <a:ext cx="1805341" cy="409351"/>
          </a:xfrm>
          <a:prstGeom prst="rect">
            <a:avLst/>
          </a:prstGeom>
        </p:spPr>
      </p:pic>
      <p:pic>
        <p:nvPicPr>
          <p:cNvPr id="8" name="Picture 2"/>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7636880" y="506385"/>
            <a:ext cx="1283284" cy="256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dk2" tx2="lt2" accent1="accent1" accent2="accent2" accent3="accent3" accent4="accent4" accent5="accent5" accent6="accent6" hlink="hlink" folHlink="folHlink"/>
  <p:sldLayoutIdLst>
    <p:sldLayoutId id="2147483660" r:id="rId1"/>
    <p:sldLayoutId id="2147483661" r:id="rId2"/>
    <p:sldLayoutId id="2147483693" r:id="rId3"/>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20427" y="160557"/>
            <a:ext cx="5652633" cy="721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dirty="0" smtClean="0"/>
              <a:t>Click to edit Master title</a:t>
            </a:r>
          </a:p>
        </p:txBody>
      </p:sp>
      <p:sp>
        <p:nvSpPr>
          <p:cNvPr id="1027" name="Rectangle 3"/>
          <p:cNvSpPr>
            <a:spLocks noGrp="1" noChangeArrowheads="1"/>
          </p:cNvSpPr>
          <p:nvPr>
            <p:ph type="body" idx="1"/>
          </p:nvPr>
        </p:nvSpPr>
        <p:spPr bwMode="auto">
          <a:xfrm>
            <a:off x="523990" y="1203313"/>
            <a:ext cx="8233053" cy="3303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marL="132158" marR="0" lvl="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a:pPr>
            <a:r>
              <a:rPr kumimoji="0" lang="en-GB" sz="1100" b="0" i="0" u="none" strike="noStrike" kern="0" cap="none" spc="0" normalizeH="0" baseline="0" noProof="0" dirty="0" smtClean="0">
                <a:ln>
                  <a:noFill/>
                </a:ln>
                <a:solidFill>
                  <a:srgbClr val="000000"/>
                </a:solidFill>
                <a:effectLst/>
                <a:uLnTx/>
                <a:uFillTx/>
                <a:latin typeface="+mn-lt"/>
                <a:ea typeface="+mn-ea"/>
                <a:cs typeface="+mn-cs"/>
              </a:rPr>
              <a:t>Click to edit Master text styles</a:t>
            </a:r>
          </a:p>
          <a:p>
            <a:pPr marL="256216" marR="0" lvl="1" indent="-124058" algn="l" defTabSz="684998" rtl="0" eaLnBrk="1" fontAlgn="base" latinLnBrk="0" hangingPunct="1">
              <a:lnSpc>
                <a:spcPct val="100000"/>
              </a:lnSpc>
              <a:spcBef>
                <a:spcPct val="0"/>
              </a:spcBef>
              <a:spcAft>
                <a:spcPct val="0"/>
              </a:spcAft>
              <a:buClr>
                <a:srgbClr val="6D6E71"/>
              </a:buClr>
              <a:buSzTx/>
              <a:buFont typeface="Arial"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Second level</a:t>
            </a:r>
          </a:p>
          <a:p>
            <a:pPr marL="385673" marR="0" lvl="2"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Third level</a:t>
            </a:r>
          </a:p>
          <a:p>
            <a:pPr marL="512429" marR="0" lvl="3"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Fourth level</a:t>
            </a:r>
          </a:p>
          <a:p>
            <a:pPr marL="644546" marR="0" lvl="4"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a:pPr>
            <a:r>
              <a:rPr kumimoji="0" lang="en-US" sz="1100" b="0" i="0" u="none" strike="noStrike" kern="0" cap="none" spc="0" normalizeH="0" baseline="0" noProof="0" dirty="0" smtClean="0">
                <a:ln>
                  <a:noFill/>
                </a:ln>
                <a:solidFill>
                  <a:srgbClr val="000000"/>
                </a:solidFill>
                <a:effectLst/>
                <a:uLnTx/>
                <a:uFillTx/>
                <a:latin typeface="+mn-lt"/>
              </a:rPr>
              <a:t>Fifth level</a:t>
            </a:r>
          </a:p>
        </p:txBody>
      </p:sp>
      <p:sp>
        <p:nvSpPr>
          <p:cNvPr id="1033" name="Rectangle 9"/>
          <p:cNvSpPr>
            <a:spLocks noChangeArrowheads="1"/>
          </p:cNvSpPr>
          <p:nvPr/>
        </p:nvSpPr>
        <p:spPr bwMode="auto">
          <a:xfrm>
            <a:off x="8181850" y="4852989"/>
            <a:ext cx="504891" cy="159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r" fontAlgn="base">
              <a:spcBef>
                <a:spcPct val="0"/>
              </a:spcBef>
              <a:spcAft>
                <a:spcPct val="0"/>
              </a:spcAft>
            </a:pPr>
            <a:fld id="{25E46642-E586-416E-95C8-472EB6E23428}" type="slidenum">
              <a:rPr lang="en-GB" sz="1100" b="1" kern="1200">
                <a:latin typeface="Arial" charset="0"/>
              </a:rPr>
              <a:pPr algn="r" fontAlgn="base">
                <a:spcBef>
                  <a:spcPct val="0"/>
                </a:spcBef>
                <a:spcAft>
                  <a:spcPct val="0"/>
                </a:spcAft>
              </a:pPr>
              <a:t>‹#›</a:t>
            </a:fld>
            <a:endParaRPr lang="en-GB" sz="1100" b="1" kern="1200" dirty="0">
              <a:latin typeface="Arial" charset="0"/>
            </a:endParaRPr>
          </a:p>
        </p:txBody>
      </p:sp>
      <p:sp>
        <p:nvSpPr>
          <p:cNvPr id="1273" name="Line 249"/>
          <p:cNvSpPr>
            <a:spLocks noChangeShapeType="1"/>
          </p:cNvSpPr>
          <p:nvPr/>
        </p:nvSpPr>
        <p:spPr bwMode="auto">
          <a:xfrm flipH="1">
            <a:off x="515620" y="1028700"/>
            <a:ext cx="8228290"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074" tIns="34018" rIns="68074" bIns="34018"/>
          <a:lstStyle/>
          <a:p>
            <a:pPr fontAlgn="base">
              <a:spcBef>
                <a:spcPct val="0"/>
              </a:spcBef>
              <a:spcAft>
                <a:spcPct val="0"/>
              </a:spcAft>
            </a:pPr>
            <a:endParaRPr lang="en-GB" sz="1800" kern="1200" dirty="0">
              <a:latin typeface="Arial" charset="0"/>
            </a:endParaRPr>
          </a:p>
        </p:txBody>
      </p:sp>
      <p:pic>
        <p:nvPicPr>
          <p:cNvPr id="8" name="Picture 7"/>
          <p:cNvPicPr>
            <a:picLocks noChangeAspect="1"/>
          </p:cNvPicPr>
          <p:nvPr userDrawn="1"/>
        </p:nvPicPr>
        <p:blipFill>
          <a:blip r:embed="rId31">
            <a:extLst>
              <a:ext uri="{28A0092B-C50C-407E-A947-70E740481C1C}">
                <a14:useLocalDpi xmlns:a14="http://schemas.microsoft.com/office/drawing/2010/main" val="0"/>
              </a:ext>
            </a:extLst>
          </a:blip>
          <a:stretch>
            <a:fillRect/>
          </a:stretch>
        </p:blipFill>
        <p:spPr>
          <a:xfrm>
            <a:off x="6893095" y="129854"/>
            <a:ext cx="2096817" cy="475441"/>
          </a:xfrm>
          <a:prstGeom prst="rect">
            <a:avLst/>
          </a:prstGeom>
        </p:spPr>
      </p:pic>
      <p:pic>
        <p:nvPicPr>
          <p:cNvPr id="101" name="Picture 2"/>
          <p:cNvPicPr>
            <a:picLocks noChangeAspect="1" noChangeArrowheads="1"/>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7266570" y="615902"/>
            <a:ext cx="1490473" cy="298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3286889"/>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 id="2147483729" r:id="rId18"/>
    <p:sldLayoutId id="2147483730" r:id="rId19"/>
    <p:sldLayoutId id="2147483731" r:id="rId20"/>
    <p:sldLayoutId id="2147483732" r:id="rId21"/>
    <p:sldLayoutId id="2147483733" r:id="rId22"/>
    <p:sldLayoutId id="2147483734" r:id="rId23"/>
    <p:sldLayoutId id="2147483735" r:id="rId24"/>
    <p:sldLayoutId id="2147483736" r:id="rId25"/>
    <p:sldLayoutId id="2147483737" r:id="rId26"/>
    <p:sldLayoutId id="2147483738" r:id="rId27"/>
    <p:sldLayoutId id="2147483739" r:id="rId28"/>
    <p:sldLayoutId id="2147483740" r:id="rId2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rtl="0" fontAlgn="base">
        <a:lnSpc>
          <a:spcPct val="95000"/>
        </a:lnSpc>
        <a:spcBef>
          <a:spcPct val="0"/>
        </a:spcBef>
        <a:spcAft>
          <a:spcPct val="0"/>
        </a:spcAft>
        <a:defRPr sz="2200" b="1">
          <a:solidFill>
            <a:srgbClr val="000000"/>
          </a:solidFill>
          <a:latin typeface="+mj-lt"/>
          <a:ea typeface="+mj-ea"/>
          <a:cs typeface="+mj-cs"/>
        </a:defRPr>
      </a:lvl1pPr>
      <a:lvl2pPr algn="l" rtl="0" fontAlgn="base">
        <a:lnSpc>
          <a:spcPct val="95000"/>
        </a:lnSpc>
        <a:spcBef>
          <a:spcPct val="0"/>
        </a:spcBef>
        <a:spcAft>
          <a:spcPct val="0"/>
        </a:spcAft>
        <a:defRPr sz="1800" b="1">
          <a:solidFill>
            <a:srgbClr val="000000"/>
          </a:solidFill>
          <a:latin typeface="Arial" charset="0"/>
        </a:defRPr>
      </a:lvl2pPr>
      <a:lvl3pPr algn="l" rtl="0" fontAlgn="base">
        <a:lnSpc>
          <a:spcPct val="95000"/>
        </a:lnSpc>
        <a:spcBef>
          <a:spcPct val="0"/>
        </a:spcBef>
        <a:spcAft>
          <a:spcPct val="0"/>
        </a:spcAft>
        <a:defRPr sz="1800" b="1">
          <a:solidFill>
            <a:srgbClr val="000000"/>
          </a:solidFill>
          <a:latin typeface="Arial" charset="0"/>
        </a:defRPr>
      </a:lvl3pPr>
      <a:lvl4pPr algn="l" rtl="0" fontAlgn="base">
        <a:lnSpc>
          <a:spcPct val="95000"/>
        </a:lnSpc>
        <a:spcBef>
          <a:spcPct val="0"/>
        </a:spcBef>
        <a:spcAft>
          <a:spcPct val="0"/>
        </a:spcAft>
        <a:defRPr sz="1800" b="1">
          <a:solidFill>
            <a:srgbClr val="000000"/>
          </a:solidFill>
          <a:latin typeface="Arial" charset="0"/>
        </a:defRPr>
      </a:lvl4pPr>
      <a:lvl5pPr algn="l" rtl="0" fontAlgn="base">
        <a:lnSpc>
          <a:spcPct val="95000"/>
        </a:lnSpc>
        <a:spcBef>
          <a:spcPct val="0"/>
        </a:spcBef>
        <a:spcAft>
          <a:spcPct val="0"/>
        </a:spcAft>
        <a:defRPr sz="1800" b="1">
          <a:solidFill>
            <a:srgbClr val="000000"/>
          </a:solidFill>
          <a:latin typeface="Arial" charset="0"/>
        </a:defRPr>
      </a:lvl5pPr>
      <a:lvl6pPr marL="342437" algn="l" rtl="0" fontAlgn="base">
        <a:lnSpc>
          <a:spcPct val="95000"/>
        </a:lnSpc>
        <a:spcBef>
          <a:spcPct val="0"/>
        </a:spcBef>
        <a:spcAft>
          <a:spcPct val="0"/>
        </a:spcAft>
        <a:defRPr sz="1800" b="1">
          <a:solidFill>
            <a:srgbClr val="000000"/>
          </a:solidFill>
          <a:latin typeface="Arial" charset="0"/>
        </a:defRPr>
      </a:lvl6pPr>
      <a:lvl7pPr marL="684913" algn="l" rtl="0" fontAlgn="base">
        <a:lnSpc>
          <a:spcPct val="95000"/>
        </a:lnSpc>
        <a:spcBef>
          <a:spcPct val="0"/>
        </a:spcBef>
        <a:spcAft>
          <a:spcPct val="0"/>
        </a:spcAft>
        <a:defRPr sz="1800" b="1">
          <a:solidFill>
            <a:srgbClr val="000000"/>
          </a:solidFill>
          <a:latin typeface="Arial" charset="0"/>
        </a:defRPr>
      </a:lvl7pPr>
      <a:lvl8pPr marL="1027368" algn="l" rtl="0" fontAlgn="base">
        <a:lnSpc>
          <a:spcPct val="95000"/>
        </a:lnSpc>
        <a:spcBef>
          <a:spcPct val="0"/>
        </a:spcBef>
        <a:spcAft>
          <a:spcPct val="0"/>
        </a:spcAft>
        <a:defRPr sz="1800" b="1">
          <a:solidFill>
            <a:srgbClr val="000000"/>
          </a:solidFill>
          <a:latin typeface="Arial" charset="0"/>
        </a:defRPr>
      </a:lvl8pPr>
      <a:lvl9pPr marL="1369825" algn="l" rtl="0" fontAlgn="base">
        <a:lnSpc>
          <a:spcPct val="95000"/>
        </a:lnSpc>
        <a:spcBef>
          <a:spcPct val="0"/>
        </a:spcBef>
        <a:spcAft>
          <a:spcPct val="0"/>
        </a:spcAft>
        <a:defRPr sz="1800" b="1">
          <a:solidFill>
            <a:srgbClr val="000000"/>
          </a:solidFill>
          <a:latin typeface="Arial" charset="0"/>
        </a:defRPr>
      </a:lvl9pPr>
    </p:titleStyle>
    <p:bodyStyle>
      <a:lvl1pPr marL="132158" marR="0" indent="-132158" algn="l" defTabSz="684998" rtl="0" eaLnBrk="1" fontAlgn="base" latinLnBrk="0" hangingPunct="1">
        <a:lnSpc>
          <a:spcPct val="100000"/>
        </a:lnSpc>
        <a:spcBef>
          <a:spcPct val="68000"/>
        </a:spcBef>
        <a:spcAft>
          <a:spcPct val="0"/>
        </a:spcAft>
        <a:buClr>
          <a:srgbClr val="370711"/>
        </a:buClr>
        <a:buSzPct val="75000"/>
        <a:buFont typeface="Wingdings" pitchFamily="2" charset="2"/>
        <a:buChar char="§"/>
        <a:tabLst/>
        <a:defRPr sz="1500">
          <a:solidFill>
            <a:srgbClr val="000000"/>
          </a:solidFill>
          <a:latin typeface="+mn-lt"/>
          <a:ea typeface="+mn-ea"/>
          <a:cs typeface="+mn-cs"/>
        </a:defRPr>
      </a:lvl1pPr>
      <a:lvl2pPr marL="256216" marR="0" indent="-124058" algn="l" defTabSz="684998" rtl="0" eaLnBrk="1" fontAlgn="base" latinLnBrk="0" hangingPunct="1">
        <a:lnSpc>
          <a:spcPct val="100000"/>
        </a:lnSpc>
        <a:spcBef>
          <a:spcPct val="0"/>
        </a:spcBef>
        <a:spcAft>
          <a:spcPct val="0"/>
        </a:spcAft>
        <a:buClr>
          <a:srgbClr val="6D6E71"/>
        </a:buClr>
        <a:buSzTx/>
        <a:buFont typeface="Arial" charset="0"/>
        <a:buChar char="–"/>
        <a:tabLst/>
        <a:defRPr sz="1500">
          <a:solidFill>
            <a:srgbClr val="000000"/>
          </a:solidFill>
          <a:latin typeface="+mn-lt"/>
        </a:defRPr>
      </a:lvl2pPr>
      <a:lvl3pPr marL="385673"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solidFill>
            <a:srgbClr val="000000"/>
          </a:solidFill>
          <a:latin typeface="+mn-lt"/>
        </a:defRPr>
      </a:lvl3pPr>
      <a:lvl4pPr marL="512429" marR="0" indent="-1240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solidFill>
            <a:srgbClr val="000000"/>
          </a:solidFill>
          <a:latin typeface="+mn-lt"/>
        </a:defRPr>
      </a:lvl4pPr>
      <a:lvl5pPr marL="644546" marR="0" indent="-129458" algn="l" defTabSz="684998" rtl="0" eaLnBrk="1" fontAlgn="base" latinLnBrk="0" hangingPunct="1">
        <a:lnSpc>
          <a:spcPct val="100000"/>
        </a:lnSpc>
        <a:spcBef>
          <a:spcPct val="0"/>
        </a:spcBef>
        <a:spcAft>
          <a:spcPct val="0"/>
        </a:spcAft>
        <a:buClr>
          <a:srgbClr val="6D6E71"/>
        </a:buClr>
        <a:buSzTx/>
        <a:buFont typeface="Arial" pitchFamily="34" charset="0"/>
        <a:buChar char="-"/>
        <a:tabLst/>
        <a:defRPr sz="1500">
          <a:solidFill>
            <a:srgbClr val="000000"/>
          </a:solidFill>
          <a:latin typeface="+mn-lt"/>
        </a:defRPr>
      </a:lvl5pPr>
      <a:lvl6pPr marL="1419734" algn="l" rtl="0" fontAlgn="base">
        <a:spcBef>
          <a:spcPct val="0"/>
        </a:spcBef>
        <a:spcAft>
          <a:spcPct val="0"/>
        </a:spcAft>
        <a:defRPr>
          <a:solidFill>
            <a:srgbClr val="000000"/>
          </a:solidFill>
          <a:latin typeface="+mn-lt"/>
        </a:defRPr>
      </a:lvl6pPr>
      <a:lvl7pPr marL="1762211" algn="l" rtl="0" fontAlgn="base">
        <a:spcBef>
          <a:spcPct val="0"/>
        </a:spcBef>
        <a:spcAft>
          <a:spcPct val="0"/>
        </a:spcAft>
        <a:defRPr>
          <a:solidFill>
            <a:srgbClr val="000000"/>
          </a:solidFill>
          <a:latin typeface="+mn-lt"/>
        </a:defRPr>
      </a:lvl7pPr>
      <a:lvl8pPr marL="2104669" algn="l" rtl="0" fontAlgn="base">
        <a:spcBef>
          <a:spcPct val="0"/>
        </a:spcBef>
        <a:spcAft>
          <a:spcPct val="0"/>
        </a:spcAft>
        <a:defRPr>
          <a:solidFill>
            <a:srgbClr val="000000"/>
          </a:solidFill>
          <a:latin typeface="+mn-lt"/>
        </a:defRPr>
      </a:lvl8pPr>
      <a:lvl9pPr marL="2447123" algn="l" rtl="0" fontAlgn="base">
        <a:spcBef>
          <a:spcPct val="0"/>
        </a:spcBef>
        <a:spcAft>
          <a:spcPct val="0"/>
        </a:spcAft>
        <a:defRPr>
          <a:solidFill>
            <a:srgbClr val="000000"/>
          </a:solidFill>
          <a:latin typeface="+mn-lt"/>
        </a:defRPr>
      </a:lvl9pPr>
    </p:bodyStyle>
    <p:otherStyle>
      <a:defPPr>
        <a:defRPr lang="en-US"/>
      </a:defPPr>
      <a:lvl1pPr marL="0" algn="l" defTabSz="684913" rtl="0" eaLnBrk="1" latinLnBrk="0" hangingPunct="1">
        <a:defRPr sz="1400" kern="1200">
          <a:solidFill>
            <a:schemeClr val="tx1"/>
          </a:solidFill>
          <a:latin typeface="+mn-lt"/>
          <a:ea typeface="+mn-ea"/>
          <a:cs typeface="+mn-cs"/>
        </a:defRPr>
      </a:lvl1pPr>
      <a:lvl2pPr marL="342437" algn="l" defTabSz="684913" rtl="0" eaLnBrk="1" latinLnBrk="0" hangingPunct="1">
        <a:defRPr sz="1400" kern="1200">
          <a:solidFill>
            <a:schemeClr val="tx1"/>
          </a:solidFill>
          <a:latin typeface="+mn-lt"/>
          <a:ea typeface="+mn-ea"/>
          <a:cs typeface="+mn-cs"/>
        </a:defRPr>
      </a:lvl2pPr>
      <a:lvl3pPr marL="684913" algn="l" defTabSz="684913" rtl="0" eaLnBrk="1" latinLnBrk="0" hangingPunct="1">
        <a:defRPr sz="1400" kern="1200">
          <a:solidFill>
            <a:schemeClr val="tx1"/>
          </a:solidFill>
          <a:latin typeface="+mn-lt"/>
          <a:ea typeface="+mn-ea"/>
          <a:cs typeface="+mn-cs"/>
        </a:defRPr>
      </a:lvl3pPr>
      <a:lvl4pPr marL="1027368" algn="l" defTabSz="684913" rtl="0" eaLnBrk="1" latinLnBrk="0" hangingPunct="1">
        <a:defRPr sz="1400" kern="1200">
          <a:solidFill>
            <a:schemeClr val="tx1"/>
          </a:solidFill>
          <a:latin typeface="+mn-lt"/>
          <a:ea typeface="+mn-ea"/>
          <a:cs typeface="+mn-cs"/>
        </a:defRPr>
      </a:lvl4pPr>
      <a:lvl5pPr marL="1369825" algn="l" defTabSz="684913" rtl="0" eaLnBrk="1" latinLnBrk="0" hangingPunct="1">
        <a:defRPr sz="1400" kern="1200">
          <a:solidFill>
            <a:schemeClr val="tx1"/>
          </a:solidFill>
          <a:latin typeface="+mn-lt"/>
          <a:ea typeface="+mn-ea"/>
          <a:cs typeface="+mn-cs"/>
        </a:defRPr>
      </a:lvl5pPr>
      <a:lvl6pPr marL="1712303" algn="l" defTabSz="684913" rtl="0" eaLnBrk="1" latinLnBrk="0" hangingPunct="1">
        <a:defRPr sz="1400" kern="1200">
          <a:solidFill>
            <a:schemeClr val="tx1"/>
          </a:solidFill>
          <a:latin typeface="+mn-lt"/>
          <a:ea typeface="+mn-ea"/>
          <a:cs typeface="+mn-cs"/>
        </a:defRPr>
      </a:lvl6pPr>
      <a:lvl7pPr marL="2054738" algn="l" defTabSz="684913" rtl="0" eaLnBrk="1" latinLnBrk="0" hangingPunct="1">
        <a:defRPr sz="1400" kern="1200">
          <a:solidFill>
            <a:schemeClr val="tx1"/>
          </a:solidFill>
          <a:latin typeface="+mn-lt"/>
          <a:ea typeface="+mn-ea"/>
          <a:cs typeface="+mn-cs"/>
        </a:defRPr>
      </a:lvl7pPr>
      <a:lvl8pPr marL="2397173" algn="l" defTabSz="684913" rtl="0" eaLnBrk="1" latinLnBrk="0" hangingPunct="1">
        <a:defRPr sz="1400" kern="1200">
          <a:solidFill>
            <a:schemeClr val="tx1"/>
          </a:solidFill>
          <a:latin typeface="+mn-lt"/>
          <a:ea typeface="+mn-ea"/>
          <a:cs typeface="+mn-cs"/>
        </a:defRPr>
      </a:lvl8pPr>
      <a:lvl9pPr marL="2739608" algn="l" defTabSz="684913"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Dissertation Topic Proposal</a:t>
            </a:r>
            <a:endParaRPr lang="en-GB" dirty="0"/>
          </a:p>
        </p:txBody>
      </p:sp>
      <p:sp>
        <p:nvSpPr>
          <p:cNvPr id="5" name="Subtitle 4"/>
          <p:cNvSpPr>
            <a:spLocks noGrp="1"/>
          </p:cNvSpPr>
          <p:nvPr>
            <p:ph type="subTitle" idx="1"/>
          </p:nvPr>
        </p:nvSpPr>
        <p:spPr>
          <a:xfrm>
            <a:off x="247088" y="4085841"/>
            <a:ext cx="8696325" cy="285129"/>
          </a:xfrm>
        </p:spPr>
        <p:txBody>
          <a:bodyPr/>
          <a:lstStyle/>
          <a:p>
            <a:pPr marL="0" indent="0">
              <a:buNone/>
            </a:pPr>
            <a:r>
              <a:rPr lang="en-GB" dirty="0"/>
              <a:t>Electrical and Mechanical Engineering </a:t>
            </a:r>
            <a:r>
              <a:rPr lang="en-GB" dirty="0" err="1"/>
              <a:t>Beng</a:t>
            </a:r>
            <a:r>
              <a:rPr lang="en-GB" dirty="0"/>
              <a:t> </a:t>
            </a:r>
            <a:r>
              <a:rPr lang="en-GB" dirty="0" smtClean="0"/>
              <a:t>(hons)</a:t>
            </a:r>
            <a:endParaRPr lang="en-GB" dirty="0"/>
          </a:p>
        </p:txBody>
      </p:sp>
      <p:sp>
        <p:nvSpPr>
          <p:cNvPr id="6" name="Text Placeholder 5"/>
          <p:cNvSpPr>
            <a:spLocks noGrp="1"/>
          </p:cNvSpPr>
          <p:nvPr>
            <p:ph type="body" sz="quarter" idx="10"/>
          </p:nvPr>
        </p:nvSpPr>
        <p:spPr>
          <a:xfrm>
            <a:off x="223838" y="4470259"/>
            <a:ext cx="3974937" cy="599173"/>
          </a:xfrm>
        </p:spPr>
        <p:txBody>
          <a:bodyPr/>
          <a:lstStyle/>
          <a:p>
            <a:r>
              <a:rPr lang="en-GB" dirty="0" smtClean="0"/>
              <a:t>Michael McDonald (mmcdona6)</a:t>
            </a:r>
          </a:p>
          <a:p>
            <a:r>
              <a:rPr lang="en-GB" dirty="0" smtClean="0"/>
              <a:t>Engineering Research, Undergraduate Engineer - IAT</a:t>
            </a:r>
            <a:br>
              <a:rPr lang="en-GB" dirty="0" smtClean="0"/>
            </a:br>
            <a:r>
              <a:rPr lang="en-GB" dirty="0" smtClean="0"/>
              <a:t>12 September 2017</a:t>
            </a:r>
            <a:endParaRPr lang="en-GB" dirty="0"/>
          </a:p>
        </p:txBody>
      </p:sp>
      <p:pic>
        <p:nvPicPr>
          <p:cNvPr id="8" name="Shape 93"/>
          <p:cNvPicPr preferRelativeResize="0">
            <a:picLocks noGrp="1"/>
          </p:cNvPicPr>
          <p:nvPr>
            <p:ph type="pic" sz="quarter" idx="11"/>
          </p:nvPr>
        </p:nvPicPr>
        <p:blipFill rotWithShape="1">
          <a:blip r:embed="rId3" cstate="screen">
            <a:alphaModFix/>
            <a:extLst>
              <a:ext uri="{28A0092B-C50C-407E-A947-70E740481C1C}">
                <a14:useLocalDpi xmlns:a14="http://schemas.microsoft.com/office/drawing/2010/main"/>
              </a:ext>
            </a:extLst>
          </a:blip>
          <a:srcRect t="148" b="148"/>
          <a:stretch/>
        </p:blipFill>
        <p:spPr>
          <a:xfrm>
            <a:off x="0" y="820738"/>
            <a:ext cx="9144000" cy="2635250"/>
          </a:xfrm>
        </p:spPr>
      </p:pic>
    </p:spTree>
    <p:extLst>
      <p:ext uri="{BB962C8B-B14F-4D97-AF65-F5344CB8AC3E}">
        <p14:creationId xmlns:p14="http://schemas.microsoft.com/office/powerpoint/2010/main" val="21189088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PROJECT DESCRIPTION</a:t>
            </a:r>
            <a:br>
              <a:rPr lang="en-GB" dirty="0"/>
            </a:br>
            <a:r>
              <a:rPr lang="en-GB" sz="1400" dirty="0">
                <a:solidFill>
                  <a:srgbClr val="63666A">
                    <a:lumMod val="60000"/>
                    <a:lumOff val="40000"/>
                  </a:srgbClr>
                </a:solidFill>
                <a:ea typeface="Arial"/>
                <a:cs typeface="Arial"/>
                <a:sym typeface="Arial"/>
              </a:rPr>
              <a:t>EDUCATIONAL</a:t>
            </a:r>
            <a:r>
              <a:rPr lang="en-GB" sz="1400" dirty="0"/>
              <a:t> </a:t>
            </a:r>
            <a:r>
              <a:rPr lang="en-GB" sz="1400" dirty="0" smtClean="0">
                <a:solidFill>
                  <a:srgbClr val="63666A">
                    <a:lumMod val="60000"/>
                    <a:lumOff val="40000"/>
                  </a:srgbClr>
                </a:solidFill>
                <a:ea typeface="Arial"/>
                <a:cs typeface="Arial"/>
              </a:rPr>
              <a:t>OBJECTIVES</a:t>
            </a:r>
            <a:endParaRPr lang="en-GB" sz="1400" dirty="0">
              <a:solidFill>
                <a:schemeClr val="bg2">
                  <a:lumMod val="60000"/>
                  <a:lumOff val="40000"/>
                </a:schemeClr>
              </a:solidFill>
              <a:latin typeface="Arial"/>
              <a:ea typeface="Arial"/>
              <a:cs typeface="Arial"/>
            </a:endParaRPr>
          </a:p>
        </p:txBody>
      </p:sp>
      <p:sp>
        <p:nvSpPr>
          <p:cNvPr id="7" name="Content Placeholder 6"/>
          <p:cNvSpPr>
            <a:spLocks noGrp="1"/>
          </p:cNvSpPr>
          <p:nvPr>
            <p:ph idx="1"/>
          </p:nvPr>
        </p:nvSpPr>
        <p:spPr/>
        <p:txBody>
          <a:bodyPr/>
          <a:lstStyle/>
          <a:p>
            <a:pPr marL="0" indent="0">
              <a:buNone/>
            </a:pPr>
            <a:r>
              <a:rPr lang="en-GB" sz="1200" dirty="0" smtClean="0"/>
              <a:t>To </a:t>
            </a:r>
            <a:r>
              <a:rPr lang="en-GB" sz="1200" dirty="0"/>
              <a:t>enable you to get the best from your project, it is essential that you realise that there is an educational purpose to this work which is distinct from any specific engineering aims of your project. The engineering aims are agreed between you and your supervisor and are described on the Project Proposal Form. They are specific to your own project, and will probably evolve as your work progresses</a:t>
            </a:r>
            <a:r>
              <a:rPr lang="en-GB" sz="1200" dirty="0" smtClean="0"/>
              <a:t>.</a:t>
            </a:r>
          </a:p>
          <a:p>
            <a:pPr marL="0" indent="0">
              <a:buNone/>
            </a:pPr>
            <a:r>
              <a:rPr lang="en-GB" sz="1200" dirty="0" smtClean="0"/>
              <a:t>From </a:t>
            </a:r>
            <a:r>
              <a:rPr lang="en-GB" sz="1200" dirty="0"/>
              <a:t>the educational point of view, we also hope to develop your broader skills in terms of: </a:t>
            </a:r>
            <a:endParaRPr lang="en-GB" sz="1200" dirty="0" smtClean="0"/>
          </a:p>
          <a:p>
            <a:pPr marL="253515" lvl="2">
              <a:lnSpc>
                <a:spcPct val="150000"/>
              </a:lnSpc>
              <a:spcBef>
                <a:spcPts val="0"/>
              </a:spcBef>
            </a:pPr>
            <a:r>
              <a:rPr lang="en-GB" sz="1200" dirty="0" smtClean="0"/>
              <a:t>your </a:t>
            </a:r>
            <a:r>
              <a:rPr lang="en-GB" sz="1200" dirty="0"/>
              <a:t>capacity for independent and creative thought </a:t>
            </a:r>
            <a:endParaRPr lang="en-GB" sz="1200" dirty="0" smtClean="0"/>
          </a:p>
          <a:p>
            <a:pPr marL="253515" lvl="2">
              <a:lnSpc>
                <a:spcPct val="150000"/>
              </a:lnSpc>
              <a:spcBef>
                <a:spcPts val="0"/>
              </a:spcBef>
            </a:pPr>
            <a:r>
              <a:rPr lang="en-GB" sz="1200" dirty="0" smtClean="0"/>
              <a:t>your </a:t>
            </a:r>
            <a:r>
              <a:rPr lang="en-GB" sz="1200" dirty="0"/>
              <a:t>ability to plan, direct, discuss and critically evaluate your own </a:t>
            </a:r>
            <a:r>
              <a:rPr lang="en-GB" sz="1200" dirty="0" smtClean="0"/>
              <a:t>work</a:t>
            </a:r>
          </a:p>
          <a:p>
            <a:pPr marL="253515" lvl="2">
              <a:lnSpc>
                <a:spcPct val="150000"/>
              </a:lnSpc>
              <a:spcBef>
                <a:spcPts val="0"/>
              </a:spcBef>
            </a:pPr>
            <a:r>
              <a:rPr lang="en-GB" sz="1200" dirty="0" smtClean="0"/>
              <a:t>your </a:t>
            </a:r>
            <a:r>
              <a:rPr lang="en-GB" sz="1200" dirty="0"/>
              <a:t>ability to manage and complete a project on a tight schedule </a:t>
            </a:r>
            <a:endParaRPr lang="en-GB" sz="1200" dirty="0" smtClean="0"/>
          </a:p>
          <a:p>
            <a:pPr marL="253515" lvl="2">
              <a:lnSpc>
                <a:spcPct val="150000"/>
              </a:lnSpc>
              <a:spcBef>
                <a:spcPts val="0"/>
              </a:spcBef>
            </a:pPr>
            <a:r>
              <a:rPr lang="en-GB" sz="1200" dirty="0" smtClean="0"/>
              <a:t>your </a:t>
            </a:r>
            <a:r>
              <a:rPr lang="en-GB" sz="1200" dirty="0"/>
              <a:t>ability and confidence to tackle unfamiliar </a:t>
            </a:r>
            <a:r>
              <a:rPr lang="en-GB" sz="1200" dirty="0" smtClean="0"/>
              <a:t>problems</a:t>
            </a:r>
          </a:p>
          <a:p>
            <a:pPr marL="253515" lvl="2">
              <a:lnSpc>
                <a:spcPct val="150000"/>
              </a:lnSpc>
              <a:spcBef>
                <a:spcPts val="0"/>
              </a:spcBef>
            </a:pPr>
            <a:r>
              <a:rPr lang="en-GB" sz="1200" dirty="0" smtClean="0"/>
              <a:t>your </a:t>
            </a:r>
            <a:r>
              <a:rPr lang="en-GB" sz="1200" dirty="0"/>
              <a:t>ability to find and interpret </a:t>
            </a:r>
            <a:r>
              <a:rPr lang="en-GB" sz="1200" dirty="0" smtClean="0"/>
              <a:t>information</a:t>
            </a:r>
          </a:p>
          <a:p>
            <a:pPr marL="253515" lvl="2">
              <a:lnSpc>
                <a:spcPct val="150000"/>
              </a:lnSpc>
              <a:spcBef>
                <a:spcPts val="0"/>
              </a:spcBef>
            </a:pPr>
            <a:r>
              <a:rPr lang="en-GB" sz="1200" dirty="0" smtClean="0"/>
              <a:t>your </a:t>
            </a:r>
            <a:r>
              <a:rPr lang="en-GB" sz="1200" dirty="0"/>
              <a:t>ability to present your work in written and spoken form </a:t>
            </a:r>
            <a:endParaRPr lang="en-GB" sz="1200" dirty="0" smtClean="0"/>
          </a:p>
        </p:txBody>
      </p:sp>
    </p:spTree>
    <p:extLst>
      <p:ext uri="{BB962C8B-B14F-4D97-AF65-F5344CB8AC3E}">
        <p14:creationId xmlns:p14="http://schemas.microsoft.com/office/powerpoint/2010/main" val="667071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PROJECT DESCRIPTION</a:t>
            </a:r>
            <a:br>
              <a:rPr lang="en-GB" dirty="0"/>
            </a:br>
            <a:r>
              <a:rPr lang="en-GB" sz="1400" dirty="0">
                <a:solidFill>
                  <a:srgbClr val="63666A">
                    <a:lumMod val="60000"/>
                    <a:lumOff val="40000"/>
                  </a:srgbClr>
                </a:solidFill>
                <a:ea typeface="Arial"/>
                <a:cs typeface="Arial"/>
                <a:sym typeface="Arial"/>
              </a:rPr>
              <a:t>EDUCATIONAL</a:t>
            </a:r>
            <a:r>
              <a:rPr lang="en-GB" sz="1400" dirty="0"/>
              <a:t> </a:t>
            </a:r>
            <a:r>
              <a:rPr lang="en-GB" sz="1400" dirty="0">
                <a:solidFill>
                  <a:schemeClr val="bg2">
                    <a:lumMod val="60000"/>
                    <a:lumOff val="40000"/>
                  </a:schemeClr>
                </a:solidFill>
                <a:ea typeface="Arial"/>
                <a:cs typeface="Arial"/>
              </a:rPr>
              <a:t>OBJECTIVES (continued)</a:t>
            </a:r>
            <a:endParaRPr lang="en-US" sz="1400" dirty="0"/>
          </a:p>
        </p:txBody>
      </p:sp>
      <p:sp>
        <p:nvSpPr>
          <p:cNvPr id="3" name="Content Placeholder 2"/>
          <p:cNvSpPr>
            <a:spLocks noGrp="1"/>
          </p:cNvSpPr>
          <p:nvPr>
            <p:ph idx="1"/>
          </p:nvPr>
        </p:nvSpPr>
        <p:spPr/>
        <p:txBody>
          <a:bodyPr/>
          <a:lstStyle/>
          <a:p>
            <a:pPr marL="0" indent="0">
              <a:buNone/>
            </a:pPr>
            <a:r>
              <a:rPr lang="en-GB" sz="1200" dirty="0"/>
              <a:t>In a properly conducted and conceived project you should gain expertise and knowledge in one or more of the following crucial aspects of practical engineering: </a:t>
            </a:r>
          </a:p>
          <a:p>
            <a:pPr marL="253515" lvl="2">
              <a:lnSpc>
                <a:spcPct val="150000"/>
              </a:lnSpc>
              <a:spcBef>
                <a:spcPts val="0"/>
              </a:spcBef>
            </a:pPr>
            <a:r>
              <a:rPr lang="en-GB" sz="1200" dirty="0"/>
              <a:t>experimental methods </a:t>
            </a:r>
          </a:p>
          <a:p>
            <a:pPr marL="253515" lvl="2">
              <a:lnSpc>
                <a:spcPct val="150000"/>
              </a:lnSpc>
              <a:spcBef>
                <a:spcPts val="0"/>
              </a:spcBef>
            </a:pPr>
            <a:r>
              <a:rPr lang="en-GB" sz="1200" dirty="0"/>
              <a:t>computer modelling and simulation, and theoretical interpretation</a:t>
            </a:r>
          </a:p>
          <a:p>
            <a:pPr marL="253515" lvl="2">
              <a:lnSpc>
                <a:spcPct val="150000"/>
              </a:lnSpc>
              <a:spcBef>
                <a:spcPts val="0"/>
              </a:spcBef>
            </a:pPr>
            <a:r>
              <a:rPr lang="en-GB" sz="1200" dirty="0"/>
              <a:t>engineering design methods (including CAD)</a:t>
            </a:r>
          </a:p>
          <a:p>
            <a:pPr marL="253515" lvl="2">
              <a:lnSpc>
                <a:spcPct val="150000"/>
              </a:lnSpc>
              <a:spcBef>
                <a:spcPts val="0"/>
              </a:spcBef>
            </a:pPr>
            <a:r>
              <a:rPr lang="en-GB" sz="1200" dirty="0"/>
              <a:t>analytical investigation</a:t>
            </a:r>
          </a:p>
          <a:p>
            <a:pPr marL="253515" lvl="2">
              <a:lnSpc>
                <a:spcPct val="150000"/>
              </a:lnSpc>
              <a:spcBef>
                <a:spcPts val="0"/>
              </a:spcBef>
            </a:pPr>
            <a:r>
              <a:rPr lang="en-GB" sz="1200" dirty="0"/>
              <a:t>data extraction and numerical evaluation</a:t>
            </a:r>
          </a:p>
          <a:p>
            <a:endParaRPr lang="en-GB" sz="1200" dirty="0"/>
          </a:p>
        </p:txBody>
      </p:sp>
    </p:spTree>
    <p:extLst>
      <p:ext uri="{BB962C8B-B14F-4D97-AF65-F5344CB8AC3E}">
        <p14:creationId xmlns:p14="http://schemas.microsoft.com/office/powerpoint/2010/main" val="2837534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PROJECT DESCRIPTION</a:t>
            </a:r>
            <a:br>
              <a:rPr lang="en-GB" dirty="0"/>
            </a:br>
            <a:r>
              <a:rPr lang="en-GB" sz="1400" dirty="0" smtClean="0">
                <a:solidFill>
                  <a:srgbClr val="63666A">
                    <a:lumMod val="60000"/>
                    <a:lumOff val="40000"/>
                  </a:srgbClr>
                </a:solidFill>
                <a:ea typeface="Arial"/>
                <a:cs typeface="Arial"/>
                <a:sym typeface="Arial"/>
              </a:rPr>
              <a:t>COMMERCIAL OBJECTIVES</a:t>
            </a:r>
            <a:endParaRPr lang="en-GB" dirty="0"/>
          </a:p>
        </p:txBody>
      </p:sp>
      <p:sp>
        <p:nvSpPr>
          <p:cNvPr id="3" name="Content Placeholder 2"/>
          <p:cNvSpPr>
            <a:spLocks noGrp="1"/>
          </p:cNvSpPr>
          <p:nvPr>
            <p:ph idx="1"/>
          </p:nvPr>
        </p:nvSpPr>
        <p:spPr/>
        <p:txBody>
          <a:bodyPr/>
          <a:lstStyle/>
          <a:p>
            <a:r>
              <a:rPr lang="en-GB" dirty="0" smtClean="0"/>
              <a:t>The ownership of the </a:t>
            </a:r>
            <a:r>
              <a:rPr lang="en-GB" b="1" dirty="0" smtClean="0"/>
              <a:t>intellectual property </a:t>
            </a:r>
            <a:r>
              <a:rPr lang="en-GB" dirty="0" smtClean="0"/>
              <a:t>developed will stay with JLR </a:t>
            </a:r>
          </a:p>
          <a:p>
            <a:r>
              <a:rPr lang="en-GB" dirty="0" smtClean="0"/>
              <a:t>JLR will have access to all material produced for commercial use</a:t>
            </a:r>
          </a:p>
          <a:p>
            <a:r>
              <a:rPr lang="en-GB" b="1" dirty="0"/>
              <a:t>Expected business benefit</a:t>
            </a:r>
          </a:p>
          <a:p>
            <a:pPr lvl="1"/>
            <a:r>
              <a:rPr lang="en-GB" dirty="0"/>
              <a:t>Commercialisation of demand response using a product already sold</a:t>
            </a:r>
          </a:p>
          <a:p>
            <a:pPr lvl="1"/>
            <a:r>
              <a:rPr lang="en-GB" dirty="0"/>
              <a:t>Possible patent for lease out to other OEMs</a:t>
            </a:r>
          </a:p>
          <a:p>
            <a:pPr lvl="1"/>
            <a:r>
              <a:rPr lang="en-GB" dirty="0"/>
              <a:t>The Warwick grid will be less likely to break when x590 is released</a:t>
            </a:r>
          </a:p>
          <a:p>
            <a:pPr lvl="1"/>
            <a:r>
              <a:rPr lang="en-GB" dirty="0"/>
              <a:t>Allows JLR the possibility of controlling demand of </a:t>
            </a:r>
            <a:r>
              <a:rPr lang="en-GB" dirty="0" err="1"/>
              <a:t>Gaydon</a:t>
            </a:r>
            <a:r>
              <a:rPr lang="en-GB" dirty="0"/>
              <a:t> and Whitley prior to JLR6727 release</a:t>
            </a:r>
          </a:p>
          <a:p>
            <a:pPr marL="0" indent="0">
              <a:buNone/>
            </a:pPr>
            <a:endParaRPr lang="en-GB" dirty="0" smtClean="0"/>
          </a:p>
          <a:p>
            <a:endParaRPr lang="en-GB" dirty="0"/>
          </a:p>
        </p:txBody>
      </p:sp>
    </p:spTree>
    <p:extLst>
      <p:ext uri="{BB962C8B-B14F-4D97-AF65-F5344CB8AC3E}">
        <p14:creationId xmlns:p14="http://schemas.microsoft.com/office/powerpoint/2010/main" val="1971932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PROJECT DESCRIPTION</a:t>
            </a:r>
            <a:br>
              <a:rPr lang="en-GB" dirty="0"/>
            </a:br>
            <a:r>
              <a:rPr lang="en-GB" sz="1400" dirty="0" smtClean="0">
                <a:solidFill>
                  <a:srgbClr val="63666A">
                    <a:lumMod val="60000"/>
                    <a:lumOff val="40000"/>
                  </a:srgbClr>
                </a:solidFill>
                <a:ea typeface="Arial"/>
                <a:cs typeface="Arial"/>
                <a:sym typeface="Arial"/>
              </a:rPr>
              <a:t>PROJECT SCOPE AND DEFINITION</a:t>
            </a:r>
            <a:endParaRPr lang="en-GB" dirty="0"/>
          </a:p>
        </p:txBody>
      </p:sp>
      <p:sp>
        <p:nvSpPr>
          <p:cNvPr id="3" name="Content Placeholder 2"/>
          <p:cNvSpPr>
            <a:spLocks noGrp="1"/>
          </p:cNvSpPr>
          <p:nvPr>
            <p:ph idx="1"/>
          </p:nvPr>
        </p:nvSpPr>
        <p:spPr>
          <a:xfrm>
            <a:off x="523990" y="1203312"/>
            <a:ext cx="8233053" cy="3489985"/>
          </a:xfrm>
        </p:spPr>
        <p:txBody>
          <a:bodyPr/>
          <a:lstStyle/>
          <a:p>
            <a:pPr marL="0" indent="0">
              <a:buNone/>
            </a:pPr>
            <a:r>
              <a:rPr lang="en-GB" dirty="0" smtClean="0"/>
              <a:t>REMOTE </a:t>
            </a:r>
            <a:r>
              <a:rPr lang="en-GB" dirty="0"/>
              <a:t>DEMAND RESPONSE FOR BEV USING THIRD PARTY </a:t>
            </a:r>
            <a:r>
              <a:rPr lang="en-GB" dirty="0" smtClean="0"/>
              <a:t>CHARGERS</a:t>
            </a:r>
          </a:p>
          <a:p>
            <a:r>
              <a:rPr lang="en-GB" dirty="0" smtClean="0"/>
              <a:t>There is an expectation for the increasing commercial value of demand response that is only predicted to increase with the uptake of EVs on areas with restricted grids. The proposition for this project would be to use all design and build a system in which JLR BEVs/PHEVs to form an aggregated demand response irrespective of what charge point they are plugged into. This would allow all cars currently on a departure time charge setting to be remotely pause in order to provide demand response without affecting the customer experience. The grid status and requirement for demand response would be retrieved using JLR6727 boxes stationed in the nearby area and by using the GPS location of the car will establish which end node the vehicle is charging off and appropriately reduce its charge rate to provide appropriate relief. </a:t>
            </a:r>
          </a:p>
          <a:p>
            <a:endParaRPr lang="en-GB" dirty="0"/>
          </a:p>
        </p:txBody>
      </p:sp>
    </p:spTree>
    <p:extLst>
      <p:ext uri="{BB962C8B-B14F-4D97-AF65-F5344CB8AC3E}">
        <p14:creationId xmlns:p14="http://schemas.microsoft.com/office/powerpoint/2010/main" val="3467986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PROJECT DESCRIPTION</a:t>
            </a:r>
            <a:br>
              <a:rPr lang="en-GB" dirty="0"/>
            </a:br>
            <a:r>
              <a:rPr lang="en-GB" sz="1400" dirty="0" smtClean="0">
                <a:solidFill>
                  <a:srgbClr val="63666A">
                    <a:lumMod val="60000"/>
                    <a:lumOff val="40000"/>
                  </a:srgbClr>
                </a:solidFill>
                <a:cs typeface="Arial"/>
                <a:sym typeface="Arial"/>
              </a:rPr>
              <a:t>REQUIRED RESOURCES</a:t>
            </a:r>
            <a:endParaRPr lang="en-GB" dirty="0"/>
          </a:p>
        </p:txBody>
      </p:sp>
      <p:sp>
        <p:nvSpPr>
          <p:cNvPr id="3" name="Content Placeholder 2"/>
          <p:cNvSpPr>
            <a:spLocks noGrp="1"/>
          </p:cNvSpPr>
          <p:nvPr>
            <p:ph idx="1"/>
          </p:nvPr>
        </p:nvSpPr>
        <p:spPr/>
        <p:txBody>
          <a:bodyPr/>
          <a:lstStyle/>
          <a:p>
            <a:r>
              <a:rPr lang="en-GB" b="1" dirty="0"/>
              <a:t>Possible Supervisor</a:t>
            </a:r>
          </a:p>
          <a:p>
            <a:pPr lvl="1"/>
            <a:endParaRPr lang="en-GB" dirty="0" smtClean="0"/>
          </a:p>
          <a:p>
            <a:pPr lvl="1"/>
            <a:r>
              <a:rPr lang="en-GB" dirty="0" smtClean="0"/>
              <a:t>Dr </a:t>
            </a:r>
            <a:r>
              <a:rPr lang="en-GB" dirty="0"/>
              <a:t>Aristides Kiprakis: </a:t>
            </a:r>
            <a:r>
              <a:rPr lang="en-GB" sz="1000" i="1" dirty="0"/>
              <a:t>research interests include power systems modelling, operation and control, integration of renewable energy sources into the distribution network, energy storage &amp; efficiency, demand side management and micro/smart grids</a:t>
            </a:r>
            <a:r>
              <a:rPr lang="en-GB" sz="1000" i="1" dirty="0" smtClean="0"/>
              <a:t>.</a:t>
            </a:r>
          </a:p>
          <a:p>
            <a:pPr marL="132158" lvl="1" indent="0">
              <a:buNone/>
            </a:pPr>
            <a:endParaRPr lang="en-GB" sz="1000" i="1" dirty="0"/>
          </a:p>
          <a:p>
            <a:pPr lvl="1"/>
            <a:r>
              <a:rPr lang="en-GB" dirty="0"/>
              <a:t>Dr </a:t>
            </a:r>
            <a:r>
              <a:rPr lang="en-GB" dirty="0" err="1"/>
              <a:t>Sasa</a:t>
            </a:r>
            <a:r>
              <a:rPr lang="en-GB" dirty="0"/>
              <a:t> </a:t>
            </a:r>
            <a:r>
              <a:rPr lang="en-GB" dirty="0" err="1"/>
              <a:t>Djokic</a:t>
            </a:r>
            <a:r>
              <a:rPr lang="en-GB" dirty="0"/>
              <a:t>: </a:t>
            </a:r>
            <a:r>
              <a:rPr lang="en-GB" sz="1000" i="1" dirty="0"/>
              <a:t>previous research project “Smart Grid Transformation of Existing Electricity Networks in the UK and Turkey: What are the Challenges and How They Change from Smart Cities to Smart Villages</a:t>
            </a:r>
            <a:r>
              <a:rPr lang="en-GB" sz="1000" i="1" dirty="0" smtClean="0"/>
              <a:t>”</a:t>
            </a:r>
          </a:p>
          <a:p>
            <a:pPr marL="132158" lvl="1" indent="0">
              <a:buNone/>
            </a:pPr>
            <a:endParaRPr lang="en-GB" sz="1000" i="1" dirty="0"/>
          </a:p>
          <a:p>
            <a:r>
              <a:rPr lang="en-GB" b="1" dirty="0"/>
              <a:t>Expected </a:t>
            </a:r>
            <a:r>
              <a:rPr lang="en-GB" b="1" dirty="0" smtClean="0"/>
              <a:t>Resources from JLR</a:t>
            </a:r>
            <a:endParaRPr lang="en-GB" b="1" dirty="0"/>
          </a:p>
          <a:p>
            <a:pPr lvl="1"/>
            <a:r>
              <a:rPr lang="en-GB" dirty="0"/>
              <a:t>Data resources from </a:t>
            </a:r>
            <a:endParaRPr lang="en-GB" dirty="0" smtClean="0"/>
          </a:p>
          <a:p>
            <a:pPr lvl="2"/>
            <a:r>
              <a:rPr lang="en-GB" dirty="0" smtClean="0"/>
              <a:t>driver profiles</a:t>
            </a:r>
          </a:p>
          <a:p>
            <a:pPr lvl="2"/>
            <a:r>
              <a:rPr lang="en-GB" dirty="0" smtClean="0"/>
              <a:t>charging times</a:t>
            </a:r>
          </a:p>
          <a:p>
            <a:pPr lvl="2"/>
            <a:r>
              <a:rPr lang="en-GB" dirty="0" smtClean="0"/>
              <a:t>locations of BEVs </a:t>
            </a:r>
            <a:endParaRPr lang="en-GB" dirty="0"/>
          </a:p>
          <a:p>
            <a:pPr lvl="2"/>
            <a:r>
              <a:rPr lang="en-GB" dirty="0" smtClean="0"/>
              <a:t>grid </a:t>
            </a:r>
            <a:r>
              <a:rPr lang="en-GB" dirty="0"/>
              <a:t>status data from installed JLR6727</a:t>
            </a:r>
          </a:p>
          <a:p>
            <a:pPr lvl="1"/>
            <a:r>
              <a:rPr lang="en-GB" dirty="0"/>
              <a:t>To test possibly using access to management </a:t>
            </a:r>
            <a:r>
              <a:rPr lang="en-GB" dirty="0" smtClean="0"/>
              <a:t>I-PACEs when </a:t>
            </a:r>
            <a:r>
              <a:rPr lang="en-GB" dirty="0"/>
              <a:t>rolled </a:t>
            </a:r>
            <a:r>
              <a:rPr lang="en-GB" dirty="0" smtClean="0"/>
              <a:t>out</a:t>
            </a:r>
          </a:p>
          <a:p>
            <a:pPr lvl="1"/>
            <a:r>
              <a:rPr lang="en-GB" dirty="0" smtClean="0"/>
              <a:t>For deployment will most probably need access to </a:t>
            </a:r>
            <a:r>
              <a:rPr lang="en-GB" dirty="0" err="1" smtClean="0"/>
              <a:t>InControl</a:t>
            </a:r>
            <a:endParaRPr lang="en-GB" dirty="0"/>
          </a:p>
          <a:p>
            <a:pPr lvl="1"/>
            <a:endParaRPr lang="en-GB" dirty="0"/>
          </a:p>
          <a:p>
            <a:endParaRPr lang="en-GB" dirty="0"/>
          </a:p>
        </p:txBody>
      </p:sp>
    </p:spTree>
    <p:extLst>
      <p:ext uri="{BB962C8B-B14F-4D97-AF65-F5344CB8AC3E}">
        <p14:creationId xmlns:p14="http://schemas.microsoft.com/office/powerpoint/2010/main" val="793366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JLR">
  <a:themeElements>
    <a:clrScheme name="JLR">
      <a:dk1>
        <a:srgbClr val="131313"/>
      </a:dk1>
      <a:lt1>
        <a:srgbClr val="FFFFFF"/>
      </a:lt1>
      <a:dk2>
        <a:srgbClr val="8C8C8C"/>
      </a:dk2>
      <a:lt2>
        <a:srgbClr val="E8E8E8"/>
      </a:lt2>
      <a:accent1>
        <a:srgbClr val="573535"/>
      </a:accent1>
      <a:accent2>
        <a:srgbClr val="A47245"/>
      </a:accent2>
      <a:accent3>
        <a:srgbClr val="BBA56E"/>
      </a:accent3>
      <a:accent4>
        <a:srgbClr val="333348"/>
      </a:accent4>
      <a:accent5>
        <a:srgbClr val="4E5F7A"/>
      </a:accent5>
      <a:accent6>
        <a:srgbClr val="91A19F"/>
      </a:accent6>
      <a:hlink>
        <a:srgbClr val="131313"/>
      </a:hlink>
      <a:folHlink>
        <a:srgbClr val="52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JLR_Template_2016_Final (1).pptx" id="{BC02CF6A-3190-43B9-8812-7CCF29952BE1}" vid="{65B7F4DB-FA32-4E17-898B-52B529EFFB25}"/>
    </a:ext>
  </a:extLst>
</a:theme>
</file>

<file path=ppt/theme/theme2.xml><?xml version="1.0" encoding="utf-8"?>
<a:theme xmlns:a="http://schemas.openxmlformats.org/drawingml/2006/main" name="6_Page Number Only">
  <a:themeElements>
    <a:clrScheme name="Jaguar Land Rover Core Colour Palette">
      <a:dk1>
        <a:srgbClr val="000000"/>
      </a:dk1>
      <a:lt1>
        <a:srgbClr val="FFFFFF"/>
      </a:lt1>
      <a:dk2>
        <a:srgbClr val="A7A9AC"/>
      </a:dk2>
      <a:lt2>
        <a:srgbClr val="63666A"/>
      </a:lt2>
      <a:accent1>
        <a:srgbClr val="8F993E"/>
      </a:accent1>
      <a:accent2>
        <a:srgbClr val="B6ADA5"/>
      </a:accent2>
      <a:accent3>
        <a:srgbClr val="D7D7D7"/>
      </a:accent3>
      <a:accent4>
        <a:srgbClr val="ACACAC"/>
      </a:accent4>
      <a:accent5>
        <a:srgbClr val="7D7D7D"/>
      </a:accent5>
      <a:accent6>
        <a:srgbClr val="464646"/>
      </a:accent6>
      <a:hlink>
        <a:srgbClr val="A7A9AC"/>
      </a:hlink>
      <a:folHlink>
        <a:srgbClr val="63666A"/>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464646"/>
        </a:dk1>
        <a:lt1>
          <a:srgbClr val="FFFFFF"/>
        </a:lt1>
        <a:dk2>
          <a:srgbClr val="000000"/>
        </a:dk2>
        <a:lt2>
          <a:srgbClr val="FF6418"/>
        </a:lt2>
        <a:accent1>
          <a:srgbClr val="001E2F"/>
        </a:accent1>
        <a:accent2>
          <a:srgbClr val="FFCB4F"/>
        </a:accent2>
        <a:accent3>
          <a:srgbClr val="FFFFFF"/>
        </a:accent3>
        <a:accent4>
          <a:srgbClr val="3A3A3A"/>
        </a:accent4>
        <a:accent5>
          <a:srgbClr val="AAABAD"/>
        </a:accent5>
        <a:accent6>
          <a:srgbClr val="E7B847"/>
        </a:accent6>
        <a:hlink>
          <a:srgbClr val="6E99D4"/>
        </a:hlink>
        <a:folHlink>
          <a:srgbClr val="00693E"/>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FF6418"/>
        </a:lt2>
        <a:accent1>
          <a:srgbClr val="001E2F"/>
        </a:accent1>
        <a:accent2>
          <a:srgbClr val="FFCB4F"/>
        </a:accent2>
        <a:accent3>
          <a:srgbClr val="FFFFFF"/>
        </a:accent3>
        <a:accent4>
          <a:srgbClr val="000000"/>
        </a:accent4>
        <a:accent5>
          <a:srgbClr val="AAABAD"/>
        </a:accent5>
        <a:accent6>
          <a:srgbClr val="E7B847"/>
        </a:accent6>
        <a:hlink>
          <a:srgbClr val="6E99D4"/>
        </a:hlink>
        <a:folHlink>
          <a:srgbClr val="00693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4" id="{1EF6F3DB-BF46-469E-A12A-45F5A75A7E8C}" vid="{CF676CA1-4717-4823-949A-23026CFACAB8}"/>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2975</TotalTime>
  <Words>573</Words>
  <Application>Microsoft Macintosh PowerPoint</Application>
  <PresentationFormat>On-screen Show (16:9)</PresentationFormat>
  <Paragraphs>49</Paragraphs>
  <Slides>6</Slides>
  <Notes>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6</vt:i4>
      </vt:variant>
    </vt:vector>
  </HeadingPairs>
  <TitlesOfParts>
    <vt:vector size="11" baseType="lpstr">
      <vt:lpstr>Arial</vt:lpstr>
      <vt:lpstr>Calibri</vt:lpstr>
      <vt:lpstr>Wingdings</vt:lpstr>
      <vt:lpstr>JLR</vt:lpstr>
      <vt:lpstr>6_Page Number Only</vt:lpstr>
      <vt:lpstr>Dissertation Topic Proposal</vt:lpstr>
      <vt:lpstr>PROJECT DESCRIPTION EDUCATIONAL OBJECTIVES</vt:lpstr>
      <vt:lpstr>PROJECT DESCRIPTION EDUCATIONAL OBJECTIVES (continued)</vt:lpstr>
      <vt:lpstr>PROJECT DESCRIPTION COMMERCIAL OBJECTIVES</vt:lpstr>
      <vt:lpstr>PROJECT DESCRIPTION PROJECT SCOPE AND DEFINITION</vt:lpstr>
      <vt:lpstr>PROJECT DESCRIPTION REQUIRED RESOURCES</vt:lpstr>
    </vt:vector>
  </TitlesOfParts>
  <Company>Jaguar Land Rover</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Sampat, Abhishek (A.)</dc:creator>
  <cp:lastModifiedBy>MCDONALD Michael</cp:lastModifiedBy>
  <cp:revision>78</cp:revision>
  <cp:lastPrinted>2017-01-31T18:04:48Z</cp:lastPrinted>
  <dcterms:created xsi:type="dcterms:W3CDTF">2017-01-18T13:41:14Z</dcterms:created>
  <dcterms:modified xsi:type="dcterms:W3CDTF">2017-09-13T06:58:47Z</dcterms:modified>
</cp:coreProperties>
</file>