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2" r:id="rId1"/>
    <p:sldMasterId id="2147483711" r:id="rId2"/>
  </p:sldMasterIdLst>
  <p:notesMasterIdLst>
    <p:notesMasterId r:id="rId8"/>
  </p:notesMasterIdLst>
  <p:sldIdLst>
    <p:sldId id="285" r:id="rId3"/>
    <p:sldId id="287" r:id="rId4"/>
    <p:sldId id="288" r:id="rId5"/>
    <p:sldId id="294" r:id="rId6"/>
    <p:sldId id="295" r:id="rId7"/>
  </p:sldIdLst>
  <p:sldSz cx="9144000" cy="5143500" type="screen16x9"/>
  <p:notesSz cx="6797675" cy="992822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0" autoAdjust="0"/>
    <p:restoredTop sz="90752" autoAdjust="0"/>
  </p:normalViewPr>
  <p:slideViewPr>
    <p:cSldViewPr snapToGrid="0">
      <p:cViewPr>
        <p:scale>
          <a:sx n="125" d="100"/>
          <a:sy n="125" d="100"/>
        </p:scale>
        <p:origin x="528" y="2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2945658" cy="496411"/>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50442" y="0"/>
            <a:ext cx="2945658" cy="496411"/>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79768" y="4715907"/>
            <a:ext cx="5438139" cy="4467701"/>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1" y="9430091"/>
            <a:ext cx="2945658" cy="496411"/>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50442" y="9430091"/>
            <a:ext cx="2945658" cy="496411"/>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0343540"/>
      </p:ext>
    </p:extLst>
  </p:cSld>
  <p:clrMap bg1="lt1" tx1="dk1" bg2="dk2" tx2="lt2" accent1="accent1" accent2="accent2" accent3="accent3" accent4="accent4" accent5="accent5" accent6="accent6" hlink="hlink" folHlink="folHlink"/>
  <p:notesStyle>
    <a:lvl1pPr marL="0" algn="l" defTabSz="914333" rtl="0" eaLnBrk="1" latinLnBrk="0" hangingPunct="1">
      <a:defRPr sz="1200" kern="1200">
        <a:solidFill>
          <a:schemeClr val="tx1"/>
        </a:solidFill>
        <a:latin typeface="+mn-lt"/>
        <a:ea typeface="+mn-ea"/>
        <a:cs typeface="+mn-cs"/>
      </a:defRPr>
    </a:lvl1pPr>
    <a:lvl2pPr marL="457166" algn="l" defTabSz="914333" rtl="0" eaLnBrk="1" latinLnBrk="0" hangingPunct="1">
      <a:defRPr sz="1200" kern="1200">
        <a:solidFill>
          <a:schemeClr val="tx1"/>
        </a:solidFill>
        <a:latin typeface="+mn-lt"/>
        <a:ea typeface="+mn-ea"/>
        <a:cs typeface="+mn-cs"/>
      </a:defRPr>
    </a:lvl2pPr>
    <a:lvl3pPr marL="914333" algn="l" defTabSz="914333" rtl="0" eaLnBrk="1" latinLnBrk="0" hangingPunct="1">
      <a:defRPr sz="1200" kern="1200">
        <a:solidFill>
          <a:schemeClr val="tx1"/>
        </a:solidFill>
        <a:latin typeface="+mn-lt"/>
        <a:ea typeface="+mn-ea"/>
        <a:cs typeface="+mn-cs"/>
      </a:defRPr>
    </a:lvl3pPr>
    <a:lvl4pPr marL="1371498" algn="l" defTabSz="914333" rtl="0" eaLnBrk="1" latinLnBrk="0" hangingPunct="1">
      <a:defRPr sz="1200" kern="1200">
        <a:solidFill>
          <a:schemeClr val="tx1"/>
        </a:solidFill>
        <a:latin typeface="+mn-lt"/>
        <a:ea typeface="+mn-ea"/>
        <a:cs typeface="+mn-cs"/>
      </a:defRPr>
    </a:lvl4pPr>
    <a:lvl5pPr marL="1828664" algn="l" defTabSz="914333" rtl="0" eaLnBrk="1" latinLnBrk="0" hangingPunct="1">
      <a:defRPr sz="1200" kern="1200">
        <a:solidFill>
          <a:schemeClr val="tx1"/>
        </a:solidFill>
        <a:latin typeface="+mn-lt"/>
        <a:ea typeface="+mn-ea"/>
        <a:cs typeface="+mn-cs"/>
      </a:defRPr>
    </a:lvl5pPr>
    <a:lvl6pPr marL="2285829" algn="l" defTabSz="914333" rtl="0" eaLnBrk="1" latinLnBrk="0" hangingPunct="1">
      <a:defRPr sz="1200" kern="1200">
        <a:solidFill>
          <a:schemeClr val="tx1"/>
        </a:solidFill>
        <a:latin typeface="+mn-lt"/>
        <a:ea typeface="+mn-ea"/>
        <a:cs typeface="+mn-cs"/>
      </a:defRPr>
    </a:lvl6pPr>
    <a:lvl7pPr marL="2742995" algn="l" defTabSz="914333" rtl="0" eaLnBrk="1" latinLnBrk="0" hangingPunct="1">
      <a:defRPr sz="1200" kern="1200">
        <a:solidFill>
          <a:schemeClr val="tx1"/>
        </a:solidFill>
        <a:latin typeface="+mn-lt"/>
        <a:ea typeface="+mn-ea"/>
        <a:cs typeface="+mn-cs"/>
      </a:defRPr>
    </a:lvl7pPr>
    <a:lvl8pPr marL="3200160" algn="l" defTabSz="914333" rtl="0" eaLnBrk="1" latinLnBrk="0" hangingPunct="1">
      <a:defRPr sz="1200" kern="1200">
        <a:solidFill>
          <a:schemeClr val="tx1"/>
        </a:solidFill>
        <a:latin typeface="+mn-lt"/>
        <a:ea typeface="+mn-ea"/>
        <a:cs typeface="+mn-cs"/>
      </a:defRPr>
    </a:lvl8pPr>
    <a:lvl9pPr marL="3657326" algn="l" defTabSz="9143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GB" sz="1200" b="0" i="0" u="none" strike="noStrike" cap="none" smtClean="0">
                <a:solidFill>
                  <a:schemeClr val="dk1"/>
                </a:solidFill>
                <a:latin typeface="Calibri"/>
                <a:ea typeface="Calibri"/>
                <a:cs typeface="Calibri"/>
                <a:sym typeface="Calibri"/>
              </a:rPr>
              <a:t>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933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197704" y="4676923"/>
            <a:ext cx="722460" cy="396081"/>
          </a:xfrm>
          <a:prstGeom prst="rect">
            <a:avLst/>
          </a:prstGeom>
          <a:noFill/>
          <a:ln>
            <a:noFill/>
          </a:ln>
        </p:spPr>
        <p:txBody>
          <a:bodyPr lIns="0" tIns="0" rIns="0" bIns="0" anchor="b" anchorCtr="0">
            <a:noAutofit/>
          </a:bodyPr>
          <a:lstStyle/>
          <a:p>
            <a:pPr algn="r">
              <a:buSzPct val="25000"/>
            </a:pPr>
            <a:fld id="{00000000-1234-1234-1234-123412341234}" type="slidenum">
              <a:rPr lang="en-GB" sz="700" smtClean="0">
                <a:solidFill>
                  <a:schemeClr val="dk1"/>
                </a:solidFill>
              </a:rPr>
              <a:pPr algn="r">
                <a:buSzPct val="25000"/>
              </a:pPr>
              <a:t>‹#›</a:t>
            </a:fld>
            <a:endParaRPr lang="en-GB" sz="7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13" name="Text Placeholder 19"/>
          <p:cNvSpPr>
            <a:spLocks noGrp="1"/>
          </p:cNvSpPr>
          <p:nvPr>
            <p:ph type="body" sz="quarter" idx="15" hasCustomPrompt="1"/>
          </p:nvPr>
        </p:nvSpPr>
        <p:spPr>
          <a:xfrm>
            <a:off x="432334" y="1054949"/>
            <a:ext cx="3703554"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000555" y="1054949"/>
            <a:ext cx="3703554"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30834" y="1447843"/>
            <a:ext cx="3705065"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6" name="Content Placeholder 2"/>
          <p:cNvSpPr>
            <a:spLocks noGrp="1"/>
          </p:cNvSpPr>
          <p:nvPr>
            <p:ph idx="11"/>
          </p:nvPr>
        </p:nvSpPr>
        <p:spPr>
          <a:xfrm>
            <a:off x="4999057" y="1447843"/>
            <a:ext cx="3705065"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7"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307472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4" name="Content Placeholder 2"/>
          <p:cNvSpPr>
            <a:spLocks noGrp="1"/>
          </p:cNvSpPr>
          <p:nvPr>
            <p:ph idx="1"/>
          </p:nvPr>
        </p:nvSpPr>
        <p:spPr>
          <a:xfrm>
            <a:off x="430834" y="1054895"/>
            <a:ext cx="3705065" cy="1594713"/>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5" name="Content Placeholder 2"/>
          <p:cNvSpPr>
            <a:spLocks noGrp="1"/>
          </p:cNvSpPr>
          <p:nvPr>
            <p:ph idx="23"/>
          </p:nvPr>
        </p:nvSpPr>
        <p:spPr>
          <a:xfrm>
            <a:off x="4994522" y="1054895"/>
            <a:ext cx="3705065" cy="1594713"/>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6" name="Content Placeholder 2"/>
          <p:cNvSpPr>
            <a:spLocks noGrp="1"/>
          </p:cNvSpPr>
          <p:nvPr>
            <p:ph idx="24"/>
          </p:nvPr>
        </p:nvSpPr>
        <p:spPr>
          <a:xfrm>
            <a:off x="430834" y="2928472"/>
            <a:ext cx="3705065" cy="1594713"/>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9" name="Content Placeholder 2"/>
          <p:cNvSpPr>
            <a:spLocks noGrp="1"/>
          </p:cNvSpPr>
          <p:nvPr>
            <p:ph idx="25"/>
          </p:nvPr>
        </p:nvSpPr>
        <p:spPr>
          <a:xfrm>
            <a:off x="4994522" y="2928472"/>
            <a:ext cx="3705065" cy="1594713"/>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398169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6" name="Content Placeholder 2"/>
          <p:cNvSpPr>
            <a:spLocks noGrp="1"/>
          </p:cNvSpPr>
          <p:nvPr>
            <p:ph idx="25"/>
          </p:nvPr>
        </p:nvSpPr>
        <p:spPr>
          <a:xfrm>
            <a:off x="430878" y="1403351"/>
            <a:ext cx="3700531" cy="1254018"/>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baseline="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baseline="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baseline="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baseline="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baseline="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7" name="Text Placeholder 19"/>
          <p:cNvSpPr>
            <a:spLocks noGrp="1"/>
          </p:cNvSpPr>
          <p:nvPr>
            <p:ph type="body" sz="quarter" idx="15" hasCustomPrompt="1"/>
          </p:nvPr>
        </p:nvSpPr>
        <p:spPr>
          <a:xfrm>
            <a:off x="430878" y="1055743"/>
            <a:ext cx="370053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6" hasCustomPrompt="1"/>
          </p:nvPr>
        </p:nvSpPr>
        <p:spPr>
          <a:xfrm>
            <a:off x="5000555" y="1055743"/>
            <a:ext cx="3703554"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4" name="Text Placeholder 19"/>
          <p:cNvSpPr>
            <a:spLocks noGrp="1"/>
          </p:cNvSpPr>
          <p:nvPr>
            <p:ph type="body" sz="quarter" idx="18" hasCustomPrompt="1"/>
          </p:nvPr>
        </p:nvSpPr>
        <p:spPr>
          <a:xfrm>
            <a:off x="5002080" y="2921163"/>
            <a:ext cx="3703554"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20" hasCustomPrompt="1"/>
          </p:nvPr>
        </p:nvSpPr>
        <p:spPr>
          <a:xfrm>
            <a:off x="430878" y="2921163"/>
            <a:ext cx="370053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Content Placeholder 2"/>
          <p:cNvSpPr>
            <a:spLocks noGrp="1"/>
          </p:cNvSpPr>
          <p:nvPr>
            <p:ph idx="26"/>
          </p:nvPr>
        </p:nvSpPr>
        <p:spPr>
          <a:xfrm>
            <a:off x="4999099" y="1403351"/>
            <a:ext cx="3700531" cy="1254018"/>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7" name="Content Placeholder 2"/>
          <p:cNvSpPr>
            <a:spLocks noGrp="1"/>
          </p:cNvSpPr>
          <p:nvPr>
            <p:ph idx="27"/>
          </p:nvPr>
        </p:nvSpPr>
        <p:spPr>
          <a:xfrm>
            <a:off x="430878" y="3268770"/>
            <a:ext cx="3700531" cy="1254018"/>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8" name="Content Placeholder 2"/>
          <p:cNvSpPr>
            <a:spLocks noGrp="1"/>
          </p:cNvSpPr>
          <p:nvPr>
            <p:ph idx="28"/>
          </p:nvPr>
        </p:nvSpPr>
        <p:spPr>
          <a:xfrm>
            <a:off x="4999099" y="3268770"/>
            <a:ext cx="3700531" cy="1254018"/>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141813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3" name="Content Placeholder 2"/>
          <p:cNvSpPr>
            <a:spLocks noGrp="1"/>
          </p:cNvSpPr>
          <p:nvPr>
            <p:ph idx="25"/>
          </p:nvPr>
        </p:nvSpPr>
        <p:spPr>
          <a:xfrm>
            <a:off x="430878" y="1054950"/>
            <a:ext cx="2394461"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4" name="Content Placeholder 2"/>
          <p:cNvSpPr>
            <a:spLocks noGrp="1"/>
          </p:cNvSpPr>
          <p:nvPr>
            <p:ph idx="26"/>
          </p:nvPr>
        </p:nvSpPr>
        <p:spPr>
          <a:xfrm>
            <a:off x="3371047" y="1054950"/>
            <a:ext cx="2394461"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5" name="Content Placeholder 2"/>
          <p:cNvSpPr>
            <a:spLocks noGrp="1"/>
          </p:cNvSpPr>
          <p:nvPr>
            <p:ph idx="27"/>
          </p:nvPr>
        </p:nvSpPr>
        <p:spPr>
          <a:xfrm>
            <a:off x="6311215" y="1054950"/>
            <a:ext cx="2394461"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6"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264550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6" name="Content Placeholder 2"/>
          <p:cNvSpPr>
            <a:spLocks noGrp="1"/>
          </p:cNvSpPr>
          <p:nvPr>
            <p:ph idx="25"/>
          </p:nvPr>
        </p:nvSpPr>
        <p:spPr>
          <a:xfrm>
            <a:off x="430878" y="1452765"/>
            <a:ext cx="2394461" cy="3076770"/>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7" name="Content Placeholder 2"/>
          <p:cNvSpPr>
            <a:spLocks noGrp="1"/>
          </p:cNvSpPr>
          <p:nvPr>
            <p:ph idx="26"/>
          </p:nvPr>
        </p:nvSpPr>
        <p:spPr>
          <a:xfrm>
            <a:off x="3371047" y="1452765"/>
            <a:ext cx="2394461" cy="3076770"/>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8" name="Content Placeholder 2"/>
          <p:cNvSpPr>
            <a:spLocks noGrp="1"/>
          </p:cNvSpPr>
          <p:nvPr>
            <p:ph idx="27"/>
          </p:nvPr>
        </p:nvSpPr>
        <p:spPr>
          <a:xfrm>
            <a:off x="6311215" y="1452765"/>
            <a:ext cx="2394461" cy="3076770"/>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0" name="Text Placeholder 7"/>
          <p:cNvSpPr>
            <a:spLocks noGrp="1"/>
          </p:cNvSpPr>
          <p:nvPr>
            <p:ph type="body" sz="quarter" idx="11" hasCustomPrompt="1"/>
          </p:nvPr>
        </p:nvSpPr>
        <p:spPr>
          <a:xfrm>
            <a:off x="432389" y="1055731"/>
            <a:ext cx="2394461" cy="257175"/>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b="0" baseline="0">
                <a:solidFill>
                  <a:schemeClr val="accent1"/>
                </a:solidFill>
                <a:latin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1" name="Text Placeholder 7"/>
          <p:cNvSpPr>
            <a:spLocks noGrp="1"/>
          </p:cNvSpPr>
          <p:nvPr>
            <p:ph type="body" sz="quarter" idx="12" hasCustomPrompt="1"/>
          </p:nvPr>
        </p:nvSpPr>
        <p:spPr>
          <a:xfrm>
            <a:off x="6309703" y="1055731"/>
            <a:ext cx="2394461" cy="257175"/>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b="0" baseline="0">
                <a:solidFill>
                  <a:schemeClr val="accent1"/>
                </a:solidFill>
                <a:latin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Text Placeholder 7"/>
          <p:cNvSpPr>
            <a:spLocks noGrp="1"/>
          </p:cNvSpPr>
          <p:nvPr>
            <p:ph type="body" sz="quarter" idx="13" hasCustomPrompt="1"/>
          </p:nvPr>
        </p:nvSpPr>
        <p:spPr>
          <a:xfrm>
            <a:off x="3374069" y="1055731"/>
            <a:ext cx="2394461" cy="257175"/>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b="0" baseline="0">
                <a:solidFill>
                  <a:schemeClr val="accent1"/>
                </a:solidFill>
                <a:latin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120408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4" name="Content Placeholder 2"/>
          <p:cNvSpPr>
            <a:spLocks noGrp="1"/>
          </p:cNvSpPr>
          <p:nvPr>
            <p:ph idx="26"/>
          </p:nvPr>
        </p:nvSpPr>
        <p:spPr>
          <a:xfrm>
            <a:off x="430878" y="1054895"/>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8" name="Content Placeholder 2"/>
          <p:cNvSpPr>
            <a:spLocks noGrp="1"/>
          </p:cNvSpPr>
          <p:nvPr>
            <p:ph idx="33"/>
          </p:nvPr>
        </p:nvSpPr>
        <p:spPr>
          <a:xfrm>
            <a:off x="3371047" y="1054895"/>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0" name="Content Placeholder 2"/>
          <p:cNvSpPr>
            <a:spLocks noGrp="1"/>
          </p:cNvSpPr>
          <p:nvPr>
            <p:ph idx="34"/>
          </p:nvPr>
        </p:nvSpPr>
        <p:spPr>
          <a:xfrm>
            <a:off x="6311215" y="1054895"/>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1" name="Content Placeholder 2"/>
          <p:cNvSpPr>
            <a:spLocks noGrp="1"/>
          </p:cNvSpPr>
          <p:nvPr>
            <p:ph idx="35"/>
          </p:nvPr>
        </p:nvSpPr>
        <p:spPr>
          <a:xfrm>
            <a:off x="430878" y="2915062"/>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2" name="Content Placeholder 2"/>
          <p:cNvSpPr>
            <a:spLocks noGrp="1"/>
          </p:cNvSpPr>
          <p:nvPr>
            <p:ph idx="36"/>
          </p:nvPr>
        </p:nvSpPr>
        <p:spPr>
          <a:xfrm>
            <a:off x="3371047" y="2915062"/>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5" name="Content Placeholder 2"/>
          <p:cNvSpPr>
            <a:spLocks noGrp="1"/>
          </p:cNvSpPr>
          <p:nvPr>
            <p:ph idx="37"/>
          </p:nvPr>
        </p:nvSpPr>
        <p:spPr>
          <a:xfrm>
            <a:off x="6311215" y="2915062"/>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115618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25" name="Text Placeholder 19"/>
          <p:cNvSpPr>
            <a:spLocks noGrp="1"/>
          </p:cNvSpPr>
          <p:nvPr>
            <p:ph type="body" sz="quarter" idx="15" hasCustomPrompt="1"/>
          </p:nvPr>
        </p:nvSpPr>
        <p:spPr>
          <a:xfrm>
            <a:off x="432389" y="1054949"/>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16" hasCustomPrompt="1"/>
          </p:nvPr>
        </p:nvSpPr>
        <p:spPr>
          <a:xfrm>
            <a:off x="6309703" y="1054949"/>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7" name="Text Placeholder 19"/>
          <p:cNvSpPr>
            <a:spLocks noGrp="1"/>
          </p:cNvSpPr>
          <p:nvPr>
            <p:ph type="body" sz="quarter" idx="17" hasCustomPrompt="1"/>
          </p:nvPr>
        </p:nvSpPr>
        <p:spPr>
          <a:xfrm>
            <a:off x="3374069" y="1054949"/>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8" name="Text Placeholder 19"/>
          <p:cNvSpPr>
            <a:spLocks noGrp="1"/>
          </p:cNvSpPr>
          <p:nvPr>
            <p:ph type="body" sz="quarter" idx="22" hasCustomPrompt="1"/>
          </p:nvPr>
        </p:nvSpPr>
        <p:spPr>
          <a:xfrm>
            <a:off x="6309703" y="2926718"/>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9" name="Text Placeholder 19"/>
          <p:cNvSpPr>
            <a:spLocks noGrp="1"/>
          </p:cNvSpPr>
          <p:nvPr>
            <p:ph type="body" sz="quarter" idx="24" hasCustomPrompt="1"/>
          </p:nvPr>
        </p:nvSpPr>
        <p:spPr>
          <a:xfrm>
            <a:off x="432389" y="2926718"/>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2" name="Text Placeholder 19"/>
          <p:cNvSpPr>
            <a:spLocks noGrp="1"/>
          </p:cNvSpPr>
          <p:nvPr>
            <p:ph type="body" sz="quarter" idx="26" hasCustomPrompt="1"/>
          </p:nvPr>
        </p:nvSpPr>
        <p:spPr>
          <a:xfrm>
            <a:off x="3374069" y="2926718"/>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Content Placeholder 2"/>
          <p:cNvSpPr>
            <a:spLocks noGrp="1"/>
          </p:cNvSpPr>
          <p:nvPr>
            <p:ph idx="27"/>
          </p:nvPr>
        </p:nvSpPr>
        <p:spPr>
          <a:xfrm>
            <a:off x="430878" y="1402611"/>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4" name="Content Placeholder 2"/>
          <p:cNvSpPr>
            <a:spLocks noGrp="1"/>
          </p:cNvSpPr>
          <p:nvPr>
            <p:ph idx="33"/>
          </p:nvPr>
        </p:nvSpPr>
        <p:spPr>
          <a:xfrm>
            <a:off x="3371047" y="1402611"/>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5" name="Content Placeholder 2"/>
          <p:cNvSpPr>
            <a:spLocks noGrp="1"/>
          </p:cNvSpPr>
          <p:nvPr>
            <p:ph idx="34"/>
          </p:nvPr>
        </p:nvSpPr>
        <p:spPr>
          <a:xfrm>
            <a:off x="6311215" y="1402611"/>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6" name="Content Placeholder 2"/>
          <p:cNvSpPr>
            <a:spLocks noGrp="1"/>
          </p:cNvSpPr>
          <p:nvPr>
            <p:ph idx="35"/>
          </p:nvPr>
        </p:nvSpPr>
        <p:spPr>
          <a:xfrm>
            <a:off x="430878" y="3274382"/>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7" name="Content Placeholder 2"/>
          <p:cNvSpPr>
            <a:spLocks noGrp="1"/>
          </p:cNvSpPr>
          <p:nvPr>
            <p:ph idx="36"/>
          </p:nvPr>
        </p:nvSpPr>
        <p:spPr>
          <a:xfrm>
            <a:off x="3371047" y="3274382"/>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8" name="Content Placeholder 2"/>
          <p:cNvSpPr>
            <a:spLocks noGrp="1"/>
          </p:cNvSpPr>
          <p:nvPr>
            <p:ph idx="37"/>
          </p:nvPr>
        </p:nvSpPr>
        <p:spPr>
          <a:xfrm>
            <a:off x="6311215" y="3274382"/>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173595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4" name="Content Placeholder 2"/>
          <p:cNvSpPr>
            <a:spLocks noGrp="1"/>
          </p:cNvSpPr>
          <p:nvPr>
            <p:ph idx="34"/>
          </p:nvPr>
        </p:nvSpPr>
        <p:spPr>
          <a:xfrm>
            <a:off x="430834" y="1054909"/>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6" name="Content Placeholder 2"/>
          <p:cNvSpPr>
            <a:spLocks noGrp="1"/>
          </p:cNvSpPr>
          <p:nvPr>
            <p:ph idx="43"/>
          </p:nvPr>
        </p:nvSpPr>
        <p:spPr>
          <a:xfrm>
            <a:off x="2590473" y="1054909"/>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8" name="Content Placeholder 2"/>
          <p:cNvSpPr>
            <a:spLocks noGrp="1"/>
          </p:cNvSpPr>
          <p:nvPr>
            <p:ph idx="44"/>
          </p:nvPr>
        </p:nvSpPr>
        <p:spPr>
          <a:xfrm>
            <a:off x="4750125" y="1054909"/>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1" name="Content Placeholder 2"/>
          <p:cNvSpPr>
            <a:spLocks noGrp="1"/>
          </p:cNvSpPr>
          <p:nvPr>
            <p:ph idx="45"/>
          </p:nvPr>
        </p:nvSpPr>
        <p:spPr>
          <a:xfrm>
            <a:off x="6909774" y="1054909"/>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2" name="Content Placeholder 2"/>
          <p:cNvSpPr>
            <a:spLocks noGrp="1"/>
          </p:cNvSpPr>
          <p:nvPr>
            <p:ph idx="46"/>
          </p:nvPr>
        </p:nvSpPr>
        <p:spPr>
          <a:xfrm>
            <a:off x="430834" y="2933644"/>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3" name="Content Placeholder 2"/>
          <p:cNvSpPr>
            <a:spLocks noGrp="1"/>
          </p:cNvSpPr>
          <p:nvPr>
            <p:ph idx="47"/>
          </p:nvPr>
        </p:nvSpPr>
        <p:spPr>
          <a:xfrm>
            <a:off x="2590473" y="2933644"/>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4" name="Content Placeholder 2"/>
          <p:cNvSpPr>
            <a:spLocks noGrp="1"/>
          </p:cNvSpPr>
          <p:nvPr>
            <p:ph idx="48"/>
          </p:nvPr>
        </p:nvSpPr>
        <p:spPr>
          <a:xfrm>
            <a:off x="4750125" y="2933644"/>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0" name="Content Placeholder 2"/>
          <p:cNvSpPr>
            <a:spLocks noGrp="1"/>
          </p:cNvSpPr>
          <p:nvPr>
            <p:ph idx="49"/>
          </p:nvPr>
        </p:nvSpPr>
        <p:spPr>
          <a:xfrm>
            <a:off x="6909774" y="2933644"/>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62003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8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24" name="Text Placeholder 19"/>
          <p:cNvSpPr>
            <a:spLocks noGrp="1"/>
          </p:cNvSpPr>
          <p:nvPr>
            <p:ph type="body" sz="quarter" idx="34" hasCustomPrompt="1"/>
          </p:nvPr>
        </p:nvSpPr>
        <p:spPr>
          <a:xfrm>
            <a:off x="438436" y="1054949"/>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35" hasCustomPrompt="1"/>
          </p:nvPr>
        </p:nvSpPr>
        <p:spPr>
          <a:xfrm>
            <a:off x="2604638" y="1054949"/>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36" hasCustomPrompt="1"/>
          </p:nvPr>
        </p:nvSpPr>
        <p:spPr>
          <a:xfrm>
            <a:off x="4767815" y="1054949"/>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Text Placeholder 19"/>
          <p:cNvSpPr>
            <a:spLocks noGrp="1"/>
          </p:cNvSpPr>
          <p:nvPr>
            <p:ph type="body" sz="quarter" idx="37" hasCustomPrompt="1"/>
          </p:nvPr>
        </p:nvSpPr>
        <p:spPr>
          <a:xfrm>
            <a:off x="6918673" y="1054949"/>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4" name="Text Placeholder 19"/>
          <p:cNvSpPr>
            <a:spLocks noGrp="1"/>
          </p:cNvSpPr>
          <p:nvPr>
            <p:ph type="body" sz="quarter" idx="38" hasCustomPrompt="1"/>
          </p:nvPr>
        </p:nvSpPr>
        <p:spPr>
          <a:xfrm>
            <a:off x="438436" y="2932735"/>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3" name="Text Placeholder 19"/>
          <p:cNvSpPr>
            <a:spLocks noGrp="1"/>
          </p:cNvSpPr>
          <p:nvPr>
            <p:ph type="body" sz="quarter" idx="39" hasCustomPrompt="1"/>
          </p:nvPr>
        </p:nvSpPr>
        <p:spPr>
          <a:xfrm>
            <a:off x="2604638" y="2932735"/>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4" name="Text Placeholder 19"/>
          <p:cNvSpPr>
            <a:spLocks noGrp="1"/>
          </p:cNvSpPr>
          <p:nvPr>
            <p:ph type="body" sz="quarter" idx="40" hasCustomPrompt="1"/>
          </p:nvPr>
        </p:nvSpPr>
        <p:spPr>
          <a:xfrm>
            <a:off x="4767815" y="2932735"/>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5" name="Text Placeholder 19"/>
          <p:cNvSpPr>
            <a:spLocks noGrp="1"/>
          </p:cNvSpPr>
          <p:nvPr>
            <p:ph type="body" sz="quarter" idx="41" hasCustomPrompt="1"/>
          </p:nvPr>
        </p:nvSpPr>
        <p:spPr>
          <a:xfrm>
            <a:off x="6918673" y="2932735"/>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6" name="Content Placeholder 6"/>
          <p:cNvSpPr>
            <a:spLocks noGrp="1"/>
          </p:cNvSpPr>
          <p:nvPr>
            <p:ph sz="quarter" idx="42"/>
          </p:nvPr>
        </p:nvSpPr>
        <p:spPr>
          <a:xfrm>
            <a:off x="438380" y="140054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7" name="Content Placeholder 6"/>
          <p:cNvSpPr>
            <a:spLocks noGrp="1"/>
          </p:cNvSpPr>
          <p:nvPr>
            <p:ph sz="quarter" idx="56"/>
          </p:nvPr>
        </p:nvSpPr>
        <p:spPr>
          <a:xfrm>
            <a:off x="2603674" y="140054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8" name="Content Placeholder 6"/>
          <p:cNvSpPr>
            <a:spLocks noGrp="1"/>
          </p:cNvSpPr>
          <p:nvPr>
            <p:ph sz="quarter" idx="57"/>
          </p:nvPr>
        </p:nvSpPr>
        <p:spPr>
          <a:xfrm>
            <a:off x="4764434" y="140054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9" name="Content Placeholder 6"/>
          <p:cNvSpPr>
            <a:spLocks noGrp="1"/>
          </p:cNvSpPr>
          <p:nvPr>
            <p:ph sz="quarter" idx="58"/>
          </p:nvPr>
        </p:nvSpPr>
        <p:spPr>
          <a:xfrm>
            <a:off x="6925193" y="1394199"/>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0" name="Content Placeholder 6"/>
          <p:cNvSpPr>
            <a:spLocks noGrp="1"/>
          </p:cNvSpPr>
          <p:nvPr>
            <p:ph sz="quarter" idx="59"/>
          </p:nvPr>
        </p:nvSpPr>
        <p:spPr>
          <a:xfrm>
            <a:off x="438380" y="326682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1" name="Content Placeholder 6"/>
          <p:cNvSpPr>
            <a:spLocks noGrp="1"/>
          </p:cNvSpPr>
          <p:nvPr>
            <p:ph sz="quarter" idx="60"/>
          </p:nvPr>
        </p:nvSpPr>
        <p:spPr>
          <a:xfrm>
            <a:off x="2603674" y="326682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2" name="Content Placeholder 6"/>
          <p:cNvSpPr>
            <a:spLocks noGrp="1"/>
          </p:cNvSpPr>
          <p:nvPr>
            <p:ph sz="quarter" idx="61"/>
          </p:nvPr>
        </p:nvSpPr>
        <p:spPr>
          <a:xfrm>
            <a:off x="4764434" y="326682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3" name="Content Placeholder 6"/>
          <p:cNvSpPr>
            <a:spLocks noGrp="1"/>
          </p:cNvSpPr>
          <p:nvPr>
            <p:ph sz="quarter" idx="62"/>
          </p:nvPr>
        </p:nvSpPr>
        <p:spPr>
          <a:xfrm>
            <a:off x="6925193" y="326682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222419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5" name="Content Placeholder 2"/>
          <p:cNvSpPr>
            <a:spLocks noGrp="1"/>
          </p:cNvSpPr>
          <p:nvPr>
            <p:ph idx="28"/>
          </p:nvPr>
        </p:nvSpPr>
        <p:spPr>
          <a:xfrm>
            <a:off x="3370991" y="1444271"/>
            <a:ext cx="5333118"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6" name="Content Placeholder 2"/>
          <p:cNvSpPr>
            <a:spLocks noGrp="1"/>
          </p:cNvSpPr>
          <p:nvPr>
            <p:ph idx="27"/>
          </p:nvPr>
        </p:nvSpPr>
        <p:spPr>
          <a:xfrm>
            <a:off x="430878" y="1444271"/>
            <a:ext cx="2394461"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7" name="Text Placeholder 19"/>
          <p:cNvSpPr>
            <a:spLocks noGrp="1"/>
          </p:cNvSpPr>
          <p:nvPr>
            <p:ph type="body" sz="quarter" idx="15" hasCustomPrompt="1"/>
          </p:nvPr>
        </p:nvSpPr>
        <p:spPr>
          <a:xfrm>
            <a:off x="432389" y="1054949"/>
            <a:ext cx="2394461"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9" name="Text Placeholder 19"/>
          <p:cNvSpPr>
            <a:spLocks noGrp="1"/>
          </p:cNvSpPr>
          <p:nvPr>
            <p:ph type="body" sz="quarter" idx="17" hasCustomPrompt="1"/>
          </p:nvPr>
        </p:nvSpPr>
        <p:spPr>
          <a:xfrm>
            <a:off x="3374013" y="1054949"/>
            <a:ext cx="5333118"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41574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Video Layout">
    <p:bg>
      <p:bgRef idx="1001">
        <a:schemeClr val="bg1"/>
      </p:bgRef>
    </p:bg>
    <p:spTree>
      <p:nvGrpSpPr>
        <p:cNvPr id="1" name="Shape 81"/>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1" name="Text Placeholder 19"/>
          <p:cNvSpPr>
            <a:spLocks noGrp="1"/>
          </p:cNvSpPr>
          <p:nvPr>
            <p:ph type="body" sz="quarter" idx="15" hasCustomPrompt="1"/>
          </p:nvPr>
        </p:nvSpPr>
        <p:spPr>
          <a:xfrm>
            <a:off x="432333" y="1054949"/>
            <a:ext cx="5333118"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Text Placeholder 19"/>
          <p:cNvSpPr>
            <a:spLocks noGrp="1"/>
          </p:cNvSpPr>
          <p:nvPr>
            <p:ph type="body" sz="quarter" idx="17" hasCustomPrompt="1"/>
          </p:nvPr>
        </p:nvSpPr>
        <p:spPr>
          <a:xfrm>
            <a:off x="6309702" y="1054949"/>
            <a:ext cx="2394461"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8" name="Content Placeholder 2"/>
          <p:cNvSpPr>
            <a:spLocks noGrp="1"/>
          </p:cNvSpPr>
          <p:nvPr>
            <p:ph idx="28"/>
          </p:nvPr>
        </p:nvSpPr>
        <p:spPr>
          <a:xfrm>
            <a:off x="6309702" y="1444271"/>
            <a:ext cx="2394461"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9" name="Content Placeholder 2"/>
          <p:cNvSpPr>
            <a:spLocks noGrp="1"/>
          </p:cNvSpPr>
          <p:nvPr>
            <p:ph idx="27"/>
          </p:nvPr>
        </p:nvSpPr>
        <p:spPr>
          <a:xfrm>
            <a:off x="430822" y="1444271"/>
            <a:ext cx="5333118"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37064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8051073" y="1045127"/>
            <a:ext cx="653035" cy="685800"/>
          </a:xfrm>
          <a:noFill/>
          <a:ln>
            <a:noFill/>
          </a:ln>
        </p:spPr>
        <p:txBody>
          <a:bodyPr anchor="ctr" anchorCtr="0"/>
          <a:lstStyle>
            <a:lvl1pPr marL="0" indent="0" algn="ctr">
              <a:buFontTx/>
              <a:buNone/>
              <a:defRPr sz="900" b="1">
                <a:solidFill>
                  <a:srgbClr val="808080"/>
                </a:solidFill>
              </a:defRPr>
            </a:lvl1pPr>
          </a:lstStyle>
          <a:p>
            <a:r>
              <a:rPr lang="en-US" dirty="0" smtClean="0"/>
              <a:t>Click icon to add picture</a:t>
            </a:r>
            <a:endParaRPr lang="en-GB" dirty="0"/>
          </a:p>
        </p:txBody>
      </p:sp>
      <p:sp>
        <p:nvSpPr>
          <p:cNvPr id="9" name="Text Placeholder 8"/>
          <p:cNvSpPr>
            <a:spLocks noGrp="1"/>
          </p:cNvSpPr>
          <p:nvPr>
            <p:ph type="body" sz="quarter" idx="12"/>
          </p:nvPr>
        </p:nvSpPr>
        <p:spPr>
          <a:xfrm>
            <a:off x="427799" y="1054895"/>
            <a:ext cx="7393120" cy="369808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63985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V - large portrait">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28796" y="1054894"/>
            <a:ext cx="2605607" cy="2878931"/>
          </a:xfrm>
        </p:spPr>
        <p:txBody>
          <a:bodyPr anchor="ctr" anchorCtr="0"/>
          <a:lstStyle>
            <a:lvl1pPr marL="0" indent="0" algn="ctr">
              <a:lnSpc>
                <a:spcPct val="100000"/>
              </a:lnSpc>
              <a:buFontTx/>
              <a:buNone/>
              <a:defRPr sz="1000" b="1">
                <a:solidFill>
                  <a:srgbClr val="808080"/>
                </a:solidFill>
              </a:defRPr>
            </a:lvl1pPr>
          </a:lstStyle>
          <a:p>
            <a:r>
              <a:rPr lang="en-US" dirty="0" smtClean="0"/>
              <a:t>Click icon to add picture</a:t>
            </a:r>
            <a:endParaRPr lang="en-GB" dirty="0"/>
          </a:p>
        </p:txBody>
      </p:sp>
      <p:sp>
        <p:nvSpPr>
          <p:cNvPr id="13" name="Text Placeholder 12"/>
          <p:cNvSpPr>
            <a:spLocks noGrp="1"/>
          </p:cNvSpPr>
          <p:nvPr>
            <p:ph type="body" sz="quarter" idx="12"/>
          </p:nvPr>
        </p:nvSpPr>
        <p:spPr>
          <a:xfrm>
            <a:off x="3620414" y="1054950"/>
            <a:ext cx="5079160"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35987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403761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logo slide">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408949" y="2139659"/>
            <a:ext cx="3669826" cy="73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3592" y="3091014"/>
            <a:ext cx="2096817" cy="475441"/>
          </a:xfrm>
          <a:prstGeom prst="rect">
            <a:avLst/>
          </a:prstGeom>
        </p:spPr>
      </p:pic>
    </p:spTree>
    <p:extLst>
      <p:ext uri="{BB962C8B-B14F-4D97-AF65-F5344CB8AC3E}">
        <p14:creationId xmlns:p14="http://schemas.microsoft.com/office/powerpoint/2010/main" val="176660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JLR sec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Rectangle 2"/>
          <p:cNvSpPr/>
          <p:nvPr userDrawn="1"/>
        </p:nvSpPr>
        <p:spPr bwMode="auto">
          <a:xfrm>
            <a:off x="1348583" y="1314450"/>
            <a:ext cx="6446837" cy="2876550"/>
          </a:xfrm>
          <a:prstGeom prst="rect">
            <a:avLst/>
          </a:pr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3316" fontAlgn="base">
              <a:spcBef>
                <a:spcPct val="0"/>
              </a:spcBef>
              <a:spcAft>
                <a:spcPct val="0"/>
              </a:spcAft>
            </a:pPr>
            <a:r>
              <a:rPr lang="en-GB" sz="4800" b="1" kern="1200" dirty="0" smtClean="0">
                <a:solidFill>
                  <a:srgbClr val="FFFFFF"/>
                </a:solidFill>
                <a:latin typeface="Arial" charset="0"/>
              </a:rPr>
              <a:t>JLR slides</a:t>
            </a:r>
          </a:p>
        </p:txBody>
      </p:sp>
    </p:spTree>
    <p:extLst>
      <p:ext uri="{BB962C8B-B14F-4D97-AF65-F5344CB8AC3E}">
        <p14:creationId xmlns:p14="http://schemas.microsoft.com/office/powerpoint/2010/main" val="307731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256700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523989"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 name="Content Placeholder 3"/>
          <p:cNvSpPr>
            <a:spLocks noGrp="1"/>
          </p:cNvSpPr>
          <p:nvPr>
            <p:ph sz="half" idx="2"/>
          </p:nvPr>
        </p:nvSpPr>
        <p:spPr>
          <a:xfrm>
            <a:off x="4697685"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416752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23989"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100" b="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100" b="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 name="Content Placeholder 3"/>
          <p:cNvSpPr>
            <a:spLocks noGrp="1"/>
          </p:cNvSpPr>
          <p:nvPr>
            <p:ph sz="half" idx="2"/>
          </p:nvPr>
        </p:nvSpPr>
        <p:spPr>
          <a:xfrm>
            <a:off x="4697685"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b="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b="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b="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b="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b="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262155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4722646" y="1206115"/>
            <a:ext cx="4021264" cy="3261122"/>
          </a:xfrm>
        </p:spPr>
        <p:txBody>
          <a:bodyPr/>
          <a:lstStyle/>
          <a:p>
            <a:endParaRPr lang="en-GB" dirty="0"/>
          </a:p>
        </p:txBody>
      </p:sp>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523989"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372760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840" y="3615537"/>
            <a:ext cx="8696325" cy="341986"/>
          </a:xfrm>
        </p:spPr>
        <p:txBody>
          <a:bodyPr/>
          <a:lstStyle>
            <a:lvl1pPr marL="0" indent="0">
              <a:buNone/>
              <a:defRPr sz="2000" b="1" i="0" cap="all" spc="0" baseline="0">
                <a:solidFill>
                  <a:schemeClr val="tx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223840" y="3916081"/>
            <a:ext cx="8696325" cy="285129"/>
          </a:xfrm>
        </p:spPr>
        <p:txBody>
          <a:bodyPr/>
          <a:lstStyle>
            <a:lvl1pPr marL="176200" indent="-176200" algn="l">
              <a:buFont typeface="Arial" panose="020B0604020202020204" pitchFamily="34" charset="0"/>
              <a:buChar char="–"/>
              <a:defRPr sz="1600" cap="all" spc="0" baseline="0">
                <a:solidFill>
                  <a:schemeClr val="tx1"/>
                </a:solidFill>
              </a:defRPr>
            </a:lvl1pPr>
            <a:lvl2pPr marL="457166" indent="0" algn="ctr">
              <a:buNone/>
              <a:defRPr>
                <a:solidFill>
                  <a:schemeClr val="tx1">
                    <a:tint val="75000"/>
                  </a:schemeClr>
                </a:solidFill>
              </a:defRPr>
            </a:lvl2pPr>
            <a:lvl3pPr marL="914333"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dirty="0" smtClean="0"/>
              <a:t>Click to edit Master subtitle style</a:t>
            </a:r>
            <a:endParaRPr lang="en-GB" dirty="0"/>
          </a:p>
        </p:txBody>
      </p:sp>
      <p:sp>
        <p:nvSpPr>
          <p:cNvPr id="9" name="Text Placeholder 8"/>
          <p:cNvSpPr>
            <a:spLocks noGrp="1"/>
          </p:cNvSpPr>
          <p:nvPr>
            <p:ph type="body" sz="quarter" idx="10"/>
          </p:nvPr>
        </p:nvSpPr>
        <p:spPr>
          <a:xfrm>
            <a:off x="223839" y="4470259"/>
            <a:ext cx="2203450" cy="599173"/>
          </a:xfrm>
        </p:spPr>
        <p:txBody>
          <a:bodyPr/>
          <a:lstStyle>
            <a:lvl1pPr>
              <a:spcBef>
                <a:spcPts val="0"/>
              </a:spcBef>
              <a:defRPr sz="1100">
                <a:solidFill>
                  <a:schemeClr val="tx1"/>
                </a:solidFill>
              </a:defRPr>
            </a:lvl1pPr>
            <a:lvl2pPr>
              <a:defRPr sz="1100"/>
            </a:lvl2pPr>
            <a:lvl3pPr>
              <a:defRPr sz="1100"/>
            </a:lvl3pPr>
            <a:lvl4pPr>
              <a:defRPr sz="1100"/>
            </a:lvl4pPr>
            <a:lvl5pPr>
              <a:defRPr sz="1100"/>
            </a:lvl5pPr>
          </a:lstStyle>
          <a:p>
            <a:pPr lvl="0"/>
            <a:r>
              <a:rPr lang="en-US" dirty="0" smtClean="0"/>
              <a:t>Click to edit Master text styles</a:t>
            </a:r>
            <a:endParaRPr lang="en-GB" dirty="0"/>
          </a:p>
        </p:txBody>
      </p:sp>
      <p:sp>
        <p:nvSpPr>
          <p:cNvPr id="10" name="TextBox 9"/>
          <p:cNvSpPr txBox="1"/>
          <p:nvPr userDrawn="1"/>
        </p:nvSpPr>
        <p:spPr>
          <a:xfrm>
            <a:off x="7589047" y="4819148"/>
            <a:ext cx="1328738" cy="138499"/>
          </a:xfrm>
          <a:prstGeom prst="rect">
            <a:avLst/>
          </a:prstGeom>
          <a:noFill/>
        </p:spPr>
        <p:txBody>
          <a:bodyPr wrap="square" lIns="0" tIns="0" rIns="0" bIns="0" rtlCol="0" anchor="b" anchorCtr="0">
            <a:spAutoFit/>
          </a:bodyPr>
          <a:lstStyle/>
          <a:p>
            <a:pPr algn="r"/>
            <a:r>
              <a:rPr lang="en-GB" sz="900" kern="1200" dirty="0" smtClean="0">
                <a:solidFill>
                  <a:srgbClr val="1E1E1E"/>
                </a:solidFill>
                <a:ea typeface="+mn-ea"/>
                <a:cs typeface="+mn-cs"/>
              </a:rPr>
              <a:t>Confidential ©2017</a:t>
            </a:r>
            <a:endParaRPr lang="en-GB" sz="900" kern="1200" dirty="0">
              <a:solidFill>
                <a:srgbClr val="1E1E1E"/>
              </a:solidFill>
              <a:ea typeface="+mn-ea"/>
              <a:cs typeface="+mn-cs"/>
            </a:endParaRPr>
          </a:p>
        </p:txBody>
      </p:sp>
      <p:sp>
        <p:nvSpPr>
          <p:cNvPr id="12" name="Picture Placeholder 11"/>
          <p:cNvSpPr>
            <a:spLocks noGrp="1"/>
          </p:cNvSpPr>
          <p:nvPr>
            <p:ph type="pic" sz="quarter" idx="11"/>
          </p:nvPr>
        </p:nvSpPr>
        <p:spPr>
          <a:xfrm>
            <a:off x="0" y="820738"/>
            <a:ext cx="9144000" cy="2635250"/>
          </a:xfrm>
          <a:solidFill>
            <a:schemeClr val="bg2"/>
          </a:solidFill>
        </p:spPr>
        <p:txBody>
          <a:bodyPr/>
          <a:lstStyle/>
          <a:p>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8623" y="210090"/>
            <a:ext cx="1621540" cy="402337"/>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3839" y="210772"/>
            <a:ext cx="2096817" cy="475441"/>
          </a:xfrm>
          <a:prstGeom prst="rect">
            <a:avLst/>
          </a:prstGeom>
        </p:spPr>
      </p:pic>
    </p:spTree>
    <p:extLst>
      <p:ext uri="{BB962C8B-B14F-4D97-AF65-F5344CB8AC3E}">
        <p14:creationId xmlns:p14="http://schemas.microsoft.com/office/powerpoint/2010/main" val="35566023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Text and Table">
    <p:spTree>
      <p:nvGrpSpPr>
        <p:cNvPr id="1" name=""/>
        <p:cNvGrpSpPr/>
        <p:nvPr/>
      </p:nvGrpSpPr>
      <p:grpSpPr>
        <a:xfrm>
          <a:off x="0" y="0"/>
          <a:ext cx="0" cy="0"/>
          <a:chOff x="0" y="0"/>
          <a:chExt cx="0" cy="0"/>
        </a:xfrm>
      </p:grpSpPr>
      <p:sp>
        <p:nvSpPr>
          <p:cNvPr id="5" name="Table Placeholder 4"/>
          <p:cNvSpPr>
            <a:spLocks noGrp="1"/>
          </p:cNvSpPr>
          <p:nvPr>
            <p:ph type="tbl" sz="quarter" idx="11"/>
          </p:nvPr>
        </p:nvSpPr>
        <p:spPr>
          <a:xfrm>
            <a:off x="4722646" y="1206115"/>
            <a:ext cx="4021264" cy="3261122"/>
          </a:xfrm>
        </p:spPr>
        <p:txBody>
          <a:bodyPr/>
          <a:lstStyle/>
          <a:p>
            <a:endParaRPr lang="en-GB" dirty="0"/>
          </a:p>
        </p:txBody>
      </p:sp>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523989"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205993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1575" y="159393"/>
            <a:ext cx="5654950" cy="722709"/>
          </a:xfrm>
        </p:spPr>
        <p:txBody>
          <a:bodyPr/>
          <a:lstStyle>
            <a:lvl1pPr>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521574" y="1046211"/>
            <a:ext cx="4040317" cy="479822"/>
          </a:xfrm>
        </p:spPr>
        <p:txBody>
          <a:bodyPr anchor="b"/>
          <a:lstStyle>
            <a:lvl1pPr marL="0" indent="0">
              <a:buNone/>
              <a:defRPr sz="1500" b="1">
                <a:solidFill>
                  <a:schemeClr val="accent1"/>
                </a:solidFill>
              </a:defRPr>
            </a:lvl1pPr>
            <a:lvl2pPr marL="342437" indent="0">
              <a:buNone/>
              <a:defRPr sz="1500" b="1"/>
            </a:lvl2pPr>
            <a:lvl3pPr marL="684913" indent="0">
              <a:buNone/>
              <a:defRPr sz="1400" b="1"/>
            </a:lvl3pPr>
            <a:lvl4pPr marL="1027368" indent="0">
              <a:buNone/>
              <a:defRPr sz="1100" b="1"/>
            </a:lvl4pPr>
            <a:lvl5pPr marL="1369825" indent="0">
              <a:buNone/>
              <a:defRPr sz="1100" b="1"/>
            </a:lvl5pPr>
            <a:lvl6pPr marL="1712303" indent="0">
              <a:buNone/>
              <a:defRPr sz="1100" b="1"/>
            </a:lvl6pPr>
            <a:lvl7pPr marL="2054738" indent="0">
              <a:buNone/>
              <a:defRPr sz="1100" b="1"/>
            </a:lvl7pPr>
            <a:lvl8pPr marL="2397173" indent="0">
              <a:buNone/>
              <a:defRPr sz="1100" b="1"/>
            </a:lvl8pPr>
            <a:lvl9pPr marL="2739608" indent="0">
              <a:buNone/>
              <a:defRPr sz="1100" b="1"/>
            </a:lvl9pPr>
          </a:lstStyle>
          <a:p>
            <a:pPr lvl="0"/>
            <a:r>
              <a:rPr lang="en-US" dirty="0" smtClean="0"/>
              <a:t>Click to edit Master text styles</a:t>
            </a:r>
          </a:p>
        </p:txBody>
      </p:sp>
      <p:sp>
        <p:nvSpPr>
          <p:cNvPr id="4" name="Content Placeholder 3"/>
          <p:cNvSpPr>
            <a:spLocks noGrp="1"/>
          </p:cNvSpPr>
          <p:nvPr>
            <p:ph sz="half" idx="2"/>
          </p:nvPr>
        </p:nvSpPr>
        <p:spPr>
          <a:xfrm>
            <a:off x="521574" y="1561737"/>
            <a:ext cx="4040317" cy="2963466"/>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100"/>
            </a:lvl6pPr>
            <a:lvl7pPr>
              <a:defRPr sz="1100"/>
            </a:lvl7pPr>
            <a:lvl8pPr>
              <a:defRPr sz="1100"/>
            </a:lvl8pPr>
            <a:lvl9pPr>
              <a:defRPr sz="11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 name="Text Placeholder 4"/>
          <p:cNvSpPr>
            <a:spLocks noGrp="1"/>
          </p:cNvSpPr>
          <p:nvPr>
            <p:ph type="body" sz="quarter" idx="3"/>
          </p:nvPr>
        </p:nvSpPr>
        <p:spPr>
          <a:xfrm>
            <a:off x="4709582" y="1046211"/>
            <a:ext cx="4041507" cy="479822"/>
          </a:xfrm>
        </p:spPr>
        <p:txBody>
          <a:bodyPr anchor="b"/>
          <a:lstStyle>
            <a:lvl1pPr marL="0" indent="0">
              <a:buNone/>
              <a:defRPr sz="1500" b="1">
                <a:solidFill>
                  <a:schemeClr val="accent1"/>
                </a:solidFill>
              </a:defRPr>
            </a:lvl1pPr>
            <a:lvl2pPr marL="342437" indent="0">
              <a:buNone/>
              <a:defRPr sz="1500" b="1"/>
            </a:lvl2pPr>
            <a:lvl3pPr marL="684913" indent="0">
              <a:buNone/>
              <a:defRPr sz="1400" b="1"/>
            </a:lvl3pPr>
            <a:lvl4pPr marL="1027368" indent="0">
              <a:buNone/>
              <a:defRPr sz="1100" b="1"/>
            </a:lvl4pPr>
            <a:lvl5pPr marL="1369825" indent="0">
              <a:buNone/>
              <a:defRPr sz="1100" b="1"/>
            </a:lvl5pPr>
            <a:lvl6pPr marL="1712303" indent="0">
              <a:buNone/>
              <a:defRPr sz="1100" b="1"/>
            </a:lvl6pPr>
            <a:lvl7pPr marL="2054738" indent="0">
              <a:buNone/>
              <a:defRPr sz="1100" b="1"/>
            </a:lvl7pPr>
            <a:lvl8pPr marL="2397173" indent="0">
              <a:buNone/>
              <a:defRPr sz="1100" b="1"/>
            </a:lvl8pPr>
            <a:lvl9pPr marL="2739608"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709582" y="1561737"/>
            <a:ext cx="4041507" cy="2963466"/>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100"/>
            </a:lvl6pPr>
            <a:lvl7pPr>
              <a:defRPr sz="1100"/>
            </a:lvl7pPr>
            <a:lvl8pPr>
              <a:defRPr sz="1100"/>
            </a:lvl8pPr>
            <a:lvl9pPr>
              <a:defRPr sz="11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302909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2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9074" name="Rectangle 2"/>
          <p:cNvSpPr>
            <a:spLocks noGrp="1" noChangeArrowheads="1"/>
          </p:cNvSpPr>
          <p:nvPr>
            <p:ph type="ctrTitle" hasCustomPrompt="1"/>
          </p:nvPr>
        </p:nvSpPr>
        <p:spPr>
          <a:xfrm>
            <a:off x="518001" y="1269860"/>
            <a:ext cx="6345666" cy="747724"/>
          </a:xfrm>
        </p:spPr>
        <p:txBody>
          <a:bodyPr>
            <a:spAutoFit/>
          </a:bodyPr>
          <a:lstStyle>
            <a:lvl1pPr>
              <a:lnSpc>
                <a:spcPct val="90000"/>
              </a:lnSpc>
              <a:defRPr sz="2700" baseline="0"/>
            </a:lvl1pPr>
          </a:lstStyle>
          <a:p>
            <a:pPr lvl="0"/>
            <a:r>
              <a:rPr lang="en-GB" noProof="0" dirty="0" smtClean="0"/>
              <a:t>Click to edit Master title style</a:t>
            </a:r>
            <a:br>
              <a:rPr lang="en-GB" noProof="0" dirty="0" smtClean="0"/>
            </a:br>
            <a:r>
              <a:rPr lang="en-GB" noProof="0" dirty="0" smtClean="0"/>
              <a:t>2 lines</a:t>
            </a:r>
          </a:p>
        </p:txBody>
      </p:sp>
      <p:sp>
        <p:nvSpPr>
          <p:cNvPr id="259075" name="Rectangle 3"/>
          <p:cNvSpPr>
            <a:spLocks noGrp="1" noChangeArrowheads="1"/>
          </p:cNvSpPr>
          <p:nvPr>
            <p:ph type="subTitle" idx="1"/>
          </p:nvPr>
        </p:nvSpPr>
        <p:spPr>
          <a:xfrm>
            <a:off x="518003" y="2578927"/>
            <a:ext cx="6401633" cy="572332"/>
          </a:xfrm>
        </p:spPr>
        <p:txBody>
          <a:bodyPr>
            <a:spAutoFit/>
          </a:bodyPr>
          <a:lstStyle>
            <a:lvl1pPr marL="0" indent="0">
              <a:lnSpc>
                <a:spcPct val="90000"/>
              </a:lnSpc>
              <a:buNone/>
              <a:defRPr sz="1500"/>
            </a:lvl1pPr>
          </a:lstStyle>
          <a:p>
            <a:pPr lvl="0"/>
            <a:r>
              <a:rPr lang="en-GB" noProof="0" dirty="0" smtClean="0"/>
              <a:t>Click to edit Master subtitle style</a:t>
            </a:r>
          </a:p>
          <a:p>
            <a:pPr lvl="0"/>
            <a:r>
              <a:rPr lang="en-GB" noProof="0" dirty="0" smtClean="0"/>
              <a:t>3 lines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3095" y="129854"/>
            <a:ext cx="2096817" cy="475441"/>
          </a:xfrm>
          <a:prstGeom prst="rect">
            <a:avLst/>
          </a:prstGeom>
        </p:spPr>
      </p:pic>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66570" y="615902"/>
            <a:ext cx="1490473" cy="29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13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
        <p:nvSpPr>
          <p:cNvPr id="3" name="Content Placeholder 2"/>
          <p:cNvSpPr>
            <a:spLocks noGrp="1"/>
          </p:cNvSpPr>
          <p:nvPr>
            <p:ph idx="1"/>
          </p:nvPr>
        </p:nvSpPr>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1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1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aseline="0"/>
            </a:lvl3pPr>
            <a:lvl4pPr marL="388370" marR="0" indent="0" algn="l" defTabSz="684998" rtl="0" eaLnBrk="1" fontAlgn="base" latinLnBrk="0" hangingPunct="1">
              <a:lnSpc>
                <a:spcPct val="100000"/>
              </a:lnSpc>
              <a:spcBef>
                <a:spcPct val="0"/>
              </a:spcBef>
              <a:spcAft>
                <a:spcPct val="0"/>
              </a:spcAft>
              <a:buClr>
                <a:srgbClr val="6D6E71"/>
              </a:buClr>
              <a:buSzTx/>
              <a:buFont typeface="Arial" pitchFamily="34" charset="0"/>
              <a:buNone/>
              <a:tabLst/>
              <a:defRPr sz="1100" baseline="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aseline="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GB"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p>
        </p:txBody>
      </p:sp>
    </p:spTree>
    <p:extLst>
      <p:ext uri="{BB962C8B-B14F-4D97-AF65-F5344CB8AC3E}">
        <p14:creationId xmlns:p14="http://schemas.microsoft.com/office/powerpoint/2010/main" val="15575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04" y="3305176"/>
            <a:ext cx="7772221" cy="1021556"/>
          </a:xfrm>
        </p:spPr>
        <p:txBody>
          <a:bodyPr/>
          <a:lstStyle>
            <a:lvl1pPr algn="l">
              <a:defRPr sz="3000" b="1" cap="all"/>
            </a:lvl1pPr>
          </a:lstStyle>
          <a:p>
            <a:r>
              <a:rPr lang="en-US" smtClean="0"/>
              <a:t>Click to edit Master title style</a:t>
            </a:r>
            <a:endParaRPr lang="en-GB"/>
          </a:p>
        </p:txBody>
      </p:sp>
      <p:sp>
        <p:nvSpPr>
          <p:cNvPr id="3" name="Text Placeholder 2"/>
          <p:cNvSpPr>
            <a:spLocks noGrp="1"/>
          </p:cNvSpPr>
          <p:nvPr>
            <p:ph type="body" idx="1"/>
          </p:nvPr>
        </p:nvSpPr>
        <p:spPr>
          <a:xfrm>
            <a:off x="722804" y="2180047"/>
            <a:ext cx="7772221" cy="1125140"/>
          </a:xfrm>
        </p:spPr>
        <p:txBody>
          <a:bodyPr anchor="b"/>
          <a:lstStyle>
            <a:lvl1pPr marL="0" indent="0">
              <a:buNone/>
              <a:defRPr sz="1500">
                <a:solidFill>
                  <a:schemeClr val="accent1"/>
                </a:solidFill>
              </a:defRPr>
            </a:lvl1pPr>
            <a:lvl2pPr marL="342437" indent="0">
              <a:buNone/>
              <a:defRPr sz="1400"/>
            </a:lvl2pPr>
            <a:lvl3pPr marL="684913" indent="0">
              <a:buNone/>
              <a:defRPr sz="1100"/>
            </a:lvl3pPr>
            <a:lvl4pPr marL="1027368" indent="0">
              <a:buNone/>
              <a:defRPr sz="1100"/>
            </a:lvl4pPr>
            <a:lvl5pPr marL="1369825" indent="0">
              <a:buNone/>
              <a:defRPr sz="1100"/>
            </a:lvl5pPr>
            <a:lvl6pPr marL="1712303" indent="0">
              <a:buNone/>
              <a:defRPr sz="1100"/>
            </a:lvl6pPr>
            <a:lvl7pPr marL="2054738" indent="0">
              <a:buNone/>
              <a:defRPr sz="1100"/>
            </a:lvl7pPr>
            <a:lvl8pPr marL="2397173" indent="0">
              <a:buNone/>
              <a:defRPr sz="1100"/>
            </a:lvl8pPr>
            <a:lvl9pPr marL="2739608" indent="0">
              <a:buNone/>
              <a:defRPr sz="1100"/>
            </a:lvl9pPr>
          </a:lstStyle>
          <a:p>
            <a:pPr lvl="0"/>
            <a:r>
              <a:rPr lang="en-US" dirty="0" smtClean="0"/>
              <a:t>Click to edit Master text styles</a:t>
            </a:r>
          </a:p>
        </p:txBody>
      </p:sp>
    </p:spTree>
    <p:extLst>
      <p:ext uri="{BB962C8B-B14F-4D97-AF65-F5344CB8AC3E}">
        <p14:creationId xmlns:p14="http://schemas.microsoft.com/office/powerpoint/2010/main" val="315436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366780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W section">
    <p:spTree>
      <p:nvGrpSpPr>
        <p:cNvPr id="1" name=""/>
        <p:cNvGrpSpPr/>
        <p:nvPr/>
      </p:nvGrpSpPr>
      <p:grpSpPr>
        <a:xfrm>
          <a:off x="0" y="0"/>
          <a:ext cx="0" cy="0"/>
          <a:chOff x="0" y="0"/>
          <a:chExt cx="0" cy="0"/>
        </a:xfrm>
      </p:grpSpPr>
      <p:sp>
        <p:nvSpPr>
          <p:cNvPr id="3" name="Rectangle 2"/>
          <p:cNvSpPr/>
          <p:nvPr userDrawn="1"/>
        </p:nvSpPr>
        <p:spPr bwMode="auto">
          <a:xfrm>
            <a:off x="1348583" y="1314450"/>
            <a:ext cx="6446837" cy="2876550"/>
          </a:xfrm>
          <a:prstGeom prst="rect">
            <a:avLst/>
          </a:pr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3316" fontAlgn="base">
              <a:spcBef>
                <a:spcPct val="0"/>
              </a:spcBef>
              <a:spcAft>
                <a:spcPct val="0"/>
              </a:spcAft>
            </a:pPr>
            <a:r>
              <a:rPr lang="en-GB" sz="4800" b="1" kern="1200" dirty="0" smtClean="0">
                <a:solidFill>
                  <a:srgbClr val="FFFFFF"/>
                </a:solidFill>
                <a:latin typeface="Arial" charset="0"/>
              </a:rPr>
              <a:t>OW slides</a:t>
            </a:r>
          </a:p>
        </p:txBody>
      </p:sp>
    </p:spTree>
    <p:extLst>
      <p:ext uri="{BB962C8B-B14F-4D97-AF65-F5344CB8AC3E}">
        <p14:creationId xmlns:p14="http://schemas.microsoft.com/office/powerpoint/2010/main" val="308709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5" name="Content Placeholder 2"/>
          <p:cNvSpPr>
            <a:spLocks noGrp="1"/>
          </p:cNvSpPr>
          <p:nvPr>
            <p:ph idx="1"/>
          </p:nvPr>
        </p:nvSpPr>
        <p:spPr>
          <a:xfrm>
            <a:off x="430834" y="1054950"/>
            <a:ext cx="3705065"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6" name="Content Placeholder 2"/>
          <p:cNvSpPr>
            <a:spLocks noGrp="1"/>
          </p:cNvSpPr>
          <p:nvPr>
            <p:ph idx="11"/>
          </p:nvPr>
        </p:nvSpPr>
        <p:spPr>
          <a:xfrm>
            <a:off x="4999057" y="1054950"/>
            <a:ext cx="3705065"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7"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229208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g"/><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20" Type="http://schemas.openxmlformats.org/officeDocument/2006/relationships/slideLayout" Target="../slideLayouts/slideLayout23.xml"/><Relationship Id="rId21" Type="http://schemas.openxmlformats.org/officeDocument/2006/relationships/slideLayout" Target="../slideLayouts/slideLayout24.xml"/><Relationship Id="rId22" Type="http://schemas.openxmlformats.org/officeDocument/2006/relationships/slideLayout" Target="../slideLayouts/slideLayout25.xml"/><Relationship Id="rId23" Type="http://schemas.openxmlformats.org/officeDocument/2006/relationships/slideLayout" Target="../slideLayouts/slideLayout26.xml"/><Relationship Id="rId24" Type="http://schemas.openxmlformats.org/officeDocument/2006/relationships/slideLayout" Target="../slideLayouts/slideLayout27.xml"/><Relationship Id="rId25" Type="http://schemas.openxmlformats.org/officeDocument/2006/relationships/slideLayout" Target="../slideLayouts/slideLayout28.xml"/><Relationship Id="rId26" Type="http://schemas.openxmlformats.org/officeDocument/2006/relationships/slideLayout" Target="../slideLayouts/slideLayout29.xml"/><Relationship Id="rId27" Type="http://schemas.openxmlformats.org/officeDocument/2006/relationships/slideLayout" Target="../slideLayouts/slideLayout30.xml"/><Relationship Id="rId28" Type="http://schemas.openxmlformats.org/officeDocument/2006/relationships/slideLayout" Target="../slideLayouts/slideLayout31.xml"/><Relationship Id="rId29" Type="http://schemas.openxmlformats.org/officeDocument/2006/relationships/slideLayout" Target="../slideLayouts/slideLayout32.xml"/><Relationship Id="rId30" Type="http://schemas.openxmlformats.org/officeDocument/2006/relationships/theme" Target="../theme/theme2.xml"/><Relationship Id="rId31" Type="http://schemas.openxmlformats.org/officeDocument/2006/relationships/image" Target="../media/image1.jpg"/><Relationship Id="rId32" Type="http://schemas.openxmlformats.org/officeDocument/2006/relationships/image" Target="../media/image2.png"/><Relationship Id="rId10" Type="http://schemas.openxmlformats.org/officeDocument/2006/relationships/slideLayout" Target="../slideLayouts/slideLayout13.xml"/><Relationship Id="rId11" Type="http://schemas.openxmlformats.org/officeDocument/2006/relationships/slideLayout" Target="../slideLayouts/slideLayout14.xml"/><Relationship Id="rId12" Type="http://schemas.openxmlformats.org/officeDocument/2006/relationships/slideLayout" Target="../slideLayouts/slideLayout15.xml"/><Relationship Id="rId13" Type="http://schemas.openxmlformats.org/officeDocument/2006/relationships/slideLayout" Target="../slideLayouts/slideLayout16.xml"/><Relationship Id="rId14" Type="http://schemas.openxmlformats.org/officeDocument/2006/relationships/slideLayout" Target="../slideLayouts/slideLayout17.xml"/><Relationship Id="rId15" Type="http://schemas.openxmlformats.org/officeDocument/2006/relationships/slideLayout" Target="../slideLayouts/slideLayout18.xml"/><Relationship Id="rId16" Type="http://schemas.openxmlformats.org/officeDocument/2006/relationships/slideLayout" Target="../slideLayouts/slideLayout19.xml"/><Relationship Id="rId17" Type="http://schemas.openxmlformats.org/officeDocument/2006/relationships/slideLayout" Target="../slideLayouts/slideLayout20.xml"/><Relationship Id="rId18" Type="http://schemas.openxmlformats.org/officeDocument/2006/relationships/slideLayout" Target="../slideLayouts/slideLayout21.xml"/><Relationship Id="rId19" Type="http://schemas.openxmlformats.org/officeDocument/2006/relationships/slideLayout" Target="../slideLayouts/slideLayout2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23838" y="120650"/>
            <a:ext cx="6629400" cy="655306"/>
          </a:xfrm>
          <a:prstGeom prst="rect">
            <a:avLst/>
          </a:prstGeom>
          <a:noFill/>
          <a:ln>
            <a:noFill/>
          </a:ln>
        </p:spPr>
        <p:txBody>
          <a:bodyPr lIns="91381" tIns="91381" rIns="91381" bIns="91381" anchor="t" anchorCtr="0"/>
          <a:lstStyle>
            <a:lvl1pPr marL="0" marR="0" lvl="0" indent="0" algn="l" rtl="0">
              <a:lnSpc>
                <a:spcPct val="100000"/>
              </a:lnSpc>
              <a:spcBef>
                <a:spcPts val="0"/>
              </a:spcBef>
              <a:buClr>
                <a:schemeClr val="dk1"/>
              </a:buClr>
              <a:buFont typeface="Arial"/>
              <a:buNone/>
              <a:defRPr sz="18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223840" y="1044575"/>
            <a:ext cx="8696325" cy="3600450"/>
          </a:xfrm>
          <a:prstGeom prst="rect">
            <a:avLst/>
          </a:prstGeom>
          <a:noFill/>
          <a:ln>
            <a:noFill/>
          </a:ln>
        </p:spPr>
        <p:txBody>
          <a:bodyPr lIns="91381" tIns="91381" rIns="91381" bIns="91381" anchor="t" anchorCtr="0"/>
          <a:lstStyle>
            <a:lvl1pPr marL="0" marR="0" lvl="0" indent="0" algn="l" rtl="0">
              <a:spcBef>
                <a:spcPts val="1200"/>
              </a:spcBef>
              <a:buClr>
                <a:schemeClr val="dk1"/>
              </a:buClr>
              <a:buFont typeface="Arial"/>
              <a:buNone/>
              <a:defRPr sz="1600" b="0" i="0" u="none" strike="noStrike" cap="none">
                <a:solidFill>
                  <a:schemeClr val="dk1"/>
                </a:solidFill>
                <a:latin typeface="Arial"/>
                <a:ea typeface="Arial"/>
                <a:cs typeface="Arial"/>
                <a:sym typeface="Arial"/>
              </a:defRPr>
            </a:lvl1pPr>
            <a:lvl2pPr marL="161925" marR="0" lvl="1" indent="-47625" algn="l" rtl="0">
              <a:spcBef>
                <a:spcPts val="6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361950" marR="0" lvl="2" indent="-69850" algn="l" rtl="0">
              <a:spcBef>
                <a:spcPts val="300"/>
              </a:spcBef>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542925" marR="0" lvl="3" indent="-7302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714375" marR="0" lvl="4" indent="-9207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895350" marR="0" lvl="5" indent="-95250" algn="l" rtl="0">
              <a:spcBef>
                <a:spcPts val="28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197704" y="4676923"/>
            <a:ext cx="722460" cy="396081"/>
          </a:xfrm>
          <a:prstGeom prst="rect">
            <a:avLst/>
          </a:prstGeom>
          <a:noFill/>
          <a:ln>
            <a:noFill/>
          </a:ln>
        </p:spPr>
        <p:txBody>
          <a:bodyPr lIns="0" tIns="0" rIns="0" bIns="0" anchor="b" anchorCtr="0">
            <a:noAutofit/>
          </a:bodyPr>
          <a:lstStyle/>
          <a:p>
            <a:pPr algn="r">
              <a:buSzPct val="25000"/>
            </a:pPr>
            <a:fld id="{00000000-1234-1234-1234-123412341234}" type="slidenum">
              <a:rPr lang="en-GB" sz="700" smtClean="0">
                <a:solidFill>
                  <a:schemeClr val="dk1"/>
                </a:solidFill>
              </a:rPr>
              <a:pPr algn="r">
                <a:buSzPct val="25000"/>
              </a:pPr>
              <a:t>‹#›</a:t>
            </a:fld>
            <a:endParaRPr lang="en-GB" sz="700">
              <a:solidFill>
                <a:schemeClr val="dk1"/>
              </a:solidFill>
            </a:endParaRPr>
          </a:p>
        </p:txBody>
      </p:sp>
      <p:cxnSp>
        <p:nvCxnSpPr>
          <p:cNvPr id="14" name="Shape 14"/>
          <p:cNvCxnSpPr/>
          <p:nvPr/>
        </p:nvCxnSpPr>
        <p:spPr>
          <a:xfrm>
            <a:off x="223840" y="820737"/>
            <a:ext cx="8696325" cy="0"/>
          </a:xfrm>
          <a:prstGeom prst="straightConnector1">
            <a:avLst/>
          </a:prstGeom>
          <a:noFill/>
          <a:ln w="9525" cap="flat" cmpd="sng">
            <a:solidFill>
              <a:srgbClr val="888888"/>
            </a:solidFill>
            <a:prstDash val="solid"/>
            <a:round/>
            <a:headEnd type="none" w="med" len="med"/>
            <a:tailEnd type="none" w="med" len="med"/>
          </a:ln>
        </p:spPr>
      </p:cxn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184571" y="129854"/>
            <a:ext cx="1805341" cy="409351"/>
          </a:xfrm>
          <a:prstGeom prst="rect">
            <a:avLst/>
          </a:prstGeom>
        </p:spPr>
      </p:pic>
      <p:pic>
        <p:nvPicPr>
          <p:cNvPr id="8"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36880" y="506385"/>
            <a:ext cx="1283284" cy="25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93" r:id="rId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
        <p:nvSpPr>
          <p:cNvPr id="1027" name="Rectangle 3"/>
          <p:cNvSpPr>
            <a:spLocks noGrp="1" noChangeArrowheads="1"/>
          </p:cNvSpPr>
          <p:nvPr>
            <p:ph type="body" idx="1"/>
          </p:nvPr>
        </p:nvSpPr>
        <p:spPr bwMode="auto">
          <a:xfrm>
            <a:off x="523990" y="1203313"/>
            <a:ext cx="8233053" cy="3303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GB"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p>
        </p:txBody>
      </p:sp>
      <p:sp>
        <p:nvSpPr>
          <p:cNvPr id="1033" name="Rectangle 9"/>
          <p:cNvSpPr>
            <a:spLocks noChangeArrowheads="1"/>
          </p:cNvSpPr>
          <p:nvPr/>
        </p:nvSpPr>
        <p:spPr bwMode="auto">
          <a:xfrm>
            <a:off x="8181850" y="4852989"/>
            <a:ext cx="504891" cy="15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r" fontAlgn="base">
              <a:spcBef>
                <a:spcPct val="0"/>
              </a:spcBef>
              <a:spcAft>
                <a:spcPct val="0"/>
              </a:spcAft>
            </a:pPr>
            <a:fld id="{25E46642-E586-416E-95C8-472EB6E23428}" type="slidenum">
              <a:rPr lang="en-GB" sz="1100" b="1" kern="1200">
                <a:latin typeface="Arial" charset="0"/>
              </a:rPr>
              <a:pPr algn="r" fontAlgn="base">
                <a:spcBef>
                  <a:spcPct val="0"/>
                </a:spcBef>
                <a:spcAft>
                  <a:spcPct val="0"/>
                </a:spcAft>
              </a:pPr>
              <a:t>‹#›</a:t>
            </a:fld>
            <a:endParaRPr lang="en-GB" sz="1100" b="1" kern="1200" dirty="0">
              <a:latin typeface="Arial" charset="0"/>
            </a:endParaRPr>
          </a:p>
        </p:txBody>
      </p:sp>
      <p:sp>
        <p:nvSpPr>
          <p:cNvPr id="1273" name="Line 249"/>
          <p:cNvSpPr>
            <a:spLocks noChangeShapeType="1"/>
          </p:cNvSpPr>
          <p:nvPr/>
        </p:nvSpPr>
        <p:spPr bwMode="auto">
          <a:xfrm flipH="1">
            <a:off x="515620" y="1028700"/>
            <a:ext cx="822829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074" tIns="34018" rIns="68074" bIns="34018"/>
          <a:lstStyle/>
          <a:p>
            <a:pPr fontAlgn="base">
              <a:spcBef>
                <a:spcPct val="0"/>
              </a:spcBef>
              <a:spcAft>
                <a:spcPct val="0"/>
              </a:spcAft>
            </a:pPr>
            <a:endParaRPr lang="en-GB" sz="1800" kern="1200" dirty="0">
              <a:latin typeface="Arial" charset="0"/>
            </a:endParaRPr>
          </a:p>
        </p:txBody>
      </p:sp>
      <p:pic>
        <p:nvPicPr>
          <p:cNvPr id="8" name="Picture 7"/>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6893095" y="129854"/>
            <a:ext cx="2096817" cy="475441"/>
          </a:xfrm>
          <a:prstGeom prst="rect">
            <a:avLst/>
          </a:prstGeom>
        </p:spPr>
      </p:pic>
      <p:pic>
        <p:nvPicPr>
          <p:cNvPr id="101" name="Picture 2"/>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7266570" y="615902"/>
            <a:ext cx="1490473" cy="29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28688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fontAlgn="base">
        <a:lnSpc>
          <a:spcPct val="95000"/>
        </a:lnSpc>
        <a:spcBef>
          <a:spcPct val="0"/>
        </a:spcBef>
        <a:spcAft>
          <a:spcPct val="0"/>
        </a:spcAft>
        <a:defRPr sz="2200" b="1">
          <a:solidFill>
            <a:srgbClr val="000000"/>
          </a:solidFill>
          <a:latin typeface="+mj-lt"/>
          <a:ea typeface="+mj-ea"/>
          <a:cs typeface="+mj-cs"/>
        </a:defRPr>
      </a:lvl1pPr>
      <a:lvl2pPr algn="l" rtl="0" fontAlgn="base">
        <a:lnSpc>
          <a:spcPct val="95000"/>
        </a:lnSpc>
        <a:spcBef>
          <a:spcPct val="0"/>
        </a:spcBef>
        <a:spcAft>
          <a:spcPct val="0"/>
        </a:spcAft>
        <a:defRPr sz="1800" b="1">
          <a:solidFill>
            <a:srgbClr val="000000"/>
          </a:solidFill>
          <a:latin typeface="Arial" charset="0"/>
        </a:defRPr>
      </a:lvl2pPr>
      <a:lvl3pPr algn="l" rtl="0" fontAlgn="base">
        <a:lnSpc>
          <a:spcPct val="95000"/>
        </a:lnSpc>
        <a:spcBef>
          <a:spcPct val="0"/>
        </a:spcBef>
        <a:spcAft>
          <a:spcPct val="0"/>
        </a:spcAft>
        <a:defRPr sz="1800" b="1">
          <a:solidFill>
            <a:srgbClr val="000000"/>
          </a:solidFill>
          <a:latin typeface="Arial" charset="0"/>
        </a:defRPr>
      </a:lvl3pPr>
      <a:lvl4pPr algn="l" rtl="0" fontAlgn="base">
        <a:lnSpc>
          <a:spcPct val="95000"/>
        </a:lnSpc>
        <a:spcBef>
          <a:spcPct val="0"/>
        </a:spcBef>
        <a:spcAft>
          <a:spcPct val="0"/>
        </a:spcAft>
        <a:defRPr sz="1800" b="1">
          <a:solidFill>
            <a:srgbClr val="000000"/>
          </a:solidFill>
          <a:latin typeface="Arial" charset="0"/>
        </a:defRPr>
      </a:lvl4pPr>
      <a:lvl5pPr algn="l" rtl="0" fontAlgn="base">
        <a:lnSpc>
          <a:spcPct val="95000"/>
        </a:lnSpc>
        <a:spcBef>
          <a:spcPct val="0"/>
        </a:spcBef>
        <a:spcAft>
          <a:spcPct val="0"/>
        </a:spcAft>
        <a:defRPr sz="1800" b="1">
          <a:solidFill>
            <a:srgbClr val="000000"/>
          </a:solidFill>
          <a:latin typeface="Arial" charset="0"/>
        </a:defRPr>
      </a:lvl5pPr>
      <a:lvl6pPr marL="342437" algn="l" rtl="0" fontAlgn="base">
        <a:lnSpc>
          <a:spcPct val="95000"/>
        </a:lnSpc>
        <a:spcBef>
          <a:spcPct val="0"/>
        </a:spcBef>
        <a:spcAft>
          <a:spcPct val="0"/>
        </a:spcAft>
        <a:defRPr sz="1800" b="1">
          <a:solidFill>
            <a:srgbClr val="000000"/>
          </a:solidFill>
          <a:latin typeface="Arial" charset="0"/>
        </a:defRPr>
      </a:lvl6pPr>
      <a:lvl7pPr marL="684913" algn="l" rtl="0" fontAlgn="base">
        <a:lnSpc>
          <a:spcPct val="95000"/>
        </a:lnSpc>
        <a:spcBef>
          <a:spcPct val="0"/>
        </a:spcBef>
        <a:spcAft>
          <a:spcPct val="0"/>
        </a:spcAft>
        <a:defRPr sz="1800" b="1">
          <a:solidFill>
            <a:srgbClr val="000000"/>
          </a:solidFill>
          <a:latin typeface="Arial" charset="0"/>
        </a:defRPr>
      </a:lvl7pPr>
      <a:lvl8pPr marL="1027368" algn="l" rtl="0" fontAlgn="base">
        <a:lnSpc>
          <a:spcPct val="95000"/>
        </a:lnSpc>
        <a:spcBef>
          <a:spcPct val="0"/>
        </a:spcBef>
        <a:spcAft>
          <a:spcPct val="0"/>
        </a:spcAft>
        <a:defRPr sz="1800" b="1">
          <a:solidFill>
            <a:srgbClr val="000000"/>
          </a:solidFill>
          <a:latin typeface="Arial" charset="0"/>
        </a:defRPr>
      </a:lvl8pPr>
      <a:lvl9pPr marL="1369825" algn="l" rtl="0" fontAlgn="base">
        <a:lnSpc>
          <a:spcPct val="95000"/>
        </a:lnSpc>
        <a:spcBef>
          <a:spcPct val="0"/>
        </a:spcBef>
        <a:spcAft>
          <a:spcPct val="0"/>
        </a:spcAft>
        <a:defRPr sz="1800" b="1">
          <a:solidFill>
            <a:srgbClr val="000000"/>
          </a:solidFill>
          <a:latin typeface="Arial" charset="0"/>
        </a:defRPr>
      </a:lvl9pPr>
    </p:titleStyle>
    <p:body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solidFill>
            <a:srgbClr val="000000"/>
          </a:solidFill>
          <a:latin typeface="+mn-lt"/>
          <a:ea typeface="+mn-ea"/>
          <a:cs typeface="+mn-cs"/>
        </a:defRPr>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solidFill>
            <a:srgbClr val="000000"/>
          </a:solidFill>
          <a:latin typeface="+mn-lt"/>
        </a:defRPr>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solidFill>
            <a:srgbClr val="000000"/>
          </a:solidFill>
          <a:latin typeface="+mn-lt"/>
        </a:defRPr>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solidFill>
            <a:srgbClr val="000000"/>
          </a:solidFill>
          <a:latin typeface="+mn-lt"/>
        </a:defRPr>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solidFill>
            <a:srgbClr val="000000"/>
          </a:solidFill>
          <a:latin typeface="+mn-lt"/>
        </a:defRPr>
      </a:lvl5pPr>
      <a:lvl6pPr marL="1419734" algn="l" rtl="0" fontAlgn="base">
        <a:spcBef>
          <a:spcPct val="0"/>
        </a:spcBef>
        <a:spcAft>
          <a:spcPct val="0"/>
        </a:spcAft>
        <a:defRPr>
          <a:solidFill>
            <a:srgbClr val="000000"/>
          </a:solidFill>
          <a:latin typeface="+mn-lt"/>
        </a:defRPr>
      </a:lvl6pPr>
      <a:lvl7pPr marL="1762211" algn="l" rtl="0" fontAlgn="base">
        <a:spcBef>
          <a:spcPct val="0"/>
        </a:spcBef>
        <a:spcAft>
          <a:spcPct val="0"/>
        </a:spcAft>
        <a:defRPr>
          <a:solidFill>
            <a:srgbClr val="000000"/>
          </a:solidFill>
          <a:latin typeface="+mn-lt"/>
        </a:defRPr>
      </a:lvl7pPr>
      <a:lvl8pPr marL="2104669" algn="l" rtl="0" fontAlgn="base">
        <a:spcBef>
          <a:spcPct val="0"/>
        </a:spcBef>
        <a:spcAft>
          <a:spcPct val="0"/>
        </a:spcAft>
        <a:defRPr>
          <a:solidFill>
            <a:srgbClr val="000000"/>
          </a:solidFill>
          <a:latin typeface="+mn-lt"/>
        </a:defRPr>
      </a:lvl8pPr>
      <a:lvl9pPr marL="2447123" algn="l" rtl="0" fontAlgn="base">
        <a:spcBef>
          <a:spcPct val="0"/>
        </a:spcBef>
        <a:spcAft>
          <a:spcPct val="0"/>
        </a:spcAft>
        <a:defRPr>
          <a:solidFill>
            <a:srgbClr val="000000"/>
          </a:solidFill>
          <a:latin typeface="+mn-lt"/>
        </a:defRPr>
      </a:lvl9pPr>
    </p:bodyStyle>
    <p:otherStyle>
      <a:defPPr>
        <a:defRPr lang="en-US"/>
      </a:defPPr>
      <a:lvl1pPr marL="0" algn="l" defTabSz="684913" rtl="0" eaLnBrk="1" latinLnBrk="0" hangingPunct="1">
        <a:defRPr sz="1400" kern="1200">
          <a:solidFill>
            <a:schemeClr val="tx1"/>
          </a:solidFill>
          <a:latin typeface="+mn-lt"/>
          <a:ea typeface="+mn-ea"/>
          <a:cs typeface="+mn-cs"/>
        </a:defRPr>
      </a:lvl1pPr>
      <a:lvl2pPr marL="342437" algn="l" defTabSz="684913" rtl="0" eaLnBrk="1" latinLnBrk="0" hangingPunct="1">
        <a:defRPr sz="1400" kern="1200">
          <a:solidFill>
            <a:schemeClr val="tx1"/>
          </a:solidFill>
          <a:latin typeface="+mn-lt"/>
          <a:ea typeface="+mn-ea"/>
          <a:cs typeface="+mn-cs"/>
        </a:defRPr>
      </a:lvl2pPr>
      <a:lvl3pPr marL="684913" algn="l" defTabSz="684913" rtl="0" eaLnBrk="1" latinLnBrk="0" hangingPunct="1">
        <a:defRPr sz="1400" kern="1200">
          <a:solidFill>
            <a:schemeClr val="tx1"/>
          </a:solidFill>
          <a:latin typeface="+mn-lt"/>
          <a:ea typeface="+mn-ea"/>
          <a:cs typeface="+mn-cs"/>
        </a:defRPr>
      </a:lvl3pPr>
      <a:lvl4pPr marL="1027368" algn="l" defTabSz="684913" rtl="0" eaLnBrk="1" latinLnBrk="0" hangingPunct="1">
        <a:defRPr sz="1400" kern="1200">
          <a:solidFill>
            <a:schemeClr val="tx1"/>
          </a:solidFill>
          <a:latin typeface="+mn-lt"/>
          <a:ea typeface="+mn-ea"/>
          <a:cs typeface="+mn-cs"/>
        </a:defRPr>
      </a:lvl4pPr>
      <a:lvl5pPr marL="1369825" algn="l" defTabSz="684913" rtl="0" eaLnBrk="1" latinLnBrk="0" hangingPunct="1">
        <a:defRPr sz="1400" kern="1200">
          <a:solidFill>
            <a:schemeClr val="tx1"/>
          </a:solidFill>
          <a:latin typeface="+mn-lt"/>
          <a:ea typeface="+mn-ea"/>
          <a:cs typeface="+mn-cs"/>
        </a:defRPr>
      </a:lvl5pPr>
      <a:lvl6pPr marL="1712303" algn="l" defTabSz="684913" rtl="0" eaLnBrk="1" latinLnBrk="0" hangingPunct="1">
        <a:defRPr sz="1400" kern="1200">
          <a:solidFill>
            <a:schemeClr val="tx1"/>
          </a:solidFill>
          <a:latin typeface="+mn-lt"/>
          <a:ea typeface="+mn-ea"/>
          <a:cs typeface="+mn-cs"/>
        </a:defRPr>
      </a:lvl6pPr>
      <a:lvl7pPr marL="2054738" algn="l" defTabSz="684913" rtl="0" eaLnBrk="1" latinLnBrk="0" hangingPunct="1">
        <a:defRPr sz="1400" kern="1200">
          <a:solidFill>
            <a:schemeClr val="tx1"/>
          </a:solidFill>
          <a:latin typeface="+mn-lt"/>
          <a:ea typeface="+mn-ea"/>
          <a:cs typeface="+mn-cs"/>
        </a:defRPr>
      </a:lvl7pPr>
      <a:lvl8pPr marL="2397173" algn="l" defTabSz="684913" rtl="0" eaLnBrk="1" latinLnBrk="0" hangingPunct="1">
        <a:defRPr sz="1400" kern="1200">
          <a:solidFill>
            <a:schemeClr val="tx1"/>
          </a:solidFill>
          <a:latin typeface="+mn-lt"/>
          <a:ea typeface="+mn-ea"/>
          <a:cs typeface="+mn-cs"/>
        </a:defRPr>
      </a:lvl8pPr>
      <a:lvl9pPr marL="2739608" algn="l" defTabSz="68491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3837" y="3450144"/>
            <a:ext cx="8696325" cy="341986"/>
          </a:xfrm>
        </p:spPr>
        <p:txBody>
          <a:bodyPr/>
          <a:lstStyle/>
          <a:p>
            <a:r>
              <a:rPr lang="en-GB" dirty="0" smtClean="0"/>
              <a:t>ENABLING SMART GRID CAPABILITIES USING BEVS WITHOUT SMART CHARGEPOINTS INFRASTRUCTURE</a:t>
            </a:r>
            <a:endParaRPr lang="en-GB" dirty="0"/>
          </a:p>
        </p:txBody>
      </p:sp>
      <p:sp>
        <p:nvSpPr>
          <p:cNvPr id="6" name="Text Placeholder 5"/>
          <p:cNvSpPr>
            <a:spLocks noGrp="1"/>
          </p:cNvSpPr>
          <p:nvPr>
            <p:ph type="body" sz="quarter" idx="10"/>
          </p:nvPr>
        </p:nvSpPr>
        <p:spPr>
          <a:xfrm>
            <a:off x="223838" y="4470259"/>
            <a:ext cx="3974937" cy="599173"/>
          </a:xfrm>
        </p:spPr>
        <p:txBody>
          <a:bodyPr/>
          <a:lstStyle/>
          <a:p>
            <a:r>
              <a:rPr lang="en-GB" dirty="0" smtClean="0"/>
              <a:t>Michael McDonald (mmcdona6, s1425486)</a:t>
            </a:r>
          </a:p>
          <a:p>
            <a:r>
              <a:rPr lang="en-GB" dirty="0"/>
              <a:t>Electrical and Mechanical Engineering </a:t>
            </a:r>
            <a:r>
              <a:rPr lang="en-GB" dirty="0" smtClean="0"/>
              <a:t>BEng </a:t>
            </a:r>
            <a:r>
              <a:rPr lang="en-GB" dirty="0"/>
              <a:t>(hons</a:t>
            </a:r>
            <a:r>
              <a:rPr lang="en-GB" dirty="0" smtClean="0"/>
              <a:t>)</a:t>
            </a:r>
            <a:br>
              <a:rPr lang="en-GB" dirty="0" smtClean="0"/>
            </a:br>
            <a:r>
              <a:rPr lang="en-GB" dirty="0" smtClean="0"/>
              <a:t>15 October 2017</a:t>
            </a:r>
            <a:endParaRPr lang="en-GB" dirty="0"/>
          </a:p>
        </p:txBody>
      </p:sp>
      <p:pic>
        <p:nvPicPr>
          <p:cNvPr id="8" name="Shape 93"/>
          <p:cNvPicPr preferRelativeResize="0">
            <a:picLocks noGrp="1"/>
          </p:cNvPicPr>
          <p:nvPr>
            <p:ph type="pic" sz="quarter" idx="11"/>
          </p:nvPr>
        </p:nvPicPr>
        <p:blipFill rotWithShape="1">
          <a:blip r:embed="rId3" cstate="screen">
            <a:alphaModFix/>
            <a:extLst>
              <a:ext uri="{28A0092B-C50C-407E-A947-70E740481C1C}">
                <a14:useLocalDpi xmlns:a14="http://schemas.microsoft.com/office/drawing/2010/main"/>
              </a:ext>
            </a:extLst>
          </a:blip>
          <a:srcRect t="148" b="148"/>
          <a:stretch/>
        </p:blipFill>
        <p:spPr>
          <a:xfrm>
            <a:off x="0" y="820738"/>
            <a:ext cx="9144000" cy="2635250"/>
          </a:xfrm>
        </p:spPr>
      </p:pic>
    </p:spTree>
    <p:extLst>
      <p:ext uri="{BB962C8B-B14F-4D97-AF65-F5344CB8AC3E}">
        <p14:creationId xmlns:p14="http://schemas.microsoft.com/office/powerpoint/2010/main" val="2118908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PROJECT </a:t>
            </a:r>
            <a:r>
              <a:rPr lang="en-GB" dirty="0" smtClean="0"/>
              <a:t>SCOPE</a:t>
            </a:r>
            <a:r>
              <a:rPr lang="en-GB" dirty="0"/>
              <a:t/>
            </a:r>
            <a:br>
              <a:rPr lang="en-GB" dirty="0"/>
            </a:br>
            <a:r>
              <a:rPr lang="en-GB" sz="1400" dirty="0" smtClean="0">
                <a:solidFill>
                  <a:srgbClr val="63666A">
                    <a:lumMod val="60000"/>
                    <a:lumOff val="40000"/>
                  </a:srgbClr>
                </a:solidFill>
                <a:ea typeface="Arial"/>
                <a:cs typeface="Arial"/>
              </a:rPr>
              <a:t>OBJECTIVES</a:t>
            </a:r>
            <a:endParaRPr lang="en-GB" sz="1400" dirty="0">
              <a:solidFill>
                <a:schemeClr val="bg2">
                  <a:lumMod val="60000"/>
                  <a:lumOff val="40000"/>
                </a:schemeClr>
              </a:solidFill>
              <a:latin typeface="Arial"/>
              <a:ea typeface="Arial"/>
              <a:cs typeface="Arial"/>
            </a:endParaRPr>
          </a:p>
        </p:txBody>
      </p:sp>
      <p:sp>
        <p:nvSpPr>
          <p:cNvPr id="7" name="Content Placeholder 6"/>
          <p:cNvSpPr>
            <a:spLocks noGrp="1"/>
          </p:cNvSpPr>
          <p:nvPr>
            <p:ph idx="1"/>
          </p:nvPr>
        </p:nvSpPr>
        <p:spPr/>
        <p:txBody>
          <a:bodyPr/>
          <a:lstStyle/>
          <a:p>
            <a:pPr marL="0" indent="0">
              <a:buNone/>
            </a:pPr>
            <a:r>
              <a:rPr lang="en-GB" sz="1200" dirty="0" smtClean="0"/>
              <a:t>This project will focus on the technical and economical feasibility of providing grid services through demand response on vehicles that are connected to a charge point with no smart capabilities:</a:t>
            </a:r>
          </a:p>
          <a:p>
            <a:r>
              <a:rPr lang="en-GB" sz="1200" dirty="0" smtClean="0"/>
              <a:t>The statistical level of uncertainty in using the built in GPS on a car to calculate what end node of the electrical power distribution network the charge point is attached to</a:t>
            </a:r>
          </a:p>
          <a:p>
            <a:r>
              <a:rPr lang="en-GB" sz="1200" dirty="0" smtClean="0"/>
              <a:t>The economical feasibility study in using delayed charging of a BEV/PHEV fleet for demand response purposes</a:t>
            </a:r>
          </a:p>
          <a:p>
            <a:r>
              <a:rPr lang="en-GB" sz="1200" dirty="0" smtClean="0"/>
              <a:t>The development of a machine learning based algorithm that takes into account user profiles and predicts the amount of demand response that the fleet management can safely bid without affecting the end consumer </a:t>
            </a:r>
            <a:r>
              <a:rPr lang="en-GB" sz="1200" dirty="0" smtClean="0"/>
              <a:t>experience</a:t>
            </a:r>
          </a:p>
          <a:p>
            <a:pPr lvl="1"/>
            <a:r>
              <a:rPr lang="en-GB" sz="1200" dirty="0" smtClean="0"/>
              <a:t>Python</a:t>
            </a:r>
            <a:endParaRPr lang="en-GB" sz="1200" dirty="0" smtClean="0"/>
          </a:p>
          <a:p>
            <a:r>
              <a:rPr lang="en-GB" sz="1200" dirty="0" smtClean="0"/>
              <a:t>The </a:t>
            </a:r>
            <a:r>
              <a:rPr lang="en-GB" sz="1200" dirty="0" smtClean="0"/>
              <a:t>feasibility study and market </a:t>
            </a:r>
            <a:r>
              <a:rPr lang="en-GB" sz="1200" dirty="0" smtClean="0"/>
              <a:t>implementation strategy for a possible roll out</a:t>
            </a:r>
          </a:p>
          <a:p>
            <a:pPr lvl="1"/>
            <a:r>
              <a:rPr lang="en-GB" sz="1200" dirty="0" smtClean="0"/>
              <a:t>Lease of IP to OEMs for installation on board BEVs / PHEVs</a:t>
            </a:r>
          </a:p>
          <a:p>
            <a:pPr lvl="1"/>
            <a:r>
              <a:rPr lang="en-GB" sz="1200" dirty="0" smtClean="0"/>
              <a:t>Standalone OBD port attached device that generates income for consumer through grid services</a:t>
            </a:r>
          </a:p>
        </p:txBody>
      </p:sp>
    </p:spTree>
    <p:extLst>
      <p:ext uri="{BB962C8B-B14F-4D97-AF65-F5344CB8AC3E}">
        <p14:creationId xmlns:p14="http://schemas.microsoft.com/office/powerpoint/2010/main" val="6670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PROJECT </a:t>
            </a:r>
            <a:r>
              <a:rPr lang="en-GB" dirty="0" smtClean="0"/>
              <a:t>REQUIREMENTS</a:t>
            </a:r>
            <a:r>
              <a:rPr lang="en-GB" dirty="0"/>
              <a:t/>
            </a:r>
            <a:br>
              <a:rPr lang="en-GB" dirty="0"/>
            </a:br>
            <a:r>
              <a:rPr lang="en-GB" sz="1400" dirty="0" smtClean="0">
                <a:solidFill>
                  <a:srgbClr val="63666A">
                    <a:lumMod val="60000"/>
                    <a:lumOff val="40000"/>
                  </a:srgbClr>
                </a:solidFill>
                <a:ea typeface="Arial"/>
                <a:cs typeface="Arial"/>
                <a:sym typeface="Arial"/>
              </a:rPr>
              <a:t>PREDICTED REQUIREMENTS FROM JLR</a:t>
            </a:r>
            <a:endParaRPr lang="en-US" sz="1400" dirty="0"/>
          </a:p>
        </p:txBody>
      </p:sp>
      <p:sp>
        <p:nvSpPr>
          <p:cNvPr id="3" name="Content Placeholder 2"/>
          <p:cNvSpPr>
            <a:spLocks noGrp="1"/>
          </p:cNvSpPr>
          <p:nvPr>
            <p:ph idx="1"/>
          </p:nvPr>
        </p:nvSpPr>
        <p:spPr/>
        <p:txBody>
          <a:bodyPr/>
          <a:lstStyle/>
          <a:p>
            <a:pPr marL="0" indent="0">
              <a:buNone/>
            </a:pPr>
            <a:r>
              <a:rPr lang="en-GB" sz="1200" dirty="0"/>
              <a:t>In </a:t>
            </a:r>
            <a:r>
              <a:rPr lang="en-GB" sz="1200" dirty="0" smtClean="0"/>
              <a:t>order to complete an analysis on the prior mentioned project scope it is estimated that the following resources will be required</a:t>
            </a:r>
          </a:p>
          <a:p>
            <a:r>
              <a:rPr lang="en-GB" sz="1200" dirty="0" smtClean="0"/>
              <a:t>Information/Datasheet of standard in vehicle GPS capabilities and the level of uncertainty in precise targeting</a:t>
            </a:r>
          </a:p>
          <a:p>
            <a:r>
              <a:rPr lang="en-GB" sz="1200" dirty="0" smtClean="0"/>
              <a:t>Data from EV user trial app with the following fields</a:t>
            </a:r>
          </a:p>
          <a:p>
            <a:pPr lvl="1"/>
            <a:r>
              <a:rPr lang="en-GB" sz="1200" dirty="0" smtClean="0"/>
              <a:t>Time of day</a:t>
            </a:r>
          </a:p>
          <a:p>
            <a:pPr lvl="1"/>
            <a:r>
              <a:rPr lang="en-GB" sz="1200" dirty="0" smtClean="0"/>
              <a:t>Battery SOC</a:t>
            </a:r>
          </a:p>
          <a:p>
            <a:pPr lvl="1"/>
            <a:r>
              <a:rPr lang="en-GB" sz="1200" dirty="0" smtClean="0"/>
              <a:t>Is car connected to charge point</a:t>
            </a:r>
          </a:p>
          <a:p>
            <a:pPr lvl="1"/>
            <a:r>
              <a:rPr lang="en-GB" sz="1200" dirty="0" smtClean="0"/>
              <a:t>Departure time</a:t>
            </a:r>
          </a:p>
          <a:p>
            <a:pPr lvl="1"/>
            <a:r>
              <a:rPr lang="en-GB" sz="1200" dirty="0" smtClean="0"/>
              <a:t>Max charge rate from charge point</a:t>
            </a:r>
          </a:p>
          <a:p>
            <a:pPr lvl="1"/>
            <a:endParaRPr lang="en-GB" sz="1200" dirty="0" smtClean="0"/>
          </a:p>
          <a:p>
            <a:endParaRPr lang="en-GB" sz="1200" dirty="0"/>
          </a:p>
          <a:p>
            <a:endParaRPr lang="en-GB" sz="1200" dirty="0"/>
          </a:p>
        </p:txBody>
      </p:sp>
    </p:spTree>
    <p:extLst>
      <p:ext uri="{BB962C8B-B14F-4D97-AF65-F5344CB8AC3E}">
        <p14:creationId xmlns:p14="http://schemas.microsoft.com/office/powerpoint/2010/main" val="283753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br>
              <a:rPr lang="en-US" dirty="0" smtClean="0"/>
            </a:br>
            <a:r>
              <a:rPr lang="en-GB" sz="1400" dirty="0">
                <a:solidFill>
                  <a:srgbClr val="63666A">
                    <a:lumMod val="60000"/>
                    <a:lumOff val="40000"/>
                  </a:srgbClr>
                </a:solidFill>
                <a:cs typeface="Arial"/>
                <a:sym typeface="Arial"/>
              </a:rPr>
              <a:t> </a:t>
            </a:r>
            <a:r>
              <a:rPr lang="en-GB" sz="1400" dirty="0" smtClean="0">
                <a:solidFill>
                  <a:srgbClr val="63666A">
                    <a:lumMod val="60000"/>
                    <a:lumOff val="40000"/>
                  </a:srgbClr>
                </a:solidFill>
                <a:cs typeface="Arial"/>
                <a:sym typeface="Arial"/>
              </a:rPr>
              <a:t>SEMESTER 1</a:t>
            </a:r>
            <a:endParaRPr lang="en-US" dirty="0"/>
          </a:p>
        </p:txBody>
      </p:sp>
      <p:sp>
        <p:nvSpPr>
          <p:cNvPr id="3" name="Content Placeholder 2"/>
          <p:cNvSpPr>
            <a:spLocks noGrp="1"/>
          </p:cNvSpPr>
          <p:nvPr>
            <p:ph idx="1"/>
          </p:nvPr>
        </p:nvSpPr>
        <p:spPr/>
        <p:txBody>
          <a:bodyPr/>
          <a:lstStyle/>
          <a:p>
            <a:r>
              <a:rPr lang="en-US" b="1" dirty="0" smtClean="0"/>
              <a:t>WEEK </a:t>
            </a:r>
            <a:r>
              <a:rPr lang="en-US" b="1" dirty="0"/>
              <a:t>3: Wednesday 4th October</a:t>
            </a:r>
          </a:p>
          <a:p>
            <a:pPr lvl="1"/>
            <a:r>
              <a:rPr lang="en-US" b="1" dirty="0"/>
              <a:t>DEADLINE</a:t>
            </a:r>
            <a:r>
              <a:rPr lang="en-US" dirty="0"/>
              <a:t> for submission of project preference survey for students on </a:t>
            </a:r>
            <a:r>
              <a:rPr lang="en-US" b="1" dirty="0"/>
              <a:t>BEng Electrical Engineering Project 4 (ELEE10026).</a:t>
            </a:r>
            <a:endParaRPr lang="en-US" dirty="0"/>
          </a:p>
          <a:p>
            <a:r>
              <a:rPr lang="en-US" b="1" dirty="0" smtClean="0"/>
              <a:t>WEEK </a:t>
            </a:r>
            <a:r>
              <a:rPr lang="en-US" b="1" dirty="0"/>
              <a:t>8: Monday 6th - Friday 10th November</a:t>
            </a:r>
          </a:p>
          <a:p>
            <a:pPr lvl="1"/>
            <a:r>
              <a:rPr lang="en-US" dirty="0"/>
              <a:t>Project supervisor assignments for students taking </a:t>
            </a:r>
            <a:r>
              <a:rPr lang="en-US" b="1" dirty="0"/>
              <a:t>BEng Electrical Engineering Project 4 (ELEE10026)</a:t>
            </a:r>
            <a:r>
              <a:rPr lang="en-US" dirty="0"/>
              <a:t> should be published by the end of this week.</a:t>
            </a:r>
          </a:p>
          <a:p>
            <a:r>
              <a:rPr lang="en-US" b="1" dirty="0"/>
              <a:t>WEEK 9: Monday 13th - Friday 17th November</a:t>
            </a:r>
          </a:p>
          <a:p>
            <a:pPr lvl="1"/>
            <a:r>
              <a:rPr lang="en-US" dirty="0"/>
              <a:t>Students taking </a:t>
            </a:r>
            <a:r>
              <a:rPr lang="en-US" b="1" dirty="0"/>
              <a:t>BEng Electrical Engineering Project 4 (ELEE10026)</a:t>
            </a:r>
            <a:r>
              <a:rPr lang="en-US" dirty="0"/>
              <a:t> should have their first meeting with their project supervisors, for discussion of project details and planning of work programme etc., leading up to submission of the mission statement.</a:t>
            </a:r>
          </a:p>
          <a:p>
            <a:r>
              <a:rPr lang="en-US" b="1" dirty="0"/>
              <a:t>WEEK 10: Friday 24th November</a:t>
            </a:r>
          </a:p>
          <a:p>
            <a:pPr lvl="1"/>
            <a:r>
              <a:rPr lang="en-US" b="1" dirty="0"/>
              <a:t>DEADLINE</a:t>
            </a:r>
            <a:r>
              <a:rPr lang="en-US" dirty="0"/>
              <a:t> for copies of all </a:t>
            </a:r>
            <a:r>
              <a:rPr lang="en-US" b="1" dirty="0"/>
              <a:t>BEng Electrical Engineering Project 4</a:t>
            </a:r>
            <a:r>
              <a:rPr lang="en-US" dirty="0"/>
              <a:t> mission statements to be submitted via </a:t>
            </a:r>
            <a:r>
              <a:rPr lang="en-US" dirty="0" smtClean="0"/>
              <a:t>Learn</a:t>
            </a:r>
            <a:endParaRPr lang="en-US" dirty="0"/>
          </a:p>
        </p:txBody>
      </p:sp>
    </p:spTree>
    <p:extLst>
      <p:ext uri="{BB962C8B-B14F-4D97-AF65-F5344CB8AC3E}">
        <p14:creationId xmlns:p14="http://schemas.microsoft.com/office/powerpoint/2010/main" val="21395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br>
              <a:rPr lang="en-US" dirty="0" smtClean="0"/>
            </a:br>
            <a:r>
              <a:rPr lang="en-GB" sz="1400" dirty="0">
                <a:solidFill>
                  <a:srgbClr val="63666A">
                    <a:lumMod val="60000"/>
                    <a:lumOff val="40000"/>
                  </a:srgbClr>
                </a:solidFill>
                <a:cs typeface="Arial"/>
                <a:sym typeface="Arial"/>
              </a:rPr>
              <a:t> </a:t>
            </a:r>
            <a:r>
              <a:rPr lang="en-GB" sz="1400" dirty="0" smtClean="0">
                <a:solidFill>
                  <a:srgbClr val="63666A">
                    <a:lumMod val="60000"/>
                    <a:lumOff val="40000"/>
                  </a:srgbClr>
                </a:solidFill>
                <a:cs typeface="Arial"/>
                <a:sym typeface="Arial"/>
              </a:rPr>
              <a:t>SEMESTER 2</a:t>
            </a:r>
            <a:endParaRPr lang="en-US" dirty="0"/>
          </a:p>
        </p:txBody>
      </p:sp>
      <p:sp>
        <p:nvSpPr>
          <p:cNvPr id="3" name="Content Placeholder 2"/>
          <p:cNvSpPr>
            <a:spLocks noGrp="1"/>
          </p:cNvSpPr>
          <p:nvPr>
            <p:ph idx="1"/>
          </p:nvPr>
        </p:nvSpPr>
        <p:spPr/>
        <p:txBody>
          <a:bodyPr/>
          <a:lstStyle/>
          <a:p>
            <a:r>
              <a:rPr lang="en-US" b="1" dirty="0" smtClean="0"/>
              <a:t>WEEK </a:t>
            </a:r>
            <a:r>
              <a:rPr lang="en-US" b="1" dirty="0"/>
              <a:t>3: Monday 29th - Friday 2nd February</a:t>
            </a:r>
          </a:p>
          <a:p>
            <a:pPr lvl="1"/>
            <a:r>
              <a:rPr lang="en-US" dirty="0"/>
              <a:t>BEng students doing the </a:t>
            </a:r>
            <a:r>
              <a:rPr lang="en-US" b="1" dirty="0"/>
              <a:t>BEng Electrical Engineering Project 4 (ELEE10026)</a:t>
            </a:r>
            <a:r>
              <a:rPr lang="en-US" dirty="0"/>
              <a:t> should give the first of their three project presentations this week. The time and venue will be arranged by their project supervisor and thesis examiner.</a:t>
            </a:r>
          </a:p>
          <a:p>
            <a:r>
              <a:rPr lang="en-US" b="1" dirty="0" smtClean="0"/>
              <a:t>WEEK </a:t>
            </a:r>
            <a:r>
              <a:rPr lang="en-US" b="1" dirty="0"/>
              <a:t>8: Monday 12th - Friday 16th March</a:t>
            </a:r>
          </a:p>
          <a:p>
            <a:pPr lvl="1"/>
            <a:r>
              <a:rPr lang="en-US" dirty="0"/>
              <a:t>Students doing the </a:t>
            </a:r>
            <a:r>
              <a:rPr lang="en-US" b="1" dirty="0"/>
              <a:t>BEng Electrical Engineering Project 4 (ELEE10026) </a:t>
            </a:r>
            <a:r>
              <a:rPr lang="en-US" dirty="0"/>
              <a:t>give the second of their three project presentations this week. The time and venue will be arranged by their project supervisor and thesis examiner.</a:t>
            </a:r>
          </a:p>
          <a:p>
            <a:r>
              <a:rPr lang="en-US" b="1" dirty="0" smtClean="0"/>
              <a:t>Exam </a:t>
            </a:r>
            <a:r>
              <a:rPr lang="en-US" b="1" dirty="0"/>
              <a:t>Week 1: Wednesday 25th April</a:t>
            </a:r>
          </a:p>
          <a:p>
            <a:pPr lvl="1"/>
            <a:r>
              <a:rPr lang="en-US" dirty="0"/>
              <a:t>For BEng students doing the </a:t>
            </a:r>
            <a:r>
              <a:rPr lang="en-US" b="1" dirty="0"/>
              <a:t>BEng Electrical Engineering Project 4 (ELEE10026)</a:t>
            </a:r>
            <a:r>
              <a:rPr lang="en-US" dirty="0"/>
              <a:t> this is the recommended date for submission of BEng project theses (including electronic copies) and day books to the Engineering Teaching Office (ETO). See the Requirements for Undergraduate Theses for details. (A binding service for binding project theses is available at the KB Copy Centre in the James Clerk Maxwell Building, for a small charge.)</a:t>
            </a:r>
          </a:p>
          <a:p>
            <a:r>
              <a:rPr lang="en-US" b="1" dirty="0"/>
              <a:t>Exam Week 1: Thursday 26th April 11am</a:t>
            </a:r>
          </a:p>
          <a:p>
            <a:pPr lvl="1"/>
            <a:r>
              <a:rPr lang="en-US" dirty="0"/>
              <a:t>For BEng students doing the </a:t>
            </a:r>
            <a:r>
              <a:rPr lang="en-US" b="1" dirty="0"/>
              <a:t>BEng Electrical Engineering Project 4 (ELEE10026)</a:t>
            </a:r>
            <a:r>
              <a:rPr lang="en-US" dirty="0"/>
              <a:t> this is the </a:t>
            </a:r>
            <a:r>
              <a:rPr lang="en-US" b="1" dirty="0"/>
              <a:t>FINAL DEADLINE</a:t>
            </a:r>
            <a:r>
              <a:rPr lang="en-US" dirty="0"/>
              <a:t> for submission of BEng project theses (including electronic copies) and day books to the Engineering Teaching Office (ETO). Late submission reduces the assessed value.</a:t>
            </a:r>
          </a:p>
          <a:p>
            <a:r>
              <a:rPr lang="en-US" b="1" dirty="0" smtClean="0"/>
              <a:t>Exam </a:t>
            </a:r>
            <a:r>
              <a:rPr lang="en-US" b="1" dirty="0"/>
              <a:t>Week 2-3: Monday 30th April - Friday 11th May</a:t>
            </a:r>
          </a:p>
          <a:p>
            <a:pPr lvl="1"/>
            <a:r>
              <a:rPr lang="en-US" dirty="0"/>
              <a:t>For BEng students doing the </a:t>
            </a:r>
            <a:r>
              <a:rPr lang="en-US" b="1" dirty="0"/>
              <a:t>BEng Electrical Engineering Project 4 (ELEE10026)</a:t>
            </a:r>
            <a:r>
              <a:rPr lang="en-US" dirty="0"/>
              <a:t>, the project viva-voce examinations (which will include the third project presentation) will normally be held during this period. The time and location will be arranged by the thesis examiner, who will lead the examination, with the supervisor in attendance</a:t>
            </a:r>
            <a:r>
              <a:rPr lang="en-US" dirty="0" smtClean="0"/>
              <a:t>.</a:t>
            </a:r>
            <a:endParaRPr lang="en-US" dirty="0"/>
          </a:p>
        </p:txBody>
      </p:sp>
    </p:spTree>
    <p:extLst>
      <p:ext uri="{BB962C8B-B14F-4D97-AF65-F5344CB8AC3E}">
        <p14:creationId xmlns:p14="http://schemas.microsoft.com/office/powerpoint/2010/main" val="161787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LR">
  <a:themeElements>
    <a:clrScheme name="JLR">
      <a:dk1>
        <a:srgbClr val="131313"/>
      </a:dk1>
      <a:lt1>
        <a:srgbClr val="FFFFFF"/>
      </a:lt1>
      <a:dk2>
        <a:srgbClr val="8C8C8C"/>
      </a:dk2>
      <a:lt2>
        <a:srgbClr val="E8E8E8"/>
      </a:lt2>
      <a:accent1>
        <a:srgbClr val="573535"/>
      </a:accent1>
      <a:accent2>
        <a:srgbClr val="A47245"/>
      </a:accent2>
      <a:accent3>
        <a:srgbClr val="BBA56E"/>
      </a:accent3>
      <a:accent4>
        <a:srgbClr val="333348"/>
      </a:accent4>
      <a:accent5>
        <a:srgbClr val="4E5F7A"/>
      </a:accent5>
      <a:accent6>
        <a:srgbClr val="91A19F"/>
      </a:accent6>
      <a:hlink>
        <a:srgbClr val="131313"/>
      </a:hlink>
      <a:folHlink>
        <a:srgbClr val="52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LR_Template_2016_Final (1).pptx" id="{BC02CF6A-3190-43B9-8812-7CCF29952BE1}" vid="{65B7F4DB-FA32-4E17-898B-52B529EFFB25}"/>
    </a:ext>
  </a:extLst>
</a:theme>
</file>

<file path=ppt/theme/theme2.xml><?xml version="1.0" encoding="utf-8"?>
<a:theme xmlns:a="http://schemas.openxmlformats.org/drawingml/2006/main" name="6_Page Number Only">
  <a:themeElements>
    <a:clrScheme name="Jaguar Land Rover Core Colour Palette">
      <a:dk1>
        <a:srgbClr val="000000"/>
      </a:dk1>
      <a:lt1>
        <a:srgbClr val="FFFFFF"/>
      </a:lt1>
      <a:dk2>
        <a:srgbClr val="A7A9AC"/>
      </a:dk2>
      <a:lt2>
        <a:srgbClr val="63666A"/>
      </a:lt2>
      <a:accent1>
        <a:srgbClr val="8F993E"/>
      </a:accent1>
      <a:accent2>
        <a:srgbClr val="B6ADA5"/>
      </a:accent2>
      <a:accent3>
        <a:srgbClr val="D7D7D7"/>
      </a:accent3>
      <a:accent4>
        <a:srgbClr val="ACACAC"/>
      </a:accent4>
      <a:accent5>
        <a:srgbClr val="7D7D7D"/>
      </a:accent5>
      <a:accent6>
        <a:srgbClr val="464646"/>
      </a:accent6>
      <a:hlink>
        <a:srgbClr val="A7A9AC"/>
      </a:hlink>
      <a:folHlink>
        <a:srgbClr val="63666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464646"/>
        </a:dk1>
        <a:lt1>
          <a:srgbClr val="FFFFFF"/>
        </a:lt1>
        <a:dk2>
          <a:srgbClr val="000000"/>
        </a:dk2>
        <a:lt2>
          <a:srgbClr val="FF6418"/>
        </a:lt2>
        <a:accent1>
          <a:srgbClr val="001E2F"/>
        </a:accent1>
        <a:accent2>
          <a:srgbClr val="FFCB4F"/>
        </a:accent2>
        <a:accent3>
          <a:srgbClr val="FFFFFF"/>
        </a:accent3>
        <a:accent4>
          <a:srgbClr val="3A3A3A"/>
        </a:accent4>
        <a:accent5>
          <a:srgbClr val="AAABAD"/>
        </a:accent5>
        <a:accent6>
          <a:srgbClr val="E7B847"/>
        </a:accent6>
        <a:hlink>
          <a:srgbClr val="6E99D4"/>
        </a:hlink>
        <a:folHlink>
          <a:srgbClr val="00693E"/>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FF6418"/>
        </a:lt2>
        <a:accent1>
          <a:srgbClr val="001E2F"/>
        </a:accent1>
        <a:accent2>
          <a:srgbClr val="FFCB4F"/>
        </a:accent2>
        <a:accent3>
          <a:srgbClr val="FFFFFF"/>
        </a:accent3>
        <a:accent4>
          <a:srgbClr val="000000"/>
        </a:accent4>
        <a:accent5>
          <a:srgbClr val="AAABAD"/>
        </a:accent5>
        <a:accent6>
          <a:srgbClr val="E7B847"/>
        </a:accent6>
        <a:hlink>
          <a:srgbClr val="6E99D4"/>
        </a:hlink>
        <a:folHlink>
          <a:srgbClr val="00693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4" id="{1EF6F3DB-BF46-469E-A12A-45F5A75A7E8C}" vid="{CF676CA1-4717-4823-949A-23026CFACAB8}"/>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3078</TotalTime>
  <Words>258</Words>
  <Application>Microsoft Macintosh PowerPoint</Application>
  <PresentationFormat>On-screen Show (16:9)</PresentationFormat>
  <Paragraphs>43</Paragraphs>
  <Slides>5</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Calibri</vt:lpstr>
      <vt:lpstr>Wingdings</vt:lpstr>
      <vt:lpstr>Arial</vt:lpstr>
      <vt:lpstr>JLR</vt:lpstr>
      <vt:lpstr>6_Page Number Only</vt:lpstr>
      <vt:lpstr>ENABLING SMART GRID CAPABILITIES USING BEVS WITHOUT SMART CHARGEPOINTS INFRASTRUCTURE</vt:lpstr>
      <vt:lpstr>PROJECT SCOPE OBJECTIVES</vt:lpstr>
      <vt:lpstr>PROJECT REQUIREMENTS PREDICTED REQUIREMENTS FROM JLR</vt:lpstr>
      <vt:lpstr>PROJECT TIMELINE  SEMESTER 1</vt:lpstr>
      <vt:lpstr>PROJECT TIMELINE  SEMESTER 2</vt:lpstr>
    </vt:vector>
  </TitlesOfParts>
  <Company>Jaguar Land Rover</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Sampat, Abhishek (A.)</dc:creator>
  <cp:lastModifiedBy>MCDONALD Michael</cp:lastModifiedBy>
  <cp:revision>86</cp:revision>
  <cp:lastPrinted>2017-01-31T18:04:48Z</cp:lastPrinted>
  <dcterms:created xsi:type="dcterms:W3CDTF">2017-01-18T13:41:14Z</dcterms:created>
  <dcterms:modified xsi:type="dcterms:W3CDTF">2017-10-26T18:33:48Z</dcterms:modified>
</cp:coreProperties>
</file>