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Lato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Playfair Display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82294" y="0"/>
            <a:ext cx="106275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82294" y="6769200"/>
            <a:ext cx="106275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977625" y="2980467"/>
            <a:ext cx="513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840800" y="182400"/>
            <a:ext cx="10524000" cy="24717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>
              <a:spcBef>
                <a:spcPts val="1300"/>
              </a:spcBef>
              <a:buSzPct val="100000"/>
              <a:defRPr sz="6400"/>
            </a:lvl1pPr>
            <a:lvl2pPr lvl="1">
              <a:spcBef>
                <a:spcPts val="1300"/>
              </a:spcBef>
              <a:buSzPct val="100000"/>
              <a:defRPr sz="6400"/>
            </a:lvl2pPr>
            <a:lvl3pPr lvl="2">
              <a:spcBef>
                <a:spcPts val="1300"/>
              </a:spcBef>
              <a:buSzPct val="100000"/>
              <a:defRPr sz="6400"/>
            </a:lvl3pPr>
            <a:lvl4pPr lvl="3">
              <a:spcBef>
                <a:spcPts val="1300"/>
              </a:spcBef>
              <a:buSzPct val="100000"/>
              <a:defRPr sz="6400"/>
            </a:lvl4pPr>
            <a:lvl5pPr lvl="4">
              <a:spcBef>
                <a:spcPts val="1300"/>
              </a:spcBef>
              <a:buSzPct val="100000"/>
              <a:defRPr sz="6400"/>
            </a:lvl5pPr>
            <a:lvl6pPr lvl="5">
              <a:spcBef>
                <a:spcPts val="1300"/>
              </a:spcBef>
              <a:buSzPct val="100000"/>
              <a:defRPr sz="6400"/>
            </a:lvl6pPr>
            <a:lvl7pPr lvl="6">
              <a:spcBef>
                <a:spcPts val="1300"/>
              </a:spcBef>
              <a:buSzPct val="100000"/>
              <a:defRPr sz="6400"/>
            </a:lvl7pPr>
            <a:lvl8pPr lvl="7">
              <a:spcBef>
                <a:spcPts val="1300"/>
              </a:spcBef>
              <a:buSzPct val="100000"/>
              <a:defRPr sz="6400"/>
            </a:lvl8pPr>
            <a:lvl9pPr lvl="8">
              <a:spcBef>
                <a:spcPts val="130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840800" y="4304500"/>
            <a:ext cx="10524000" cy="16989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32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32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32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32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32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32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32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32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782294" y="0"/>
            <a:ext cx="106275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782294" y="6769200"/>
            <a:ext cx="106275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82300" y="1805050"/>
            <a:ext cx="10627500" cy="20511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 algn="ctr">
              <a:spcBef>
                <a:spcPts val="0"/>
              </a:spcBef>
              <a:buClr>
                <a:schemeClr val="accent6"/>
              </a:buClr>
              <a:buSzPct val="100000"/>
              <a:defRPr sz="144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6"/>
              </a:buClr>
              <a:buSzPct val="100000"/>
              <a:defRPr sz="144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6"/>
              </a:buClr>
              <a:buSzPct val="100000"/>
              <a:defRPr sz="144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6"/>
              </a:buClr>
              <a:buSzPct val="100000"/>
              <a:defRPr sz="144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6"/>
              </a:buClr>
              <a:buSzPct val="100000"/>
              <a:defRPr sz="144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6"/>
              </a:buClr>
              <a:buSzPct val="100000"/>
              <a:defRPr sz="144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6"/>
              </a:buClr>
              <a:buSzPct val="100000"/>
              <a:defRPr sz="144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6"/>
              </a:buClr>
              <a:buSzPct val="100000"/>
              <a:defRPr sz="144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6"/>
              </a:buClr>
              <a:buSzPct val="100000"/>
              <a:defRPr sz="14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782300" y="3957850"/>
            <a:ext cx="10627500" cy="14289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782294" y="6769200"/>
            <a:ext cx="106275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782294" y="0"/>
            <a:ext cx="106275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679400" y="2561800"/>
            <a:ext cx="10833300" cy="17343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66" y="6727600"/>
            <a:ext cx="12192000" cy="13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559233" y="1538926"/>
            <a:ext cx="513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15600" y="496966"/>
            <a:ext cx="11360700" cy="8601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559233" y="1538926"/>
            <a:ext cx="513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15600" y="496966"/>
            <a:ext cx="11360700" cy="8601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15600" y="1890600"/>
            <a:ext cx="5333100" cy="4201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443200" y="1890600"/>
            <a:ext cx="5333100" cy="4201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15600" y="496966"/>
            <a:ext cx="11360700" cy="8601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548058" y="1890362"/>
            <a:ext cx="513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15600" y="2187133"/>
            <a:ext cx="3744000" cy="39051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782294" y="0"/>
            <a:ext cx="106275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782294" y="6769200"/>
            <a:ext cx="106275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53666" y="701800"/>
            <a:ext cx="7491600" cy="54543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spcBef>
                <a:spcPts val="0"/>
              </a:spcBef>
              <a:buSzPct val="100000"/>
              <a:defRPr sz="5600"/>
            </a:lvl1pPr>
            <a:lvl2pPr lvl="1">
              <a:spcBef>
                <a:spcPts val="0"/>
              </a:spcBef>
              <a:buSzPct val="100000"/>
              <a:defRPr sz="5600"/>
            </a:lvl2pPr>
            <a:lvl3pPr lvl="2">
              <a:spcBef>
                <a:spcPts val="0"/>
              </a:spcBef>
              <a:buSzPct val="100000"/>
              <a:defRPr sz="5600"/>
            </a:lvl3pPr>
            <a:lvl4pPr lvl="3">
              <a:spcBef>
                <a:spcPts val="0"/>
              </a:spcBef>
              <a:buSzPct val="100000"/>
              <a:defRPr sz="5600"/>
            </a:lvl4pPr>
            <a:lvl5pPr lvl="4">
              <a:spcBef>
                <a:spcPts val="0"/>
              </a:spcBef>
              <a:buSzPct val="100000"/>
              <a:defRPr sz="5600"/>
            </a:lvl5pPr>
            <a:lvl6pPr lvl="5">
              <a:spcBef>
                <a:spcPts val="0"/>
              </a:spcBef>
              <a:buSzPct val="100000"/>
              <a:defRPr sz="5600"/>
            </a:lvl6pPr>
            <a:lvl7pPr lvl="6">
              <a:spcBef>
                <a:spcPts val="0"/>
              </a:spcBef>
              <a:buSzPct val="100000"/>
              <a:defRPr sz="5600"/>
            </a:lvl7pPr>
            <a:lvl8pPr lvl="7">
              <a:spcBef>
                <a:spcPts val="0"/>
              </a:spcBef>
              <a:buSzPct val="100000"/>
              <a:defRPr sz="5600"/>
            </a:lvl8pPr>
            <a:lvl9pPr lvl="8">
              <a:spcBef>
                <a:spcPts val="0"/>
              </a:spcBef>
              <a:buSzPct val="100000"/>
              <a:defRPr sz="56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6096000" y="-1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54000" y="1446166"/>
            <a:ext cx="5393700" cy="22761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354000" y="3793600"/>
            <a:ext cx="5393700" cy="18957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8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8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8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8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8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8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8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26000" y="5640766"/>
            <a:ext cx="7998300" cy="7983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496966"/>
            <a:ext cx="11360700" cy="8601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4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4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4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4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4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4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4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4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4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ct val="100000"/>
              <a:buFont typeface="Lato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ct val="100000"/>
              <a:buFont typeface="Lato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ct val="100000"/>
              <a:buFont typeface="Lato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ct val="100000"/>
              <a:buFont typeface="Lato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ct val="100000"/>
              <a:buFont typeface="Lato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ct val="100000"/>
              <a:buFont typeface="Lato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ct val="100000"/>
              <a:buFont typeface="Lato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ct val="100000"/>
              <a:buFont typeface="Lato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840800" y="182400"/>
            <a:ext cx="10524000" cy="247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0">
                <a:latin typeface="Calibri"/>
                <a:ea typeface="Calibri"/>
                <a:cs typeface="Calibri"/>
                <a:sym typeface="Calibri"/>
              </a:rPr>
              <a:t>Designing Your Robot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840800" y="4304500"/>
            <a:ext cx="10524000" cy="169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Kevin Nufer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 Apr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What do you want to do?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990000" cy="435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Raise the voltage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Option 1: Boost Converter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Option 2: Get a battery with a higher voltage and use an H-bridge or a transistor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R="0" lvl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Lower the voltage</a:t>
            </a:r>
          </a:p>
          <a:p>
            <a: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Option 1: Buck converter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(UBEC)</a:t>
            </a:r>
          </a:p>
          <a:p>
            <a: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Option 2: Use a linear regulator (there is a small one on your Arduino, but it can’t handle large amounts of current)</a:t>
            </a:r>
          </a:p>
        </p:txBody>
      </p:sp>
      <p:sp>
        <p:nvSpPr>
          <p:cNvPr id="82" name="Shape 82"/>
          <p:cNvSpPr/>
          <p:nvPr/>
        </p:nvSpPr>
        <p:spPr>
          <a:xfrm>
            <a:off x="8519050" y="2401150"/>
            <a:ext cx="773100" cy="1151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 rot="10800000">
            <a:off x="8519050" y="4480450"/>
            <a:ext cx="773100" cy="1151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What do you want to do, cont.?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Use a servo</a:t>
            </a:r>
          </a:p>
          <a:p>
            <a:pPr marL="685800" marR="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Requires an input of 5V</a:t>
            </a:r>
          </a:p>
          <a:p>
            <a: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/>
              <a:t>Use a buck converter on your 7.4V battery source</a:t>
            </a:r>
          </a:p>
          <a:p>
            <a:pPr marL="685800" marR="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[what type of pin on Arduino?]</a:t>
            </a:r>
          </a:p>
          <a:p>
            <a:pPr marL="228600" marR="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Electromagnet</a:t>
            </a:r>
          </a:p>
          <a:p>
            <a:pPr marL="685800" marR="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Requires an input of 12V</a:t>
            </a:r>
          </a:p>
          <a:p>
            <a: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</a:pPr>
            <a:r>
              <a:rPr lang="en-US"/>
              <a:t>Use a boost converter on your 7.4V battery source </a:t>
            </a:r>
          </a:p>
          <a:p>
            <a:pPr marL="685800" marR="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H-Bridge (or a transistor/relay)</a:t>
            </a:r>
          </a:p>
          <a:p>
            <a:pPr marL="228600" marR="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Stepper Motor</a:t>
            </a:r>
          </a:p>
          <a:p>
            <a:pPr marL="685800" marR="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The H-bridge driving the 28BYJ-48 model purchased requires 5-12 V input</a:t>
            </a:r>
          </a:p>
          <a:p>
            <a:pPr marL="685800" marR="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Voltage input needs to be directly from the battery (or at least not through the Arduino)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2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112" y="1772875"/>
            <a:ext cx="7038975" cy="47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15600" y="496966"/>
            <a:ext cx="11360700" cy="8601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Subsystem example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15600" y="1890400"/>
            <a:ext cx="4287900" cy="420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To the right is an electrical diagram of a subsystem with an electromagnet, servo, and stepper motor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Not shown: the rest of the robot (the rest is tied in to the Arduino too)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8800"/>
            <a:ext cx="6874449" cy="37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6627" y="2941250"/>
            <a:ext cx="5565372" cy="371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15600" y="137206"/>
            <a:ext cx="11360700" cy="8601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Connecting the Stepper Motor H-bridge to the Arduino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15600" y="1890400"/>
            <a:ext cx="7281000" cy="420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Connect the ULN2003 driver IN1, IN2, IN3 and IN4 to digital pins D3, D4, D5 and D6 respectively on the Arduino Uno. </a:t>
            </a:r>
          </a:p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These pins are necessary if you are using the “</a:t>
            </a:r>
            <a:r>
              <a:rPr lang="en-US" sz="1800" dirty="0" err="1"/>
              <a:t>AccelStepper</a:t>
            </a:r>
            <a:r>
              <a:rPr lang="en-US" sz="1800" dirty="0"/>
              <a:t>” library (which, if you use my code, you are)</a:t>
            </a:r>
          </a:p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Connect the positive lead from a decent 5-12V battery pack to the “+” pin of the ULN2003 driver and the ground to the “-” pin. </a:t>
            </a:r>
          </a:p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Make sure that the “on/off” jumper next to the “-” pin is on</a:t>
            </a:r>
          </a:p>
          <a:p>
            <a:pPr marL="4000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If you power the Arduino from a different battery pack, connect the grounds together.</a:t>
            </a:r>
          </a:p>
          <a:p>
            <a:pPr marL="40005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262" y="1614487"/>
            <a:ext cx="357187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-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324</Words>
  <Application>Microsoft Office PowerPoint</Application>
  <PresentationFormat>Widescreen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Lato</vt:lpstr>
      <vt:lpstr>Calibri</vt:lpstr>
      <vt:lpstr>Playfair Display</vt:lpstr>
      <vt:lpstr>Arial</vt:lpstr>
      <vt:lpstr>blue-gold</vt:lpstr>
      <vt:lpstr>Designing Your Robot</vt:lpstr>
      <vt:lpstr>What do you want to do?</vt:lpstr>
      <vt:lpstr>What do you want to do, cont.?</vt:lpstr>
      <vt:lpstr>Subsystem example</vt:lpstr>
      <vt:lpstr>PowerPoint Presentation</vt:lpstr>
      <vt:lpstr>Connecting the Stepper Motor H-bridge to the Arduino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Your Robot</dc:title>
  <dc:creator>Kevin Nufer</dc:creator>
  <cp:lastModifiedBy>Kevin Nufer</cp:lastModifiedBy>
  <cp:revision>4</cp:revision>
  <dcterms:modified xsi:type="dcterms:W3CDTF">2017-05-27T17:00:30Z</dcterms:modified>
</cp:coreProperties>
</file>