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ANc2NvDzY45grlL5JZ6CA==" hashData="9iHfsdFJTMuTLyoxkJM8q6ljue3HFLSegUv/mwmG9Qrwqw5phIXTtMQSJuLUAFLcoYiir3XxcggI7wTb9Ig5B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chwarz" userId="f7e4876d-a28c-4f6b-b399-7cce7f715846" providerId="ADAL" clId="{642D3EE7-506A-408B-828B-97275E223DCC}"/>
    <pc:docChg chg="custSel modSld">
      <pc:chgData name="Ben Schwarz" userId="f7e4876d-a28c-4f6b-b399-7cce7f715846" providerId="ADAL" clId="{642D3EE7-506A-408B-828B-97275E223DCC}" dt="2019-12-05T06:46:03.516" v="2" actId="20577"/>
      <pc:docMkLst>
        <pc:docMk/>
      </pc:docMkLst>
      <pc:sldChg chg="modSp">
        <pc:chgData name="Ben Schwarz" userId="f7e4876d-a28c-4f6b-b399-7cce7f715846" providerId="ADAL" clId="{642D3EE7-506A-408B-828B-97275E223DCC}" dt="2019-12-05T06:46:03.516" v="2" actId="20577"/>
        <pc:sldMkLst>
          <pc:docMk/>
          <pc:sldMk cId="3274758145" sldId="265"/>
        </pc:sldMkLst>
        <pc:spChg chg="mod">
          <ac:chgData name="Ben Schwarz" userId="f7e4876d-a28c-4f6b-b399-7cce7f715846" providerId="ADAL" clId="{642D3EE7-506A-408B-828B-97275E223DCC}" dt="2019-12-05T06:46:03.516" v="2" actId="20577"/>
          <ac:spMkLst>
            <pc:docMk/>
            <pc:sldMk cId="3274758145" sldId="265"/>
            <ac:spMk id="3" creationId="{30E81635-5CAA-4889-8113-C83FEEA53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-e-n-S/Spider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FTC 5 – Command Based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This will teach you to program like FRC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13D2-3B90-418A-B903-F37C70E5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– Write a custom action which moves the drive base motors all at a given speed.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504A-6DAB-4CA2-9222-86465FC2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will do it on the board, but you will need to help me.</a:t>
            </a:r>
          </a:p>
        </p:txBody>
      </p:sp>
    </p:spTree>
    <p:extLst>
      <p:ext uri="{BB962C8B-B14F-4D97-AF65-F5344CB8AC3E}">
        <p14:creationId xmlns:p14="http://schemas.microsoft.com/office/powerpoint/2010/main" val="114733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02D-52FE-4E8B-9B24-28A51419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is a work in progress.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1635-5CAA-4889-8113-C83FEEA5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This library is an attempt to help you for the build season to make you better equipped to contribute meaningfully.</a:t>
            </a:r>
          </a:p>
          <a:p>
            <a:r>
              <a:rPr lang="en-AU" dirty="0"/>
              <a:t>The repository can be found here: </a:t>
            </a:r>
            <a:r>
              <a:rPr lang="en-AU" dirty="0">
                <a:hlinkClick r:id="rId2"/>
              </a:rPr>
              <a:t>https://github.com/B-e-n-S/Spiderling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75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BE78-8BD7-43A6-A05F-B7337B5F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Command based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728B-DF52-4FE1-9DCD-4784220B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486275"/>
          </a:xfrm>
        </p:spPr>
        <p:txBody>
          <a:bodyPr>
            <a:normAutofit fontScale="92500"/>
          </a:bodyPr>
          <a:lstStyle/>
          <a:p>
            <a:r>
              <a:rPr lang="en-AU" dirty="0"/>
              <a:t>Command based programming is a design pattern to help you organize your robot programs. Some characteristics of robot programs that might be different from other desktop programs are:</a:t>
            </a:r>
          </a:p>
          <a:p>
            <a:pPr lvl="1"/>
            <a:r>
              <a:rPr lang="en-US" dirty="0"/>
              <a:t>Activities happen over time, for example a sequence of steps to shoot a Frisbee or raise an elevator and place a tube on a goal.</a:t>
            </a:r>
          </a:p>
          <a:p>
            <a:pPr lvl="1"/>
            <a:r>
              <a:rPr lang="en-US" dirty="0"/>
              <a:t>These activities occur concurrently, that is it might be desirable for an elevator, wrist and gripper to all be moving into a pickup position at the same time to increase robot performance.</a:t>
            </a:r>
          </a:p>
          <a:p>
            <a:pPr lvl="1"/>
            <a:r>
              <a:rPr lang="en-US" dirty="0"/>
              <a:t>It is desirable to test the robot mechanisms and activities each individually to help debug your robot.</a:t>
            </a:r>
          </a:p>
          <a:p>
            <a:pPr lvl="1"/>
            <a:r>
              <a:rPr lang="en-US" dirty="0"/>
              <a:t>Often the program needs to be augmented with additional autonomous programs at the last minute, perhaps at competitions, so easily extendable code is important.</a:t>
            </a:r>
          </a:p>
          <a:p>
            <a:r>
              <a:rPr lang="en-US" dirty="0"/>
              <a:t>Command based programming supports all these goals easily to make the robot much simpler than using less structured techniques.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3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0237-53BF-434B-8AD3-6AC3F2A1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FTC is a simpler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BED3-BD85-46C4-87E4-754C90FA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have ported the FRC Library </a:t>
            </a:r>
            <a:r>
              <a:rPr lang="en-AU" i="1" dirty="0"/>
              <a:t>Arachne</a:t>
            </a:r>
            <a:r>
              <a:rPr lang="en-AU" dirty="0"/>
              <a:t> to FTC and named it </a:t>
            </a:r>
            <a:r>
              <a:rPr lang="en-AU" i="1" dirty="0"/>
              <a:t>Spiderling</a:t>
            </a:r>
            <a:r>
              <a:rPr lang="en-AU" dirty="0"/>
              <a:t>.</a:t>
            </a:r>
          </a:p>
          <a:p>
            <a:r>
              <a:rPr lang="en-AU" dirty="0"/>
              <a:t>However due to the simpler nature of FTC it is a bit different.</a:t>
            </a:r>
          </a:p>
          <a:p>
            <a:pPr lvl="1"/>
            <a:r>
              <a:rPr lang="en-AU" dirty="0"/>
              <a:t>Chiefly: no commands, no subsystems, no OI class, and actions are nestable.</a:t>
            </a:r>
          </a:p>
          <a:p>
            <a:r>
              <a:rPr lang="en-AU" dirty="0"/>
              <a:t>Those things will be explained in an FRC class, but for now we will look at Spiderling in FTC</a:t>
            </a:r>
          </a:p>
        </p:txBody>
      </p:sp>
    </p:spTree>
    <p:extLst>
      <p:ext uri="{BB962C8B-B14F-4D97-AF65-F5344CB8AC3E}">
        <p14:creationId xmlns:p14="http://schemas.microsoft.com/office/powerpoint/2010/main" val="346094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C6DD-787C-4B83-A7B6-FB403B4F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795C-8ACD-444C-8425-3706BDB2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1348048" cy="4351338"/>
          </a:xfrm>
        </p:spPr>
        <p:txBody>
          <a:bodyPr/>
          <a:lstStyle/>
          <a:p>
            <a:r>
              <a:rPr lang="en-AU" dirty="0"/>
              <a:t>Actions are the simple units that make up robot activity.</a:t>
            </a:r>
          </a:p>
          <a:p>
            <a:r>
              <a:rPr lang="en-AU" dirty="0"/>
              <a:t>Each Action should handle one thing. E.g. Moving the robot forward, raising the elevator.</a:t>
            </a:r>
          </a:p>
          <a:p>
            <a:r>
              <a:rPr lang="en-AU" dirty="0"/>
              <a:t>They have methods: </a:t>
            </a:r>
          </a:p>
          <a:p>
            <a:pPr lvl="1"/>
            <a:r>
              <a:rPr lang="en-AU" dirty="0" err="1"/>
              <a:t>onStart</a:t>
            </a:r>
            <a:r>
              <a:rPr lang="en-AU" dirty="0"/>
              <a:t>() – Called once when action begins</a:t>
            </a:r>
          </a:p>
          <a:p>
            <a:pPr lvl="1"/>
            <a:r>
              <a:rPr lang="en-AU" dirty="0" err="1"/>
              <a:t>onRun</a:t>
            </a:r>
            <a:r>
              <a:rPr lang="en-AU" dirty="0"/>
              <a:t>() – Called repeatedly during procession of action.</a:t>
            </a:r>
          </a:p>
          <a:p>
            <a:pPr lvl="1"/>
            <a:r>
              <a:rPr lang="en-AU" dirty="0" err="1"/>
              <a:t>OnFinish</a:t>
            </a:r>
            <a:r>
              <a:rPr lang="en-AU" dirty="0"/>
              <a:t>() – Called once at the end of the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94E8E-B807-46F1-8F41-F5C78D98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40" y="3901031"/>
            <a:ext cx="3817938" cy="25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7188-B5C2-431C-A468-CABFA67F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1A5-F187-4E41-BB9B-FBCB5C8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Check determines when the action should finish.</a:t>
            </a:r>
          </a:p>
        </p:txBody>
      </p:sp>
    </p:spTree>
    <p:extLst>
      <p:ext uri="{BB962C8B-B14F-4D97-AF65-F5344CB8AC3E}">
        <p14:creationId xmlns:p14="http://schemas.microsoft.com/office/powerpoint/2010/main" val="262811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91FA-D504-463F-BB73-00368AF6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Wrapper 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BAFE-CB16-460E-9C53-6E34D260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Spiderling Comes with helpful </a:t>
            </a:r>
            <a:r>
              <a:rPr lang="en-AU" dirty="0" err="1"/>
              <a:t>HardwareWrapper</a:t>
            </a:r>
            <a:r>
              <a:rPr lang="en-AU" dirty="0"/>
              <a:t> Classes.</a:t>
            </a:r>
          </a:p>
          <a:p>
            <a:r>
              <a:rPr lang="en-AU" dirty="0"/>
              <a:t>Any default Spiderling actions or checks requires the usage of these wrapper classes to work.</a:t>
            </a:r>
          </a:p>
          <a:p>
            <a:r>
              <a:rPr lang="en-AU" dirty="0"/>
              <a:t>They can be found in </a:t>
            </a:r>
            <a:r>
              <a:rPr lang="en-AU" dirty="0" err="1"/>
              <a:t>spiderling.Hardware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9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E846-3D70-4010-BD91-B9209F4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B821-0D9B-46BF-BECB-F80528A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Hardware Map functions a bit differently. In this you extend </a:t>
            </a:r>
            <a:r>
              <a:rPr lang="en-AU" dirty="0" err="1"/>
              <a:t>HardwareMapBase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4D2-CFDF-4534-BEF2-E8759BEA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With all of these – it is possible to make your own.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D23D-2EF1-4E57-8F06-0EB1FAB7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are encourage to pull apart this code. Pull it apart and learn how it works.</a:t>
            </a:r>
          </a:p>
          <a:p>
            <a:r>
              <a:rPr lang="en-AU" dirty="0"/>
              <a:t>You will need to write your own actions, and most likely your own checks when using spiderling.</a:t>
            </a:r>
          </a:p>
          <a:p>
            <a:r>
              <a:rPr lang="en-AU" dirty="0"/>
              <a:t>If you have any doubts, a senior programmer can probably help you as this system is designed to work as similarly as possible to FRC. </a:t>
            </a:r>
          </a:p>
          <a:p>
            <a:r>
              <a:rPr lang="en-AU" dirty="0"/>
              <a:t>However I will be more than happy to help you if you have any questions on this.</a:t>
            </a:r>
          </a:p>
          <a:p>
            <a:r>
              <a:rPr lang="en-AU" dirty="0"/>
              <a:t>Using this system will be invaluable training for FRC.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13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71E-1A7C-4F50-848D-6AD9871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Make an auto which spins a motor for 5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37E-385B-49AD-BDE7-6E53BB1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will do it on the board, but you will need to help me.</a:t>
            </a:r>
          </a:p>
        </p:txBody>
      </p:sp>
    </p:spTree>
    <p:extLst>
      <p:ext uri="{BB962C8B-B14F-4D97-AF65-F5344CB8AC3E}">
        <p14:creationId xmlns:p14="http://schemas.microsoft.com/office/powerpoint/2010/main" val="34454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1</TotalTime>
  <Words>589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FTC 5 – Command Based Programming</vt:lpstr>
      <vt:lpstr>What is Command based programming?</vt:lpstr>
      <vt:lpstr>FTC is a simpler world</vt:lpstr>
      <vt:lpstr>The Action</vt:lpstr>
      <vt:lpstr>The Check</vt:lpstr>
      <vt:lpstr>Hardware Wrapper Classes:</vt:lpstr>
      <vt:lpstr>Hardware Map</vt:lpstr>
      <vt:lpstr>With all of these – it is possible to make your own.</vt:lpstr>
      <vt:lpstr>Exercise: Make an auto which spins a motor for 5 seconds</vt:lpstr>
      <vt:lpstr>Exercise – Write a custom action which moves the drive base motors all at a given speed.</vt:lpstr>
      <vt:lpstr>This is a work in progress.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5 – Command Based Programming</dc:title>
  <dc:creator>Ben Schwarz</dc:creator>
  <cp:lastModifiedBy>Ben Schwarz</cp:lastModifiedBy>
  <cp:revision>10</cp:revision>
  <dcterms:created xsi:type="dcterms:W3CDTF">2019-09-04T05:59:44Z</dcterms:created>
  <dcterms:modified xsi:type="dcterms:W3CDTF">2019-12-05T06:46:32Z</dcterms:modified>
</cp:coreProperties>
</file>