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8" r:id="rId4"/>
    <p:sldId id="27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  <p:sldId id="26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3D-C68C-434F-A21E-58013830F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FCDF5670-9C7C-41C6-809C-C624139417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duffrjux6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ctechnh/ftc_app/wiki/Managing-a-Smartphone-Robot-Control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Lesson 1:</a:t>
            </a:r>
            <a:br>
              <a:rPr lang="en-AU" dirty="0"/>
            </a:br>
            <a:r>
              <a:rPr lang="en-AU" dirty="0"/>
              <a:t>Introduction to FTC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9526-1AD1-4FBB-A716-B0A0A7C6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</a:t>
            </a:r>
            <a:r>
              <a:rPr lang="en-AU" dirty="0" err="1"/>
              <a:t>IterativeOpMode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A38F-B3FF-4577-A5BC-46802279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48" y="1253331"/>
            <a:ext cx="10515600" cy="4351338"/>
          </a:xfrm>
        </p:spPr>
        <p:txBody>
          <a:bodyPr/>
          <a:lstStyle/>
          <a:p>
            <a:r>
              <a:rPr lang="en-AU" dirty="0"/>
              <a:t>We need to create a new class</a:t>
            </a:r>
          </a:p>
          <a:p>
            <a:r>
              <a:rPr lang="en-AU" dirty="0"/>
              <a:t>However since this class requires a bunch of code, we will copy a template from external samples</a:t>
            </a:r>
          </a:p>
          <a:p>
            <a:r>
              <a:rPr lang="en-AU" dirty="0"/>
              <a:t>Copy it over to your team code and give it a proper name.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D4428-73E3-4814-A7D4-43579A18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91" y="3176452"/>
            <a:ext cx="7929399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6A00-E098-45AE-856E-859B12CF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030419" cy="1325563"/>
          </a:xfrm>
        </p:spPr>
        <p:txBody>
          <a:bodyPr/>
          <a:lstStyle/>
          <a:p>
            <a:r>
              <a:rPr lang="en-AU" dirty="0"/>
              <a:t>Deleting unnecessary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5D6E-D58A-40BA-894F-20DC8860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3629297" cy="4351338"/>
          </a:xfrm>
        </p:spPr>
        <p:txBody>
          <a:bodyPr/>
          <a:lstStyle/>
          <a:p>
            <a:r>
              <a:rPr lang="en-AU" dirty="0"/>
              <a:t>Remove everything in between the first and last lines onscreen which you don’t see on the board</a:t>
            </a:r>
          </a:p>
          <a:p>
            <a:r>
              <a:rPr lang="en-AU" dirty="0"/>
              <a:t>KEEP THE runtime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9DE25-E95A-4CE5-BBDD-EDB7A9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10" y="858722"/>
            <a:ext cx="5120640" cy="54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3293-5639-46F9-9B5A-BBF8CB6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Initiating the robot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CF1EC-EB3B-4B2E-B084-737784A54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0" y="2438465"/>
            <a:ext cx="7828861" cy="36035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585456-EBF9-4963-A083-D0B451D3DB96}"/>
              </a:ext>
            </a:extLst>
          </p:cNvPr>
          <p:cNvSpPr txBox="1">
            <a:spLocks/>
          </p:cNvSpPr>
          <p:nvPr/>
        </p:nvSpPr>
        <p:spPr>
          <a:xfrm>
            <a:off x="843952" y="1516517"/>
            <a:ext cx="95366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That is everything set up. </a:t>
            </a:r>
          </a:p>
          <a:p>
            <a:r>
              <a:rPr lang="en-AU" dirty="0"/>
              <a:t>Now we can muck around with this motor</a:t>
            </a:r>
          </a:p>
        </p:txBody>
      </p:sp>
    </p:spTree>
    <p:extLst>
      <p:ext uri="{BB962C8B-B14F-4D97-AF65-F5344CB8AC3E}">
        <p14:creationId xmlns:p14="http://schemas.microsoft.com/office/powerpoint/2010/main" val="367226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F155-603F-4846-8617-1994559B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mucking around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165EA-043D-4559-AED5-23B15A5D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2" y="1842082"/>
            <a:ext cx="9967093" cy="1232044"/>
          </a:xfrm>
        </p:spPr>
      </p:pic>
    </p:spTree>
    <p:extLst>
      <p:ext uri="{BB962C8B-B14F-4D97-AF65-F5344CB8AC3E}">
        <p14:creationId xmlns:p14="http://schemas.microsoft.com/office/powerpoint/2010/main" val="25376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69A6-E4A5-4416-B41A-9245D374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978D-ADF1-4C47-85AF-F46ED68B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Delete that motor </a:t>
            </a:r>
            <a:r>
              <a:rPr lang="en-AU" i="1" dirty="0"/>
              <a:t>what is it for anyway?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4 new motors. </a:t>
            </a:r>
            <a:r>
              <a:rPr lang="en-AU" dirty="0" err="1"/>
              <a:t>motorFrontLeft</a:t>
            </a:r>
            <a:r>
              <a:rPr lang="en-AU" dirty="0"/>
              <a:t>, </a:t>
            </a:r>
            <a:r>
              <a:rPr lang="en-AU" dirty="0" err="1"/>
              <a:t>motorFrontRight</a:t>
            </a:r>
            <a:r>
              <a:rPr lang="en-AU" dirty="0"/>
              <a:t>, </a:t>
            </a:r>
            <a:r>
              <a:rPr lang="en-AU" dirty="0" err="1"/>
              <a:t>motorBackLeft</a:t>
            </a:r>
            <a:r>
              <a:rPr lang="en-AU" dirty="0"/>
              <a:t> and </a:t>
            </a:r>
            <a:r>
              <a:rPr lang="en-AU" dirty="0" err="1"/>
              <a:t>motorBackRight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Name them appropriately. (Remember they are objects so </a:t>
            </a:r>
            <a:r>
              <a:rPr lang="en-AU" dirty="0" err="1"/>
              <a:t>lowerCamelCase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14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87BD-D872-4E8A-ACE2-1D670FC3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to drive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3B92-0B6A-4A29-8E66-DF487793E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52" y="1355099"/>
            <a:ext cx="8944482" cy="2502797"/>
          </a:xfrm>
        </p:spPr>
        <p:txBody>
          <a:bodyPr>
            <a:normAutofit/>
          </a:bodyPr>
          <a:lstStyle/>
          <a:p>
            <a:r>
              <a:rPr lang="en-AU" dirty="0"/>
              <a:t>Question: What is the best way to drive a robot.</a:t>
            </a:r>
          </a:p>
          <a:p>
            <a:r>
              <a:rPr lang="en-AU" dirty="0"/>
              <a:t>Holding down the a button? </a:t>
            </a:r>
            <a:r>
              <a:rPr lang="en-AU" i="1" dirty="0"/>
              <a:t>Worked well enough in Mario Kart</a:t>
            </a:r>
          </a:p>
          <a:p>
            <a:r>
              <a:rPr lang="en-AU" dirty="0"/>
              <a:t>Thoughts?</a:t>
            </a:r>
          </a:p>
        </p:txBody>
      </p:sp>
      <p:pic>
        <p:nvPicPr>
          <p:cNvPr id="1026" name="Picture 2" descr="Image result for mariokart">
            <a:extLst>
              <a:ext uri="{FF2B5EF4-FFF2-40B4-BE49-F238E27FC236}">
                <a16:creationId xmlns:a16="http://schemas.microsoft.com/office/drawing/2014/main" id="{0D235A85-2582-46A0-9A6B-CA374BF6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87" y="2471419"/>
            <a:ext cx="3375660" cy="22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1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C48D-0BC7-450D-8E36-A8C7C7AB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Well, if we are using </a:t>
            </a:r>
            <a:r>
              <a:rPr lang="en-AU" dirty="0" err="1"/>
              <a:t>analog</a:t>
            </a:r>
            <a:r>
              <a:rPr lang="en-AU" dirty="0"/>
              <a:t> joysticks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DEC5-C621-419A-A0DC-8185CE31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do we turn? We are given an x and a y value, what do we do with them.</a:t>
            </a:r>
          </a:p>
        </p:txBody>
      </p:sp>
    </p:spTree>
    <p:extLst>
      <p:ext uri="{BB962C8B-B14F-4D97-AF65-F5344CB8AC3E}">
        <p14:creationId xmlns:p14="http://schemas.microsoft.com/office/powerpoint/2010/main" val="139966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A9-740E-430B-8E4E-7444E3EA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E4E7-FD7F-4797-A6FE-30DF601B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48" y="1120231"/>
            <a:ext cx="10515600" cy="4351338"/>
          </a:xfrm>
        </p:spPr>
        <p:txBody>
          <a:bodyPr/>
          <a:lstStyle/>
          <a:p>
            <a:r>
              <a:rPr lang="en-AU" dirty="0"/>
              <a:t>Left side: axis 1 – axis 2</a:t>
            </a:r>
          </a:p>
          <a:p>
            <a:r>
              <a:rPr lang="en-AU" dirty="0"/>
              <a:t>Right side: axis 1 + axis 2:</a:t>
            </a:r>
          </a:p>
          <a:p>
            <a:r>
              <a:rPr lang="en-AU" dirty="0"/>
              <a:t>Also remember, you need to clip speeds so that the motor values don’t go outside the range -1 to 1.’</a:t>
            </a:r>
          </a:p>
          <a:p>
            <a:r>
              <a:rPr lang="en-AU" dirty="0"/>
              <a:t>New Task: Write code so you can control based off of the joysticks.</a:t>
            </a:r>
          </a:p>
          <a:p>
            <a:r>
              <a:rPr lang="en-AU" dirty="0"/>
              <a:t>If you finish earlier, start setting up phones (I will help)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B777A-E046-47A3-87BA-F80E80B3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1" y="4197493"/>
            <a:ext cx="9814773" cy="17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5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2D10-FBFB-4406-9191-F972A797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97A1-462E-4B4E-871D-818C7031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optimal way to convert joystick input into power?</a:t>
            </a:r>
          </a:p>
          <a:p>
            <a:r>
              <a:rPr lang="en-AU" dirty="0"/>
              <a:t>Is it a straight linear system?</a:t>
            </a:r>
          </a:p>
          <a:p>
            <a:r>
              <a:rPr lang="en-AU" dirty="0"/>
              <a:t>Given that due to friction the wheels won’t spin on a very low voltage.</a:t>
            </a:r>
          </a:p>
          <a:p>
            <a:r>
              <a:rPr lang="en-AU" dirty="0"/>
              <a:t>Also generally the simpler the better as it means faster calculation time</a:t>
            </a:r>
          </a:p>
          <a:p>
            <a:r>
              <a:rPr lang="en-AU" dirty="0"/>
              <a:t>To graph it I suggest using </a:t>
            </a:r>
            <a:r>
              <a:rPr lang="en-AU" dirty="0" err="1"/>
              <a:t>desmos</a:t>
            </a:r>
            <a:r>
              <a:rPr lang="en-AU" dirty="0"/>
              <a:t> or an alternative graphing website: </a:t>
            </a:r>
            <a:r>
              <a:rPr lang="en-AU" dirty="0">
                <a:hlinkClick r:id="rId2"/>
              </a:rPr>
              <a:t>https://www.desmos.com/calculator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90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331-9962-4945-A30A-97DCE56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0C67-2C4B-4447-906D-52A58221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There is no “right way.”</a:t>
            </a:r>
          </a:p>
          <a:p>
            <a:r>
              <a:rPr lang="en-AU" dirty="0"/>
              <a:t>It changes depending on the system (e.g. a robot with high friction, compared to low friction wheels)</a:t>
            </a:r>
          </a:p>
          <a:p>
            <a:r>
              <a:rPr lang="en-AU" dirty="0"/>
              <a:t>I like for our </a:t>
            </a:r>
            <a:r>
              <a:rPr lang="en-AU" dirty="0" err="1"/>
              <a:t>ftc</a:t>
            </a:r>
            <a:r>
              <a:rPr lang="en-AU" dirty="0"/>
              <a:t> robot a two speed system:</a:t>
            </a:r>
          </a:p>
          <a:p>
            <a:pPr lvl="1"/>
            <a:r>
              <a:rPr lang="en-AU" dirty="0"/>
              <a:t>If fast speed: power = abs(0.7))</a:t>
            </a:r>
          </a:p>
          <a:p>
            <a:pPr lvl="1"/>
            <a:r>
              <a:rPr lang="en-AU" dirty="0"/>
              <a:t>If slow speed: </a:t>
            </a:r>
            <a:r>
              <a:rPr lang="nl-NL" dirty="0"/>
              <a:t>power = (abs(pow</a:t>
            </a:r>
            <a:r>
              <a:rPr lang="en-AU" dirty="0"/>
              <a:t>pow(</a:t>
            </a:r>
            <a:r>
              <a:rPr lang="en-AU" dirty="0" err="1"/>
              <a:t>joystickvalue</a:t>
            </a:r>
            <a:r>
              <a:rPr lang="en-AU" dirty="0"/>
              <a:t>, </a:t>
            </a:r>
            <a:r>
              <a:rPr lang="nl-NL" dirty="0"/>
              <a:t>(joystickvalue, 0.55))/(2)</a:t>
            </a:r>
          </a:p>
          <a:p>
            <a:pPr lvl="1"/>
            <a:r>
              <a:rPr lang="nl-NL" dirty="0"/>
              <a:t>If joystickvalue &lt; 0: power*=-1</a:t>
            </a:r>
          </a:p>
          <a:p>
            <a:pPr lvl="1"/>
            <a:r>
              <a:rPr lang="nl-NL" dirty="0"/>
              <a:t>Shown on this link: </a:t>
            </a:r>
            <a:r>
              <a:rPr lang="en-AU" dirty="0">
                <a:hlinkClick r:id="rId2"/>
              </a:rPr>
              <a:t>https://www.desmos.com/calculator/duffrjux6n</a:t>
            </a:r>
            <a:r>
              <a:rPr lang="en-AU" dirty="0"/>
              <a:t> </a:t>
            </a:r>
            <a:endParaRPr lang="nl-NL" dirty="0"/>
          </a:p>
          <a:p>
            <a:r>
              <a:rPr lang="nl-NL" dirty="0"/>
              <a:t>On the frc robot this year we used a linear approach (unless the code lied to me)</a:t>
            </a:r>
          </a:p>
          <a:p>
            <a:r>
              <a:rPr lang="nl-NL" dirty="0"/>
              <a:t>When deciding your controls, experiment and use what feels best to control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18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AC22-97D4-44DF-9440-AF158475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Firstly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4199-0F33-4A9E-89DC-540765C2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517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YAY!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Firstly you need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Java SE Development Kit (important it can't be any later): </a:t>
            </a:r>
            <a:r>
              <a:rPr lang="en-US" altLang="en-US" dirty="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http://www.oracle.com/technetwork/java/javase/downloads/jdk8-downloads-2133151.html</a:t>
            </a:r>
            <a:endParaRPr lang="en-US" altLang="en-US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Android Studio: </a:t>
            </a:r>
            <a:r>
              <a:rPr lang="en-US" altLang="en-US" sz="3200" dirty="0">
                <a:solidFill>
                  <a:srgbClr val="1155CC"/>
                </a:solidFill>
                <a:cs typeface="Arial" panose="020B0604020202020204" pitchFamily="34" charset="0"/>
                <a:hlinkClick r:id="rId3"/>
              </a:rPr>
              <a:t>https://developer.android.com/studio/</a:t>
            </a:r>
            <a:endParaRPr lang="en-US" altLang="en-US" sz="32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cs typeface="Arial" panose="020B0604020202020204" pitchFamily="34" charset="0"/>
              </a:rPr>
              <a:t>Get the Robot Project off of a USB</a:t>
            </a:r>
          </a:p>
          <a:p>
            <a:pPr marL="0" indent="0">
              <a:buNone/>
            </a:pPr>
            <a:endParaRPr lang="en-US" altLang="en-US" sz="3200" b="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E5BED3-E7E1-4ADC-A164-69C49C66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4416827"/>
            <a:ext cx="65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3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2635-5E46-4886-AC26-FD581431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3F04-09C9-48F1-841A-91203835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45" y="1251160"/>
            <a:ext cx="11611792" cy="49974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1. Write code for the arm, intake and outtake. This should run off of a different controller. Decide what you think is the optimal method for controlling these. Consider if changing the speed is a priority for a motor and then map input controls accordingly. *I used the joystick to control the lift.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Try outputting to telemetry different values: a. motor power, b. values from controller.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Try manipulating the conversion from joystick values to motor power. Add some roots or powers. Try adding a half speed button. Whatever you see fit to make the robot easier to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Track how long each iteration of the loop takes and output it to telemetry</a:t>
            </a:r>
          </a:p>
        </p:txBody>
      </p:sp>
    </p:spTree>
    <p:extLst>
      <p:ext uri="{BB962C8B-B14F-4D97-AF65-F5344CB8AC3E}">
        <p14:creationId xmlns:p14="http://schemas.microsoft.com/office/powerpoint/2010/main" val="285854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EB23-9D15-4E7B-9983-DE577D4A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7" y="148978"/>
            <a:ext cx="9030419" cy="1325563"/>
          </a:xfrm>
        </p:spPr>
        <p:txBody>
          <a:bodyPr/>
          <a:lstStyle/>
          <a:p>
            <a:r>
              <a:rPr lang="en-AU" dirty="0"/>
              <a:t>While that… Point-to-Point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8663-8525-443C-9406-2577F1C0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4270"/>
            <a:ext cx="10515600" cy="4351338"/>
          </a:xfrm>
        </p:spPr>
        <p:txBody>
          <a:bodyPr/>
          <a:lstStyle/>
          <a:p>
            <a:r>
              <a:rPr lang="en-AU" dirty="0"/>
              <a:t>FTC uses Android devices to control its robot. During competition, each team has two Android devices.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B03B40-1B4E-404E-8171-E81D2189F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3" y="2335579"/>
            <a:ext cx="87534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8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C48-09D9-439A-9E9A-59F3E518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save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81B1-8BFE-4E96-AF25-68BCAF14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ins and outs of the system are something best learnt in your own time. However a few things you should note:</a:t>
            </a:r>
          </a:p>
          <a:p>
            <a:r>
              <a:rPr lang="en-AU" dirty="0"/>
              <a:t>One phone needs to be called </a:t>
            </a:r>
            <a:r>
              <a:rPr lang="en-AU" dirty="0" err="1"/>
              <a:t>TeamNumber</a:t>
            </a:r>
            <a:r>
              <a:rPr lang="en-AU" dirty="0"/>
              <a:t>-RC (Robot controller).</a:t>
            </a:r>
          </a:p>
          <a:p>
            <a:r>
              <a:rPr lang="en-AU" dirty="0"/>
              <a:t>The other is called </a:t>
            </a:r>
            <a:r>
              <a:rPr lang="en-AU" dirty="0" err="1"/>
              <a:t>TeamNumber</a:t>
            </a:r>
            <a:r>
              <a:rPr lang="en-AU" dirty="0"/>
              <a:t>-DS (Driver Station).</a:t>
            </a:r>
          </a:p>
          <a:p>
            <a:pPr marL="0" indent="0">
              <a:buNone/>
            </a:pPr>
            <a:r>
              <a:rPr lang="en-AU">
                <a:hlinkClick r:id="rId2"/>
              </a:rPr>
              <a:t>https://github.com/ftctechnh/ftc_app/wiki/Managing-a-Smartphone-Robot-Controller</a:t>
            </a:r>
            <a:endParaRPr lang="en-AU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77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24C2-74BF-4722-B211-C9ED9AE5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the robot controller project in android studio.</a:t>
            </a:r>
          </a:p>
          <a:p>
            <a:r>
              <a:rPr lang="en-AU" dirty="0"/>
              <a:t>This will take some time. It should take some time to Sync.</a:t>
            </a:r>
          </a:p>
          <a:p>
            <a:r>
              <a:rPr lang="en-AU" dirty="0"/>
              <a:t>If it asks to download </a:t>
            </a:r>
            <a:r>
              <a:rPr lang="en-AU" dirty="0" err="1"/>
              <a:t>gradle</a:t>
            </a:r>
            <a:r>
              <a:rPr lang="en-AU" dirty="0"/>
              <a:t> stuff, click yes.</a:t>
            </a:r>
          </a:p>
          <a:p>
            <a:r>
              <a:rPr lang="en-AU" dirty="0"/>
              <a:t>If Barker decides to block all of this SPEAK UP NOW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E3AE84-43BC-458A-80D1-267E212D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Time to start Coding…</a:t>
            </a:r>
          </a:p>
        </p:txBody>
      </p:sp>
    </p:spTree>
    <p:extLst>
      <p:ext uri="{BB962C8B-B14F-4D97-AF65-F5344CB8AC3E}">
        <p14:creationId xmlns:p14="http://schemas.microsoft.com/office/powerpoint/2010/main" val="274014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2960-7C3D-4E22-ABCB-600C59B2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Structure of FTC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FA30-75B8-4798-ABAB-D0161D5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your code is contained in Team Code.</a:t>
            </a:r>
          </a:p>
          <a:p>
            <a:r>
              <a:rPr lang="en-AU" dirty="0"/>
              <a:t>There is sample code in </a:t>
            </a:r>
            <a:r>
              <a:rPr lang="en-AU" dirty="0" err="1"/>
              <a:t>RobotController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768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CC54-6EBE-4D0B-A287-D363804C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it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16B2-F523-4295-8910-45491898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modes:</a:t>
            </a:r>
          </a:p>
          <a:p>
            <a:pPr lvl="1"/>
            <a:r>
              <a:rPr lang="en-AU" dirty="0"/>
              <a:t>Driver Controlled (</a:t>
            </a:r>
            <a:r>
              <a:rPr lang="en-AU" dirty="0" err="1"/>
              <a:t>TeleOp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Autonomous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All Hardware devices are created (should be created) in the Hardware Map. This keeps a consistent list of items throughout all of the code.</a:t>
            </a:r>
          </a:p>
          <a:p>
            <a:pPr lvl="1"/>
            <a:endParaRPr lang="en-AU" dirty="0"/>
          </a:p>
          <a:p>
            <a:r>
              <a:rPr lang="en-AU" dirty="0"/>
              <a:t>To explain the structure lets create a motor and write code to get it to move.</a:t>
            </a:r>
          </a:p>
        </p:txBody>
      </p:sp>
    </p:spTree>
    <p:extLst>
      <p:ext uri="{BB962C8B-B14F-4D97-AF65-F5344CB8AC3E}">
        <p14:creationId xmlns:p14="http://schemas.microsoft.com/office/powerpoint/2010/main" val="18295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A34C-85E4-4903-8B15-943EBC60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we need a hardware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0582-21C9-4D8D-A356-D191578B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new class, name it </a:t>
            </a:r>
            <a:r>
              <a:rPr lang="en-AU" dirty="0" err="1"/>
              <a:t>HardwareMap</a:t>
            </a:r>
            <a:endParaRPr lang="en-AU" dirty="0"/>
          </a:p>
          <a:p>
            <a:r>
              <a:rPr lang="en-AU" dirty="0"/>
              <a:t>Add the following code: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468A8-9EBD-4E0D-86F9-7CA784A5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8" y="2767832"/>
            <a:ext cx="4321792" cy="3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51FE-E2D7-4CB1-99D0-9BF2B36B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we need to initialise that motor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8EAC9-F8FB-4581-B823-F5142B4AA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" y="1585269"/>
            <a:ext cx="7172526" cy="4589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06A37-1AC7-4D71-82B8-1D64BCF27A53}"/>
              </a:ext>
            </a:extLst>
          </p:cNvPr>
          <p:cNvSpPr txBox="1"/>
          <p:nvPr/>
        </p:nvSpPr>
        <p:spPr>
          <a:xfrm>
            <a:off x="923108" y="1215937"/>
            <a:ext cx="39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+mj-lt"/>
              </a:rPr>
              <a:t>Code following on:</a:t>
            </a:r>
          </a:p>
        </p:txBody>
      </p:sp>
    </p:spTree>
    <p:extLst>
      <p:ext uri="{BB962C8B-B14F-4D97-AF65-F5344CB8AC3E}">
        <p14:creationId xmlns:p14="http://schemas.microsoft.com/office/powerpoint/2010/main" val="39964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855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Lesson 1: Introduction to FTC Programming</vt:lpstr>
      <vt:lpstr>Firstly SETUP</vt:lpstr>
      <vt:lpstr>While that… Point-to-Point Control System</vt:lpstr>
      <vt:lpstr>To save time…</vt:lpstr>
      <vt:lpstr>Now Time to start Coding…</vt:lpstr>
      <vt:lpstr>The Structure of FTC Coding</vt:lpstr>
      <vt:lpstr>How does it work.</vt:lpstr>
      <vt:lpstr>First we need a hardware map</vt:lpstr>
      <vt:lpstr>Now we need to initialise that motor</vt:lpstr>
      <vt:lpstr>Creating an IterativeOpMode</vt:lpstr>
      <vt:lpstr>Deleting unnecessary code</vt:lpstr>
      <vt:lpstr>Initiating the robot</vt:lpstr>
      <vt:lpstr>Example of mucking around</vt:lpstr>
      <vt:lpstr>Activity</vt:lpstr>
      <vt:lpstr>Time to drive the robot</vt:lpstr>
      <vt:lpstr>Well, if we are using analog joysticks</vt:lpstr>
      <vt:lpstr>Solution</vt:lpstr>
      <vt:lpstr>PROBLEM TIME:</vt:lpstr>
      <vt:lpstr>Answer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Schwarz</dc:creator>
  <cp:lastModifiedBy>Schwarz B21</cp:lastModifiedBy>
  <cp:revision>80</cp:revision>
  <dcterms:created xsi:type="dcterms:W3CDTF">2018-03-29T23:49:11Z</dcterms:created>
  <dcterms:modified xsi:type="dcterms:W3CDTF">2019-12-03T07:04:36Z</dcterms:modified>
</cp:coreProperties>
</file>