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CWUilkAZF55mQbJ2ZoclQ==" hashData="VIr/zDx8cVmZetS5AnIdHynpxT27JD1w4mrDAPuuTJ987Qg6W85bPLEJ1R/VOALRe1NLJgDtumIytDw1pbaHc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3D-C68C-434F-A21E-58013830F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FCDF5670-9C7C-41C6-809C-C624139417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Lesson 2 - Autonomous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The method of time is timeless</a:t>
            </a:r>
            <a:endParaRPr lang="en-AU" dirty="0"/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10496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BB2A-A8A1-473C-9B2C-1BF432F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A5C5-70F0-4F7E-B60F-2AD279F5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Drive forward 2m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Turn right 90 degrees.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Drive forward 1m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Outtake Cube.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Tip: Test everything in modules. Don’t try and do it all at once.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03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48FE-76A5-46BE-8492-567188C9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Autonomous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0011-D94D-4851-9E3D-8E91EF39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Simple, Instructions are provided for the robot to do in a logical order.</a:t>
            </a:r>
          </a:p>
          <a:p>
            <a:r>
              <a:rPr lang="en-AU" dirty="0"/>
              <a:t>How you decide what the instructions are or what order they are done is up to you!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65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9915-A078-471F-83BF-EA6A3526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we control the robot?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974D-9FF0-4A77-8B64-A4EF28C9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Here is the challenge. We need the robot to go forward turn 90 drive forward turn 85 degrees and then outtake a cube.</a:t>
            </a:r>
          </a:p>
          <a:p>
            <a:r>
              <a:rPr lang="en-AU" dirty="0"/>
              <a:t>How do we know when to turn. How do we know how far to go. </a:t>
            </a:r>
          </a:p>
          <a:p>
            <a:r>
              <a:rPr lang="en-AU" dirty="0"/>
              <a:t>What techniques do we have?</a:t>
            </a:r>
          </a:p>
        </p:txBody>
      </p:sp>
    </p:spTree>
    <p:extLst>
      <p:ext uri="{BB962C8B-B14F-4D97-AF65-F5344CB8AC3E}">
        <p14:creationId xmlns:p14="http://schemas.microsoft.com/office/powerpoint/2010/main" val="14765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D36-34D1-467F-AA2B-1358A8B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Dead Reckoning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D742-CB69-4FDC-B371-719C53EA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52" y="2635522"/>
            <a:ext cx="10515600" cy="4351338"/>
          </a:xfrm>
        </p:spPr>
        <p:txBody>
          <a:bodyPr/>
          <a:lstStyle/>
          <a:p>
            <a:r>
              <a:rPr lang="en-AU" dirty="0"/>
              <a:t>Distance = 2m</a:t>
            </a:r>
          </a:p>
          <a:p>
            <a:r>
              <a:rPr lang="en-AU" dirty="0"/>
              <a:t>Speed = 0.5m/s</a:t>
            </a:r>
          </a:p>
          <a:p>
            <a:r>
              <a:rPr lang="en-AU" dirty="0"/>
              <a:t>2m / 0.5 (m/s) = 4 seconds</a:t>
            </a:r>
          </a:p>
          <a:p>
            <a:r>
              <a:rPr lang="en-AU" dirty="0"/>
              <a:t>Just drive at full speed for 4 seconds and we will be at the goal.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3C9C7D-4D5B-4EDB-87F1-F90A341DB060}"/>
              </a:ext>
            </a:extLst>
          </p:cNvPr>
          <p:cNvSpPr/>
          <p:nvPr/>
        </p:nvSpPr>
        <p:spPr>
          <a:xfrm>
            <a:off x="1175657" y="1550125"/>
            <a:ext cx="914400" cy="940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4613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61F240-AC87-4BBC-A09A-055CB84E99FB}"/>
              </a:ext>
            </a:extLst>
          </p:cNvPr>
          <p:cNvSpPr/>
          <p:nvPr/>
        </p:nvSpPr>
        <p:spPr>
          <a:xfrm>
            <a:off x="7136674" y="1550125"/>
            <a:ext cx="914400" cy="940525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Goal</a:t>
            </a:r>
            <a:endParaRPr lang="en-A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E8FB8-7E4E-43D8-808C-8C2CA4E8A8B9}"/>
              </a:ext>
            </a:extLst>
          </p:cNvPr>
          <p:cNvCxnSpPr>
            <a:cxnSpLocks/>
          </p:cNvCxnSpPr>
          <p:nvPr/>
        </p:nvCxnSpPr>
        <p:spPr>
          <a:xfrm>
            <a:off x="2194560" y="2020388"/>
            <a:ext cx="479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68FCF0-D7EE-42B3-A117-B4B226DEAEFC}"/>
              </a:ext>
            </a:extLst>
          </p:cNvPr>
          <p:cNvSpPr txBox="1"/>
          <p:nvPr/>
        </p:nvSpPr>
        <p:spPr>
          <a:xfrm>
            <a:off x="3579223" y="16289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2m</a:t>
            </a:r>
          </a:p>
        </p:txBody>
      </p:sp>
    </p:spTree>
    <p:extLst>
      <p:ext uri="{BB962C8B-B14F-4D97-AF65-F5344CB8AC3E}">
        <p14:creationId xmlns:p14="http://schemas.microsoft.com/office/powerpoint/2010/main" val="272187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30DD-FBC9-4BFF-B623-B8AB9BEA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how do we code this?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9B36AA-EA7C-4EAC-BB32-DCD8B81C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Copy and paste the </a:t>
            </a:r>
            <a:r>
              <a:rPr lang="en-AU" dirty="0" err="1"/>
              <a:t>linearOpMode</a:t>
            </a:r>
            <a:r>
              <a:rPr lang="en-AU" dirty="0"/>
              <a:t> template (</a:t>
            </a:r>
            <a:r>
              <a:rPr lang="en-AU" dirty="0" err="1"/>
              <a:t>pushbotautodrivebytime_linear</a:t>
            </a:r>
            <a:r>
              <a:rPr lang="en-AU" dirty="0"/>
              <a:t>)  into your code.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Gut everything after </a:t>
            </a:r>
            <a:r>
              <a:rPr lang="en-AU" dirty="0" err="1"/>
              <a:t>waitforStart</a:t>
            </a:r>
            <a:r>
              <a:rPr lang="en-AU" dirty="0"/>
              <a:t>() to the sleep command.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Replace the </a:t>
            </a:r>
            <a:r>
              <a:rPr lang="en-AU" dirty="0" err="1"/>
              <a:t>hardwaremap</a:t>
            </a:r>
            <a:r>
              <a:rPr lang="en-AU" dirty="0"/>
              <a:t> line with tutorial </a:t>
            </a:r>
            <a:r>
              <a:rPr lang="en-AU" dirty="0" err="1"/>
              <a:t>hardwaremap</a:t>
            </a:r>
            <a:r>
              <a:rPr lang="en-AU" dirty="0"/>
              <a:t>. You should know how to do this from last lesson. (If not look at the </a:t>
            </a:r>
            <a:r>
              <a:rPr lang="en-AU" dirty="0" err="1"/>
              <a:t>Teleop</a:t>
            </a:r>
            <a:r>
              <a:rPr lang="en-AU" dirty="0"/>
              <a:t> mode)</a:t>
            </a:r>
          </a:p>
        </p:txBody>
      </p:sp>
    </p:spTree>
    <p:extLst>
      <p:ext uri="{BB962C8B-B14F-4D97-AF65-F5344CB8AC3E}">
        <p14:creationId xmlns:p14="http://schemas.microsoft.com/office/powerpoint/2010/main" val="248283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975D-8374-457D-BFC2-966D99BD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Going Forward and Turn.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E07B2-B116-4A3C-AAA3-6D5C2369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43" y="1250858"/>
            <a:ext cx="3667088" cy="48491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0D09B-8745-4835-B264-67E60ECD505E}"/>
              </a:ext>
            </a:extLst>
          </p:cNvPr>
          <p:cNvSpPr txBox="1"/>
          <p:nvPr/>
        </p:nvSpPr>
        <p:spPr>
          <a:xfrm>
            <a:off x="6775271" y="2917371"/>
            <a:ext cx="348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+mj-lt"/>
              </a:rPr>
              <a:t>Try this now</a:t>
            </a:r>
          </a:p>
        </p:txBody>
      </p:sp>
    </p:spTree>
    <p:extLst>
      <p:ext uri="{BB962C8B-B14F-4D97-AF65-F5344CB8AC3E}">
        <p14:creationId xmlns:p14="http://schemas.microsoft.com/office/powerpoint/2010/main" val="50853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C1E2-D493-4FBF-A9D8-C2B6E792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Okay... Does anyone see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DA69-63B6-4742-9BC2-DFADEF11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gets really repetitive really quick. </a:t>
            </a:r>
          </a:p>
          <a:p>
            <a:r>
              <a:rPr lang="en-AU" dirty="0"/>
              <a:t>Not to mention lots and lots of unnecessary code.</a:t>
            </a:r>
          </a:p>
          <a:p>
            <a:r>
              <a:rPr lang="en-AU" dirty="0"/>
              <a:t>Solution: METHODS!</a:t>
            </a:r>
          </a:p>
          <a:p>
            <a:r>
              <a:rPr lang="en-AU" dirty="0"/>
              <a:t>If you do not know how they work, please read my </a:t>
            </a:r>
            <a:r>
              <a:rPr lang="en-AU" dirty="0" err="1"/>
              <a:t>powerpoint</a:t>
            </a:r>
            <a:r>
              <a:rPr lang="en-AU" dirty="0"/>
              <a:t> on them (or Sean’s, or Matt’s or anything on the web)</a:t>
            </a:r>
          </a:p>
        </p:txBody>
      </p:sp>
    </p:spTree>
    <p:extLst>
      <p:ext uri="{BB962C8B-B14F-4D97-AF65-F5344CB8AC3E}">
        <p14:creationId xmlns:p14="http://schemas.microsoft.com/office/powerpoint/2010/main" val="327283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EF08-C900-4791-A346-AEC7CFF2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Same thing but with methods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E7684D-AE5E-42D1-9BAF-CE6A4319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1314291"/>
            <a:ext cx="4154355" cy="5012922"/>
          </a:xfrm>
        </p:spPr>
      </p:pic>
    </p:spTree>
    <p:extLst>
      <p:ext uri="{BB962C8B-B14F-4D97-AF65-F5344CB8AC3E}">
        <p14:creationId xmlns:p14="http://schemas.microsoft.com/office/powerpoint/2010/main" val="226594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2E30-16B6-4377-84D4-CA26380C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030419" cy="1325563"/>
          </a:xfrm>
        </p:spPr>
        <p:txBody>
          <a:bodyPr/>
          <a:lstStyle/>
          <a:p>
            <a:r>
              <a:rPr lang="en-AU" dirty="0"/>
              <a:t>Deeper Look at FTC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EC91-72FB-4542-877A-0387B5A0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47"/>
            <a:ext cx="10515600" cy="532164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sleep function calls this function: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r>
              <a:rPr lang="en-AU" dirty="0"/>
              <a:t>The FTC app is multithreaded. </a:t>
            </a:r>
          </a:p>
          <a:p>
            <a:r>
              <a:rPr lang="en-AU" dirty="0"/>
              <a:t>The thread which handles changing motor and servo values (i.e. the thread which runs your code) of the robot is essentially disabled for the period of time specified</a:t>
            </a:r>
          </a:p>
          <a:p>
            <a:r>
              <a:rPr lang="en-AU" dirty="0"/>
              <a:t>Essentially the thread which runs our code, sets values for components on the robot and a different thread takes these values and applies it to the motors and other parts of the robot.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1730A-69F1-4F5E-8783-F378AFB9A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7"/>
          <a:stretch/>
        </p:blipFill>
        <p:spPr>
          <a:xfrm>
            <a:off x="1244090" y="1325563"/>
            <a:ext cx="4711878" cy="15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2 - Autonomous</vt:lpstr>
      <vt:lpstr>How does Autonomous Work</vt:lpstr>
      <vt:lpstr>How can we control the robot?</vt:lpstr>
      <vt:lpstr>Dead Reckoning</vt:lpstr>
      <vt:lpstr>So how do we code this? </vt:lpstr>
      <vt:lpstr>Going Forward and Turn.</vt:lpstr>
      <vt:lpstr>Okay... Does anyone see a problem?</vt:lpstr>
      <vt:lpstr>Same thing but with methods</vt:lpstr>
      <vt:lpstr>Deeper Look at FTC coding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Schwarz</dc:creator>
  <cp:lastModifiedBy>Schwarz B21</cp:lastModifiedBy>
  <cp:revision>58</cp:revision>
  <dcterms:created xsi:type="dcterms:W3CDTF">2018-03-29T23:49:11Z</dcterms:created>
  <dcterms:modified xsi:type="dcterms:W3CDTF">2019-12-03T07:05:17Z</dcterms:modified>
</cp:coreProperties>
</file>