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z4n81ceVUIqng8CINIv+g==" hashData="PZ/ok7krLVkcGS/aTQJPPIq6P9yvkJkbsm8IleDA9nmsY9YQt4yz21hifrl4Z8pHs8Fr7+X7zE8vrQXaX0utIA=="/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Schwarz" initials="BS" lastIdx="1" clrIdx="0">
    <p:extLst>
      <p:ext uri="{19B8F6BF-5375-455C-9EA6-DF929625EA0E}">
        <p15:presenceInfo xmlns:p15="http://schemas.microsoft.com/office/powerpoint/2012/main" userId="Ben Schwar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B445764C-BCF5-4DB5-9D09-951F091BA2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72E1023B-6785-4651-9B37-39954841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80BFB9BE-8778-49AA-A477-A4C7AD1AF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57D5FB8-14A1-418E-93E5-512254F19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-15240"/>
            <a:ext cx="96056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11" y="1390330"/>
            <a:ext cx="7233250" cy="513238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8640" y="1325562"/>
            <a:ext cx="3688080" cy="448087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3A810-F01E-479E-953F-1C751885882F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DE631DA6-85AE-4522-8D2B-EB176C13D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4" name="Picture 3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EC672478-0E92-4305-BFCE-9DE7D85A6E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1781B2D-0490-4DB2-A5C6-B721C73C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8AA42-CC7A-4155-AB34-87538A84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03041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830BE-59D3-4A8B-A74E-D99360519E0E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pic>
        <p:nvPicPr>
          <p:cNvPr id="3" name="Picture 2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8F16671-BE91-42B7-9986-28AC77BC8B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9" name="Picture 8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29CFFC38-7742-4D57-9BDA-82F1AB1C9F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4A2B633A-47DC-4F30-BB44-18FA80A0A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Java Workshop 12 – Advanced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/>
          <a:p>
            <a:r>
              <a:rPr lang="en-AU" dirty="0"/>
              <a:t>This workshop will advance your knowledge on various concepts</a:t>
            </a:r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4D3F-B68D-414D-B988-029C4A14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2273-BFF0-4771-83F1-5C08052F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if I wanted to define the characteristics of a class when I create an instance of it?</a:t>
            </a:r>
          </a:p>
        </p:txBody>
      </p:sp>
    </p:spTree>
    <p:extLst>
      <p:ext uri="{BB962C8B-B14F-4D97-AF65-F5344CB8AC3E}">
        <p14:creationId xmlns:p14="http://schemas.microsoft.com/office/powerpoint/2010/main" val="125809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3F2A-CE14-4BE1-97FA-698219E8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 have a phone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93DA7-CB55-4953-9CC2-9331C5FD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Phone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44E482-1A7C-4CFF-8657-51C72993E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4" y="2952411"/>
            <a:ext cx="5187147" cy="176973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17D76-7611-40ED-A0CE-65F48465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Main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F1260-AA6E-4A64-AE30-26FD87348F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9400"/>
            <a:ext cx="5497506" cy="2178010"/>
          </a:xfrm>
        </p:spPr>
      </p:pic>
    </p:spTree>
    <p:extLst>
      <p:ext uri="{BB962C8B-B14F-4D97-AF65-F5344CB8AC3E}">
        <p14:creationId xmlns:p14="http://schemas.microsoft.com/office/powerpoint/2010/main" val="368400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2B02-C6FE-4BDF-B28E-BDDAC320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If I want to override this display method for my fancy </a:t>
            </a:r>
            <a:r>
              <a:rPr lang="en-AU" dirty="0" err="1"/>
              <a:t>SmartPhone</a:t>
            </a:r>
            <a:r>
              <a:rPr lang="en-AU" dirty="0"/>
              <a:t>, I would need to create a whole new class.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355D-5B70-4D7C-8C41-B4E1F8FC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680" y="1320320"/>
            <a:ext cx="5157787" cy="823912"/>
          </a:xfrm>
        </p:spPr>
        <p:txBody>
          <a:bodyPr/>
          <a:lstStyle/>
          <a:p>
            <a:r>
              <a:rPr lang="en-AU" dirty="0" err="1"/>
              <a:t>SmartPhone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1ECF5-3CC8-474B-98B9-876E08AAA2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0" y="2144232"/>
            <a:ext cx="6983848" cy="1458313"/>
          </a:xfrm>
        </p:spPr>
      </p:pic>
      <p:pic>
        <p:nvPicPr>
          <p:cNvPr id="10" name="Content Placeholder 9" descr="A picture containing indoor&#10;&#10;Description automatically generated">
            <a:extLst>
              <a:ext uri="{FF2B5EF4-FFF2-40B4-BE49-F238E27FC236}">
                <a16:creationId xmlns:a16="http://schemas.microsoft.com/office/drawing/2014/main" id="{E77130B7-4081-4FEA-B856-BEEFE9B188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42" y="3252731"/>
            <a:ext cx="5944933" cy="26595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B156A-F4D1-454A-8BC2-98A9EC62F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4992" y="2591219"/>
            <a:ext cx="5183188" cy="823912"/>
          </a:xfrm>
        </p:spPr>
        <p:txBody>
          <a:bodyPr/>
          <a:lstStyle/>
          <a:p>
            <a:r>
              <a:rPr lang="en-AU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97991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1A7A-5847-46B6-802A-609DB21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However this means every time I want to modify this I have to create a new subclass</a:t>
            </a:r>
          </a:p>
        </p:txBody>
      </p:sp>
    </p:spTree>
    <p:extLst>
      <p:ext uri="{BB962C8B-B14F-4D97-AF65-F5344CB8AC3E}">
        <p14:creationId xmlns:p14="http://schemas.microsoft.com/office/powerpoint/2010/main" val="118383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B847-790C-48FA-A1B9-BB8097E1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Anonymous Inner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E721F-4A1C-4C48-B230-0D268FCA0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6" y="1398161"/>
            <a:ext cx="10069341" cy="455297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5E6739-4B90-495F-899B-F7F2E6B5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55" y="4450724"/>
            <a:ext cx="5876652" cy="17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183D-C96D-4E3C-A22F-2A959FDF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EF0A-9F18-40D6-B847-256E2F3B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53" y="1253331"/>
            <a:ext cx="10515600" cy="4351338"/>
          </a:xfrm>
        </p:spPr>
        <p:txBody>
          <a:bodyPr/>
          <a:lstStyle/>
          <a:p>
            <a:r>
              <a:rPr lang="en-AU" dirty="0"/>
              <a:t>A Java annotation tells your computer something about your code.</a:t>
            </a:r>
          </a:p>
          <a:p>
            <a:r>
              <a:rPr lang="en-AU" dirty="0"/>
              <a:t>Java Annotations are optional. </a:t>
            </a:r>
          </a:p>
          <a:p>
            <a:r>
              <a:rPr lang="en-AU" dirty="0"/>
              <a:t>However Annotations are often useful as they can serve as useful reminders about what certain code does.</a:t>
            </a:r>
          </a:p>
          <a:p>
            <a:r>
              <a:rPr lang="en-AU" dirty="0"/>
              <a:t>That being said, some annotations are less optional than others – requiring large amounts of unannotated Java code if removed.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6A0CD3-D0F6-4BF2-843F-13ECCA76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78" y="4051339"/>
            <a:ext cx="7200926" cy="20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1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3FF8-413B-47CD-B42A-59DA8D53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518C-F42D-4033-ABA4-A75DEB32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functional interface is an interface that contains only one abstract method.</a:t>
            </a:r>
          </a:p>
          <a:p>
            <a:r>
              <a:rPr lang="en-AU" dirty="0"/>
              <a:t>They can exhibit only one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0AFFD-36A8-4AD7-8F69-2F0B2871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3" y="3160261"/>
            <a:ext cx="5608251" cy="2069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80922-77BE-4369-9E56-D7FAA064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90" y="3160261"/>
            <a:ext cx="5114710" cy="2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3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40F8-51C9-4E12-BA55-CA384D96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2FFB-57DF-4A00-ACA7-AB6582B1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4663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Lambdas allow to do the same job as an anonymous inner class when using a functional interface, but with far less code.</a:t>
            </a:r>
          </a:p>
          <a:p>
            <a:r>
              <a:rPr lang="en-AU" dirty="0"/>
              <a:t>Lambdas also provide a means to pass a method like a variable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000" dirty="0"/>
              <a:t>*It is also more efficient in the sense that it doesn’t create a new file when compiled.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E5FBFF-51F1-49A3-8859-1D854B7B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77" y="1825625"/>
            <a:ext cx="5291072" cy="42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1CF6-6D2C-4D21-8AAE-44868D8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Lambda Summing Two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B8193-718F-4223-B822-4C9491078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2" y="3895680"/>
            <a:ext cx="9206869" cy="17588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DFAD9-0236-4FB6-9602-A02BB409D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2" y="1302034"/>
            <a:ext cx="8732236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8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2F8-9C29-43EB-B566-61AD84CA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Usage in Robot Code: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258BAEE1-57B6-47DA-A3CE-59A751615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" y="2073632"/>
            <a:ext cx="11990928" cy="529012"/>
          </a:xfrm>
        </p:spPr>
      </p:pic>
    </p:spTree>
    <p:extLst>
      <p:ext uri="{BB962C8B-B14F-4D97-AF65-F5344CB8AC3E}">
        <p14:creationId xmlns:p14="http://schemas.microsoft.com/office/powerpoint/2010/main" val="224821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B34F-71A3-450C-B9BD-98B268ED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1125-2B35-4E1E-BFC0-468B3DE2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Inner Classes:</a:t>
            </a:r>
          </a:p>
          <a:p>
            <a:pPr lvl="1"/>
            <a:r>
              <a:rPr lang="en-AU" dirty="0"/>
              <a:t>Inner Classes </a:t>
            </a:r>
            <a:r>
              <a:rPr lang="en-AU" dirty="0" err="1"/>
              <a:t>a.k.a</a:t>
            </a:r>
            <a:r>
              <a:rPr lang="en-AU" dirty="0"/>
              <a:t> member classes</a:t>
            </a:r>
          </a:p>
          <a:p>
            <a:pPr lvl="1"/>
            <a:r>
              <a:rPr lang="en-AU" dirty="0"/>
              <a:t>Static Inner Classes</a:t>
            </a:r>
          </a:p>
          <a:p>
            <a:pPr lvl="1"/>
            <a:r>
              <a:rPr lang="en-AU" dirty="0"/>
              <a:t>Anonymous Inner Classes</a:t>
            </a:r>
          </a:p>
          <a:p>
            <a:r>
              <a:rPr lang="en-AU" dirty="0"/>
              <a:t>Java Annotations </a:t>
            </a:r>
          </a:p>
          <a:p>
            <a:r>
              <a:rPr lang="en-AU" dirty="0"/>
              <a:t>Functional Interfaces</a:t>
            </a:r>
          </a:p>
          <a:p>
            <a:r>
              <a:rPr lang="en-AU" dirty="0"/>
              <a:t>Recursion</a:t>
            </a:r>
          </a:p>
          <a:p>
            <a:r>
              <a:rPr lang="en-AU" dirty="0"/>
              <a:t>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351766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2B8-69FF-4CD8-833C-4D2D536D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34FD-39D9-4EA8-88F0-DA172EF4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AU" dirty="0"/>
              <a:t>Create a functional interface with a method </a:t>
            </a:r>
            <a:r>
              <a:rPr lang="en-AU" dirty="0" err="1"/>
              <a:t>twoNumbers</a:t>
            </a:r>
            <a:r>
              <a:rPr lang="en-AU" dirty="0"/>
              <a:t> (double a, double b).</a:t>
            </a:r>
          </a:p>
          <a:p>
            <a:pPr marL="514350" indent="-514350">
              <a:buAutoNum type="arabicPeriod"/>
            </a:pPr>
            <a:r>
              <a:rPr lang="en-AU" dirty="0"/>
              <a:t>Then using lambdas create a sum variation, a multiply variation and a divide variation. </a:t>
            </a:r>
          </a:p>
          <a:p>
            <a:pPr marL="514350" indent="-514350">
              <a:buAutoNum type="arabicPeriod"/>
            </a:pPr>
            <a:r>
              <a:rPr lang="en-AU" dirty="0"/>
              <a:t>Use all 3 variations for the following test cases:</a:t>
            </a:r>
          </a:p>
          <a:p>
            <a:pPr marL="971550" lvl="1" indent="-514350">
              <a:buAutoNum type="arabicPeriod"/>
            </a:pPr>
            <a:r>
              <a:rPr lang="en-AU" dirty="0"/>
              <a:t>5 and 3</a:t>
            </a:r>
          </a:p>
          <a:p>
            <a:pPr marL="971550" lvl="1" indent="-514350">
              <a:buAutoNum type="arabicPeriod"/>
            </a:pPr>
            <a:r>
              <a:rPr lang="en-AU" dirty="0"/>
              <a:t>23.8 and 6</a:t>
            </a:r>
          </a:p>
          <a:p>
            <a:pPr marL="971550" lvl="1" indent="-514350">
              <a:buAutoNum type="arabicPeriod"/>
            </a:pPr>
            <a:r>
              <a:rPr lang="en-AU" dirty="0"/>
              <a:t>436 and -6</a:t>
            </a:r>
          </a:p>
          <a:p>
            <a:pPr marL="971550" lvl="1" indent="-514350">
              <a:buAutoNum type="arabicPeriod"/>
            </a:pPr>
            <a:r>
              <a:rPr lang="en-AU" dirty="0"/>
              <a:t>4613 and 3.41</a:t>
            </a:r>
          </a:p>
          <a:p>
            <a:pPr marL="514350" indent="-514350">
              <a:buAutoNum type="arabicPeriod"/>
            </a:pPr>
            <a:r>
              <a:rPr lang="en-AU" dirty="0"/>
              <a:t>Repeat the multiply variation, but instead using an anonymous inner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C6393-F3E9-4C4A-AAB1-5AF9A9AD3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1" y="4406057"/>
            <a:ext cx="5213076" cy="545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9A407-E63C-42CF-A0F0-A0C6839F2B18}"/>
              </a:ext>
            </a:extLst>
          </p:cNvPr>
          <p:cNvSpPr txBox="1"/>
          <p:nvPr/>
        </p:nvSpPr>
        <p:spPr>
          <a:xfrm>
            <a:off x="4985201" y="4100690"/>
            <a:ext cx="438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end result should look like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27419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EB74-4DF4-44CD-BBB2-8A172C18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CC25-B585-471F-A13C-21A34D3D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Recursion is a programming technique in which a method calls itself in order to solve a problem.</a:t>
            </a:r>
          </a:p>
          <a:p>
            <a:r>
              <a:rPr lang="en-AU" dirty="0"/>
              <a:t>Some problems can only be solved through recursion, and some are best solved through recursion.</a:t>
            </a:r>
          </a:p>
        </p:txBody>
      </p:sp>
    </p:spTree>
    <p:extLst>
      <p:ext uri="{BB962C8B-B14F-4D97-AF65-F5344CB8AC3E}">
        <p14:creationId xmlns:p14="http://schemas.microsoft.com/office/powerpoint/2010/main" val="22068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617A-B4AB-473D-99BE-77885291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Classic 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65D6-1759-4C3C-B38F-68E65978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factorial of any given </a:t>
            </a:r>
            <a:r>
              <a:rPr lang="en-AU" dirty="0" err="1"/>
              <a:t>interger</a:t>
            </a:r>
            <a:r>
              <a:rPr lang="en-AU" dirty="0"/>
              <a:t> – n, is the product of all the integers from 1 to n.</a:t>
            </a:r>
          </a:p>
          <a:p>
            <a:r>
              <a:rPr lang="en-AU" dirty="0"/>
              <a:t>Therefore the factorial of 5 is 120: 5x4x3x2x1.</a:t>
            </a:r>
          </a:p>
          <a:p>
            <a:r>
              <a:rPr lang="en-AU" dirty="0"/>
              <a:t>On your calculator the factorial button has the sign !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43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7649-D778-4B93-9A20-E9607AA6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Non-Recursive Solution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89AD4-6284-463A-89C5-09B0AC7C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0"/>
          <a:stretch/>
        </p:blipFill>
        <p:spPr>
          <a:xfrm>
            <a:off x="747698" y="1298771"/>
            <a:ext cx="6888343" cy="4738210"/>
          </a:xfrm>
        </p:spPr>
      </p:pic>
    </p:spTree>
    <p:extLst>
      <p:ext uri="{BB962C8B-B14F-4D97-AF65-F5344CB8AC3E}">
        <p14:creationId xmlns:p14="http://schemas.microsoft.com/office/powerpoint/2010/main" val="32375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C1AE-78A8-4488-8C14-C6AD5A85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Recursion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14278-FD18-4596-BCD2-638C089D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1637730"/>
            <a:ext cx="7787864" cy="4249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65244-4007-40FA-ABA8-1FCD7CD21531}"/>
              </a:ext>
            </a:extLst>
          </p:cNvPr>
          <p:cNvSpPr txBox="1"/>
          <p:nvPr/>
        </p:nvSpPr>
        <p:spPr>
          <a:xfrm>
            <a:off x="250486" y="1321356"/>
            <a:ext cx="1021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j-lt"/>
              </a:rPr>
              <a:t>Note: The function contains an ending condition. Failure to do so would mean the program will run forever.</a:t>
            </a:r>
          </a:p>
        </p:txBody>
      </p:sp>
    </p:spTree>
    <p:extLst>
      <p:ext uri="{BB962C8B-B14F-4D97-AF65-F5344CB8AC3E}">
        <p14:creationId xmlns:p14="http://schemas.microsoft.com/office/powerpoint/2010/main" val="3977725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3CDF-A546-4EE5-874F-178B365C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Ternary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1975B-8F4F-4101-A08A-B83D4527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ternary operator is a way to do a short hand form of the if statement.</a:t>
            </a:r>
          </a:p>
          <a:p>
            <a:pPr marL="0" indent="0">
              <a:buNone/>
            </a:pPr>
            <a:r>
              <a:rPr lang="en-AU" dirty="0" err="1"/>
              <a:t>booleanExpression</a:t>
            </a:r>
            <a:r>
              <a:rPr lang="en-AU" dirty="0"/>
              <a:t> ? expression1 : expression2</a:t>
            </a:r>
          </a:p>
          <a:p>
            <a:pPr marL="0" indent="0">
              <a:buNone/>
            </a:pPr>
            <a:r>
              <a:rPr lang="en-AU" dirty="0"/>
              <a:t>These can often make code hard to read. Usually an if-else statement makes for a better choice.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B0E76-4CA4-41F0-9643-E9BA0AAD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42" y="4271043"/>
            <a:ext cx="6531329" cy="17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0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CF68-9C4C-437E-8B6A-D9CC870C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609D-3C3B-40E4-84BA-6B5381A5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You should now know how to use:</a:t>
            </a:r>
          </a:p>
          <a:p>
            <a:r>
              <a:rPr lang="en-AU" dirty="0"/>
              <a:t>Inner Classes:</a:t>
            </a:r>
          </a:p>
          <a:p>
            <a:pPr lvl="1"/>
            <a:r>
              <a:rPr lang="en-AU" dirty="0"/>
              <a:t>Inner Classes </a:t>
            </a:r>
            <a:r>
              <a:rPr lang="en-AU" dirty="0" err="1"/>
              <a:t>a.k.a</a:t>
            </a:r>
            <a:r>
              <a:rPr lang="en-AU" dirty="0"/>
              <a:t> member classes</a:t>
            </a:r>
          </a:p>
          <a:p>
            <a:pPr lvl="1"/>
            <a:r>
              <a:rPr lang="en-AU" dirty="0"/>
              <a:t>Static Inner Classes</a:t>
            </a:r>
          </a:p>
          <a:p>
            <a:pPr lvl="1"/>
            <a:r>
              <a:rPr lang="en-AU" dirty="0"/>
              <a:t>Anonymous Inner Classes</a:t>
            </a:r>
          </a:p>
          <a:p>
            <a:r>
              <a:rPr lang="en-AU" dirty="0"/>
              <a:t>Java Annotations </a:t>
            </a:r>
          </a:p>
          <a:p>
            <a:r>
              <a:rPr lang="en-AU" dirty="0"/>
              <a:t>Functional Interfaces</a:t>
            </a:r>
          </a:p>
          <a:p>
            <a:r>
              <a:rPr lang="en-AU" dirty="0"/>
              <a:t>Recursion</a:t>
            </a:r>
          </a:p>
          <a:p>
            <a:r>
              <a:rPr lang="en-AU" dirty="0"/>
              <a:t>Ternary Operators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89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09FE-E69E-44C9-9031-8BACBF59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D960-6EE2-47A4-AF27-88D725BA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 are three types of inner classes: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Inner classes (Member classes)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Static Nested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29106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21C3-3571-48C1-AB24-6B8C9059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Inner Classes - Member class (non-static)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3A8B-D407-45C3-843C-7C377B53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a class you can declare various types of objects and methods, but you can also declare classes.</a:t>
            </a:r>
          </a:p>
        </p:txBody>
      </p:sp>
    </p:spTree>
    <p:extLst>
      <p:ext uri="{BB962C8B-B14F-4D97-AF65-F5344CB8AC3E}">
        <p14:creationId xmlns:p14="http://schemas.microsoft.com/office/powerpoint/2010/main" val="15089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3E37-3DC7-49A9-85C7-37DD4E02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Take these 2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D70F-B4C0-4A44-A32B-C5A25763A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Class 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6AAF7-C853-4534-BE4F-468EF4AB8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667000"/>
            <a:ext cx="3875802" cy="27025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00730-0F5C-46D8-AFC9-0E35AEAF6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A6F659-943D-4E47-AE04-2207E7DB58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5" y="2928846"/>
            <a:ext cx="5973409" cy="2702586"/>
          </a:xfrm>
        </p:spPr>
      </p:pic>
    </p:spTree>
    <p:extLst>
      <p:ext uri="{BB962C8B-B14F-4D97-AF65-F5344CB8AC3E}">
        <p14:creationId xmlns:p14="http://schemas.microsoft.com/office/powerpoint/2010/main" val="29230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79D1-D9DF-49F0-A68E-1D315B62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Likewise to access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23D6-D2DD-4847-9572-38FB0ADE0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Class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FC7C0-0235-4BA8-905B-D9F187D4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Main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5C5A65-4B97-4E5F-96F6-5EE049BD17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87" y="2985223"/>
            <a:ext cx="6598327" cy="2645555"/>
          </a:xfr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184B61E-BA61-492A-90B4-C434EB586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2985224"/>
            <a:ext cx="3458429" cy="2411553"/>
          </a:xfrm>
        </p:spPr>
      </p:pic>
    </p:spTree>
    <p:extLst>
      <p:ext uri="{BB962C8B-B14F-4D97-AF65-F5344CB8AC3E}">
        <p14:creationId xmlns:p14="http://schemas.microsoft.com/office/powerpoint/2010/main" val="183973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BEF-F162-4090-B81E-3F519BCE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Inner Classes can also be Private or Protected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45147-A58B-48F7-9967-477AB7AA4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Drivebase</a:t>
            </a:r>
            <a:endParaRPr lang="en-AU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C1901-A67C-4FE5-8DE4-01A23E794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4" y="2829866"/>
            <a:ext cx="6138973" cy="26266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02367-5C6E-486A-A38F-2A3FE339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Robot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06F4A0-CDF1-46F4-A9D8-B0E76F0456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2" y="3366514"/>
            <a:ext cx="5368314" cy="2169902"/>
          </a:xfrm>
        </p:spPr>
      </p:pic>
    </p:spTree>
    <p:extLst>
      <p:ext uri="{BB962C8B-B14F-4D97-AF65-F5344CB8AC3E}">
        <p14:creationId xmlns:p14="http://schemas.microsoft.com/office/powerpoint/2010/main" val="52259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7BD-38F5-41B0-8D28-F4FE04F6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Static Inner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193DB-4196-44A8-8297-3EA1D56D1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Class 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E9BB53-380A-4406-845E-23BA4AB8D4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007825"/>
            <a:ext cx="3576565" cy="20280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2CC7B-7DF2-4B1B-AD52-46C5CD11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E0EBA2-A01F-4272-8AF7-9745F2314E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1" y="2856840"/>
            <a:ext cx="6013367" cy="242019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7A5C9-056E-4B9A-A754-C1C3975B81A9}"/>
              </a:ext>
            </a:extLst>
          </p:cNvPr>
          <p:cNvSpPr txBox="1"/>
          <p:nvPr/>
        </p:nvSpPr>
        <p:spPr>
          <a:xfrm>
            <a:off x="1090863" y="1442978"/>
            <a:ext cx="678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Advantage: Don’t need an object of A to create an instance of B</a:t>
            </a:r>
          </a:p>
        </p:txBody>
      </p:sp>
    </p:spTree>
    <p:extLst>
      <p:ext uri="{BB962C8B-B14F-4D97-AF65-F5344CB8AC3E}">
        <p14:creationId xmlns:p14="http://schemas.microsoft.com/office/powerpoint/2010/main" val="196825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DFD1-8BE1-449A-A19A-9781332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72B7-B86C-4264-A412-4F10C47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1" y="1253330"/>
            <a:ext cx="10515600" cy="490683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AU" dirty="0"/>
              <a:t>Inside your main class, create a static class car with the fields String colour and String name. It should also have a void method </a:t>
            </a:r>
            <a:r>
              <a:rPr lang="en-AU" dirty="0" err="1"/>
              <a:t>driveBy</a:t>
            </a:r>
            <a:r>
              <a:rPr lang="en-AU" dirty="0"/>
              <a:t> with prints “VOOM!” to the console. In your main method, create two of these vehicles, and call the </a:t>
            </a:r>
            <a:r>
              <a:rPr lang="en-AU" dirty="0" err="1"/>
              <a:t>driveBy</a:t>
            </a:r>
            <a:r>
              <a:rPr lang="en-AU" dirty="0"/>
              <a:t> method.</a:t>
            </a:r>
          </a:p>
          <a:p>
            <a:pPr marL="514350" indent="-514350">
              <a:buAutoNum type="arabicPeriod"/>
            </a:pPr>
            <a:r>
              <a:rPr lang="en-AU" dirty="0"/>
              <a:t>Create a class Cartesian Plane:</a:t>
            </a:r>
          </a:p>
          <a:p>
            <a:pPr marL="971550" lvl="1" indent="-514350">
              <a:buAutoNum type="arabicPeriod"/>
            </a:pPr>
            <a:r>
              <a:rPr lang="en-AU" dirty="0"/>
              <a:t>Create an inner-class Point with  2 private fields  double x and double y (with getters and setters)</a:t>
            </a:r>
          </a:p>
          <a:p>
            <a:pPr marL="1428750" lvl="2" indent="-514350">
              <a:buAutoNum type="arabicPeriod"/>
            </a:pPr>
            <a:r>
              <a:rPr lang="en-AU" dirty="0"/>
              <a:t>Create a constructor which takes in a value for x and a value for y and assigns accordingly.</a:t>
            </a:r>
          </a:p>
          <a:p>
            <a:pPr marL="971550" lvl="1" indent="-514350">
              <a:buAutoNum type="arabicPeriod"/>
            </a:pPr>
            <a:r>
              <a:rPr lang="en-AU" dirty="0"/>
              <a:t>Create a double method </a:t>
            </a:r>
            <a:r>
              <a:rPr lang="en-AU" dirty="0" err="1"/>
              <a:t>getDistance</a:t>
            </a:r>
            <a:r>
              <a:rPr lang="en-AU" dirty="0"/>
              <a:t> which takes in two Points and returns their distance.</a:t>
            </a:r>
          </a:p>
          <a:p>
            <a:pPr marL="971550" lvl="1" indent="-514350">
              <a:buAutoNum type="arabicPeriod"/>
            </a:pPr>
            <a:r>
              <a:rPr lang="en-AU" dirty="0"/>
              <a:t>Create a class Math – with a main method, and in it create two points. Then print out their distance using the </a:t>
            </a:r>
            <a:r>
              <a:rPr lang="en-AU" dirty="0" err="1"/>
              <a:t>getDistance</a:t>
            </a:r>
            <a:r>
              <a:rPr lang="en-AU" dirty="0"/>
              <a:t> method from Cartesian Plane.</a:t>
            </a:r>
          </a:p>
        </p:txBody>
      </p:sp>
    </p:spTree>
    <p:extLst>
      <p:ext uri="{BB962C8B-B14F-4D97-AF65-F5344CB8AC3E}">
        <p14:creationId xmlns:p14="http://schemas.microsoft.com/office/powerpoint/2010/main" val="150436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 Workshops Template 2019.potx" id="{D62B8CFD-1FD7-42C6-9FDD-AECF771D0A1A}" vid="{8603E1ED-FF29-4DE7-A0D7-313EEFB418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Robotics Workshops Template 2019</Template>
  <TotalTime>5</TotalTime>
  <Words>767</Words>
  <Application>Microsoft Office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Java Workshop 12 – Advanced Concepts</vt:lpstr>
      <vt:lpstr>Lesson Outline</vt:lpstr>
      <vt:lpstr>Inner Classes</vt:lpstr>
      <vt:lpstr>1. Inner Classes - Member class (non-static)</vt:lpstr>
      <vt:lpstr>Take these 2 classes</vt:lpstr>
      <vt:lpstr>Likewise to access B</vt:lpstr>
      <vt:lpstr>Inner Classes can also be Private or Protected</vt:lpstr>
      <vt:lpstr>2. Static Inner Class</vt:lpstr>
      <vt:lpstr>Exercises</vt:lpstr>
      <vt:lpstr>Anonymous Inner Classes</vt:lpstr>
      <vt:lpstr>I have a phone</vt:lpstr>
      <vt:lpstr>If I want to override this display method for my fancy SmartPhone, I would need to create a whole new class.</vt:lpstr>
      <vt:lpstr>However this means every time I want to modify this I have to create a new subclass</vt:lpstr>
      <vt:lpstr>Anonymous Inner Class</vt:lpstr>
      <vt:lpstr>Java Annotations</vt:lpstr>
      <vt:lpstr>Functional Interfaces</vt:lpstr>
      <vt:lpstr>Lambda</vt:lpstr>
      <vt:lpstr>Lambda Summing Two Numbers</vt:lpstr>
      <vt:lpstr>Usage in Robot Code:</vt:lpstr>
      <vt:lpstr>Exercises:</vt:lpstr>
      <vt:lpstr>Recursion</vt:lpstr>
      <vt:lpstr>The Classic Factorial Example</vt:lpstr>
      <vt:lpstr>The Non-Recursive Solution</vt:lpstr>
      <vt:lpstr>The Recursion Solution</vt:lpstr>
      <vt:lpstr>Ternary Operators</vt:lpstr>
      <vt:lpstr>Lesson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 12 – Advanced Concepts</dc:title>
  <dc:creator>Ben Schwarz</dc:creator>
  <cp:lastModifiedBy>Schwarz B21</cp:lastModifiedBy>
  <cp:revision>38</cp:revision>
  <dcterms:created xsi:type="dcterms:W3CDTF">2019-08-17T05:18:49Z</dcterms:created>
  <dcterms:modified xsi:type="dcterms:W3CDTF">2019-12-03T06:53:50Z</dcterms:modified>
</cp:coreProperties>
</file>