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CCE7-5FA6-4F38-A8F1-59E2252D2435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7101" y="3213980"/>
            <a:ext cx="1665838" cy="6246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Linux 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83141" y="2582707"/>
            <a:ext cx="1686544" cy="6296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A – </a:t>
            </a:r>
            <a:r>
              <a:rPr lang="en-CA" sz="900" dirty="0">
                <a:solidFill>
                  <a:schemeClr val="tx1"/>
                </a:solidFill>
              </a:rPr>
              <a:t>Productivity &amp; Application Software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25102" y="2555134"/>
            <a:ext cx="1446399" cy="5400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B – </a:t>
            </a:r>
            <a:r>
              <a:rPr lang="en-CA" sz="900" dirty="0">
                <a:solidFill>
                  <a:schemeClr val="tx1"/>
                </a:solidFill>
              </a:rPr>
              <a:t>Entertainment &amp; Media Software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59029" y="3858253"/>
            <a:ext cx="1362638" cy="5087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F – </a:t>
            </a:r>
            <a:r>
              <a:rPr lang="en-CA" sz="900" dirty="0">
                <a:solidFill>
                  <a:schemeClr val="tx1"/>
                </a:solidFill>
              </a:rPr>
              <a:t>File Systems &amp; User Accounts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04501" y="3303913"/>
            <a:ext cx="1131697" cy="4225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D – </a:t>
            </a:r>
            <a:r>
              <a:rPr lang="en-CA" sz="900" dirty="0">
                <a:solidFill>
                  <a:schemeClr val="tx1"/>
                </a:solidFill>
              </a:rPr>
              <a:t>System Tools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Curved Connector 2"/>
          <p:cNvCxnSpPr>
            <a:cxnSpLocks/>
            <a:stCxn id="4" idx="3"/>
            <a:endCxn id="7" idx="7"/>
          </p:cNvCxnSpPr>
          <p:nvPr/>
        </p:nvCxnSpPr>
        <p:spPr>
          <a:xfrm rot="5400000">
            <a:off x="5138800" y="3730498"/>
            <a:ext cx="185571" cy="21894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cxnSpLocks/>
            <a:stCxn id="4" idx="2"/>
            <a:endCxn id="8" idx="6"/>
          </p:cNvCxnSpPr>
          <p:nvPr/>
        </p:nvCxnSpPr>
        <p:spPr>
          <a:xfrm rot="10800000">
            <a:off x="4936199" y="3515173"/>
            <a:ext cx="160903" cy="111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" idx="0"/>
            <a:endCxn id="6" idx="4"/>
          </p:cNvCxnSpPr>
          <p:nvPr/>
        </p:nvCxnSpPr>
        <p:spPr>
          <a:xfrm rot="5400000" flipH="1" flipV="1">
            <a:off x="5879744" y="3145422"/>
            <a:ext cx="118834" cy="1828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4" idx="1"/>
            <a:endCxn id="5" idx="5"/>
          </p:cNvCxnSpPr>
          <p:nvPr/>
        </p:nvCxnSpPr>
        <p:spPr>
          <a:xfrm rot="16200000" flipV="1">
            <a:off x="5039227" y="3003633"/>
            <a:ext cx="185300" cy="4183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9966" y="138051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Mozilla Firefox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70081" y="2274886"/>
            <a:ext cx="1299537" cy="5273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ONLYOFFICE</a:t>
            </a:r>
            <a:r>
              <a:rPr lang="en-CA" sz="1050" dirty="0">
                <a:solidFill>
                  <a:schemeClr val="tx1"/>
                </a:solidFill>
              </a:rPr>
              <a:t> Desktop Editors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671015" y="1514653"/>
            <a:ext cx="1212078" cy="491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Mozilla Thunderbird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Curved Connector 29"/>
          <p:cNvCxnSpPr>
            <a:cxnSpLocks/>
            <a:stCxn id="5" idx="0"/>
            <a:endCxn id="28" idx="4"/>
          </p:cNvCxnSpPr>
          <p:nvPr/>
        </p:nvCxnSpPr>
        <p:spPr>
          <a:xfrm rot="16200000" flipV="1">
            <a:off x="3513633" y="1769926"/>
            <a:ext cx="576202" cy="1049359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cxnSpLocks/>
            <a:stCxn id="5" idx="1"/>
            <a:endCxn id="26" idx="5"/>
          </p:cNvCxnSpPr>
          <p:nvPr/>
        </p:nvCxnSpPr>
        <p:spPr>
          <a:xfrm rot="16200000" flipV="1">
            <a:off x="2630534" y="1575323"/>
            <a:ext cx="978219" cy="122097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cxnSpLocks/>
            <a:stCxn id="5" idx="2"/>
            <a:endCxn id="27" idx="6"/>
          </p:cNvCxnSpPr>
          <p:nvPr/>
        </p:nvCxnSpPr>
        <p:spPr>
          <a:xfrm rot="10800000">
            <a:off x="2969619" y="2538558"/>
            <a:ext cx="513523" cy="35898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cxnSpLocks/>
            <a:stCxn id="6" idx="1"/>
            <a:endCxn id="213" idx="6"/>
          </p:cNvCxnSpPr>
          <p:nvPr/>
        </p:nvCxnSpPr>
        <p:spPr>
          <a:xfrm rot="16200000" flipV="1">
            <a:off x="4823477" y="2020772"/>
            <a:ext cx="561970" cy="66492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cxnSpLocks/>
            <a:stCxn id="215" idx="4"/>
            <a:endCxn id="6" idx="0"/>
          </p:cNvCxnSpPr>
          <p:nvPr/>
        </p:nvCxnSpPr>
        <p:spPr>
          <a:xfrm rot="16200000" flipH="1">
            <a:off x="5332005" y="1938836"/>
            <a:ext cx="1208005" cy="245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cxnSpLocks/>
            <a:stCxn id="217" idx="4"/>
            <a:endCxn id="6" idx="7"/>
          </p:cNvCxnSpPr>
          <p:nvPr/>
        </p:nvCxnSpPr>
        <p:spPr>
          <a:xfrm rot="5400000">
            <a:off x="6417876" y="2540748"/>
            <a:ext cx="135274" cy="5166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cxnSpLocks/>
            <a:stCxn id="56" idx="2"/>
            <a:endCxn id="28" idx="0"/>
          </p:cNvCxnSpPr>
          <p:nvPr/>
        </p:nvCxnSpPr>
        <p:spPr>
          <a:xfrm rot="16200000" flipH="1">
            <a:off x="2803672" y="1041270"/>
            <a:ext cx="492257" cy="454507"/>
          </a:xfrm>
          <a:prstGeom prst="curvedConnector3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cxnSpLocks/>
            <a:stCxn id="55" idx="3"/>
            <a:endCxn id="28" idx="7"/>
          </p:cNvCxnSpPr>
          <p:nvPr/>
        </p:nvCxnSpPr>
        <p:spPr>
          <a:xfrm flipH="1">
            <a:off x="3705588" y="356345"/>
            <a:ext cx="54221" cy="1230338"/>
          </a:xfrm>
          <a:prstGeom prst="curvedConnector4">
            <a:avLst>
              <a:gd name="adj1" fmla="val -123441"/>
              <a:gd name="adj2" fmla="val 57704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cxnSpLocks/>
            <a:stCxn id="57" idx="2"/>
            <a:endCxn id="28" idx="1"/>
          </p:cNvCxnSpPr>
          <p:nvPr/>
        </p:nvCxnSpPr>
        <p:spPr>
          <a:xfrm rot="16200000" flipH="1">
            <a:off x="1887865" y="626028"/>
            <a:ext cx="1002914" cy="91839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cxnSpLocks/>
            <a:stCxn id="58" idx="3"/>
            <a:endCxn id="26" idx="2"/>
          </p:cNvCxnSpPr>
          <p:nvPr/>
        </p:nvCxnSpPr>
        <p:spPr>
          <a:xfrm>
            <a:off x="1121731" y="1455392"/>
            <a:ext cx="608235" cy="11034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cxnSpLocks/>
            <a:stCxn id="59" idx="3"/>
            <a:endCxn id="27" idx="1"/>
          </p:cNvCxnSpPr>
          <p:nvPr/>
        </p:nvCxnSpPr>
        <p:spPr>
          <a:xfrm>
            <a:off x="1737090" y="2022535"/>
            <a:ext cx="123304" cy="329579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40595" y="94735"/>
            <a:ext cx="13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Contains an extension that can incorporate a personal information manager as well as a calendar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5173" y="606898"/>
            <a:ext cx="13547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 e-mail client for the internet browser, Mozilla Firefox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7989" y="60549"/>
            <a:ext cx="118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 e-mail website that can be used on multiple different kinds of software platforms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08" y="1355364"/>
            <a:ext cx="1069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 an internet browser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1021" y="1868646"/>
            <a:ext cx="143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be used for</a:t>
            </a:r>
            <a:r>
              <a:rPr lang="en-CA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presentations, spreadsheets, and text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17" name="Curved Connector 53">
            <a:extLst>
              <a:ext uri="{FF2B5EF4-FFF2-40B4-BE49-F238E27FC236}">
                <a16:creationId xmlns:a16="http://schemas.microsoft.com/office/drawing/2014/main" id="{35988B72-236E-1946-9ADA-0F967B570C17}"/>
              </a:ext>
            </a:extLst>
          </p:cNvPr>
          <p:cNvCxnSpPr>
            <a:cxnSpLocks/>
            <a:stCxn id="27" idx="2"/>
            <a:endCxn id="43" idx="3"/>
          </p:cNvCxnSpPr>
          <p:nvPr/>
        </p:nvCxnSpPr>
        <p:spPr>
          <a:xfrm rot="10800000">
            <a:off x="1539913" y="2362154"/>
            <a:ext cx="130168" cy="17640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E4FFF-2F0E-0D4A-8FB0-96849D6E8D69}"/>
              </a:ext>
            </a:extLst>
          </p:cNvPr>
          <p:cNvSpPr txBox="1"/>
          <p:nvPr/>
        </p:nvSpPr>
        <p:spPr>
          <a:xfrm>
            <a:off x="33593" y="2154405"/>
            <a:ext cx="1506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 internet connection is not required to access or create documents within this software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142" name="Curved Connector 15">
            <a:extLst>
              <a:ext uri="{FF2B5EF4-FFF2-40B4-BE49-F238E27FC236}">
                <a16:creationId xmlns:a16="http://schemas.microsoft.com/office/drawing/2014/main" id="{AB4BA70A-CBB2-3244-8EBE-7F8D5C74B695}"/>
              </a:ext>
            </a:extLst>
          </p:cNvPr>
          <p:cNvCxnSpPr>
            <a:cxnSpLocks/>
            <a:stCxn id="4" idx="7"/>
            <a:endCxn id="147" idx="3"/>
          </p:cNvCxnSpPr>
          <p:nvPr/>
        </p:nvCxnSpPr>
        <p:spPr>
          <a:xfrm rot="5400000" flipH="1" flipV="1">
            <a:off x="6606019" y="2850410"/>
            <a:ext cx="368018" cy="54209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AFE7AE4A-3047-E74A-9B71-7C6FFD518A03}"/>
              </a:ext>
            </a:extLst>
          </p:cNvPr>
          <p:cNvSpPr/>
          <p:nvPr/>
        </p:nvSpPr>
        <p:spPr>
          <a:xfrm>
            <a:off x="6834941" y="2445372"/>
            <a:ext cx="1544131" cy="576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C – </a:t>
            </a:r>
            <a:r>
              <a:rPr lang="en-CA" sz="900" dirty="0">
                <a:solidFill>
                  <a:schemeClr val="tx1"/>
                </a:solidFill>
              </a:rPr>
              <a:t>Programming Tools &amp; Environment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8" name="Curved Connector 2">
            <a:extLst>
              <a:ext uri="{FF2B5EF4-FFF2-40B4-BE49-F238E27FC236}">
                <a16:creationId xmlns:a16="http://schemas.microsoft.com/office/drawing/2014/main" id="{BF3455B8-B943-3847-A16D-34AAD02F26F1}"/>
              </a:ext>
            </a:extLst>
          </p:cNvPr>
          <p:cNvCxnSpPr>
            <a:cxnSpLocks/>
            <a:stCxn id="4" idx="4"/>
            <a:endCxn id="162" idx="0"/>
          </p:cNvCxnSpPr>
          <p:nvPr/>
        </p:nvCxnSpPr>
        <p:spPr>
          <a:xfrm rot="16200000" flipH="1">
            <a:off x="5924776" y="3843913"/>
            <a:ext cx="130734" cy="12024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4C3DFD38-5C27-934A-9890-D93B93D97CFD}"/>
              </a:ext>
            </a:extLst>
          </p:cNvPr>
          <p:cNvSpPr/>
          <p:nvPr/>
        </p:nvSpPr>
        <p:spPr>
          <a:xfrm>
            <a:off x="5376066" y="3969403"/>
            <a:ext cx="1348400" cy="5034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G – </a:t>
            </a:r>
            <a:r>
              <a:rPr lang="en-CA" sz="900" dirty="0">
                <a:solidFill>
                  <a:schemeClr val="tx1"/>
                </a:solidFill>
              </a:rPr>
              <a:t>Special Features of Linux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7" name="Curved Connector 2">
            <a:extLst>
              <a:ext uri="{FF2B5EF4-FFF2-40B4-BE49-F238E27FC236}">
                <a16:creationId xmlns:a16="http://schemas.microsoft.com/office/drawing/2014/main" id="{D32BB7F2-56FD-8B48-BE1F-F493AA698626}"/>
              </a:ext>
            </a:extLst>
          </p:cNvPr>
          <p:cNvCxnSpPr>
            <a:cxnSpLocks/>
            <a:stCxn id="4" idx="6"/>
            <a:endCxn id="171" idx="2"/>
          </p:cNvCxnSpPr>
          <p:nvPr/>
        </p:nvCxnSpPr>
        <p:spPr>
          <a:xfrm flipV="1">
            <a:off x="6762939" y="3293722"/>
            <a:ext cx="731592" cy="23260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8108E18-864A-4645-AD60-D4E4BFAE275A}"/>
              </a:ext>
            </a:extLst>
          </p:cNvPr>
          <p:cNvSpPr/>
          <p:nvPr/>
        </p:nvSpPr>
        <p:spPr>
          <a:xfrm>
            <a:off x="7494531" y="3022390"/>
            <a:ext cx="1453503" cy="542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E – </a:t>
            </a:r>
            <a:r>
              <a:rPr lang="en-CA" sz="900" dirty="0">
                <a:solidFill>
                  <a:schemeClr val="tx1"/>
                </a:solidFill>
              </a:rPr>
              <a:t>Software Security &amp; Updates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85" name="Curved Connector 2">
            <a:extLst>
              <a:ext uri="{FF2B5EF4-FFF2-40B4-BE49-F238E27FC236}">
                <a16:creationId xmlns:a16="http://schemas.microsoft.com/office/drawing/2014/main" id="{9C96D35E-F480-7740-AB9E-215B567A6B17}"/>
              </a:ext>
            </a:extLst>
          </p:cNvPr>
          <p:cNvCxnSpPr>
            <a:cxnSpLocks/>
            <a:stCxn id="4" idx="5"/>
            <a:endCxn id="189" idx="2"/>
          </p:cNvCxnSpPr>
          <p:nvPr/>
        </p:nvCxnSpPr>
        <p:spPr>
          <a:xfrm rot="16200000" flipH="1">
            <a:off x="6500564" y="3765603"/>
            <a:ext cx="163445" cy="126607"/>
          </a:xfrm>
          <a:prstGeom prst="curvedConnector2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139D0CC4-2C06-5B42-803E-849412884FE7}"/>
              </a:ext>
            </a:extLst>
          </p:cNvPr>
          <p:cNvSpPr/>
          <p:nvPr/>
        </p:nvSpPr>
        <p:spPr>
          <a:xfrm>
            <a:off x="6645590" y="3668027"/>
            <a:ext cx="1299603" cy="4852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Topic H – </a:t>
            </a:r>
            <a:r>
              <a:rPr lang="en-CA" sz="900" dirty="0">
                <a:solidFill>
                  <a:schemeClr val="tx1"/>
                </a:solidFill>
              </a:rPr>
              <a:t>Limitations of Linux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17D7F74-7C2D-B744-A587-D32624C9CFCD}"/>
              </a:ext>
            </a:extLst>
          </p:cNvPr>
          <p:cNvSpPr/>
          <p:nvPr/>
        </p:nvSpPr>
        <p:spPr>
          <a:xfrm>
            <a:off x="3748311" y="1864544"/>
            <a:ext cx="1023691" cy="4154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Darktable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70C757D-2108-AC41-935D-A21D48DEE0D6}"/>
              </a:ext>
            </a:extLst>
          </p:cNvPr>
          <p:cNvSpPr/>
          <p:nvPr/>
        </p:nvSpPr>
        <p:spPr>
          <a:xfrm>
            <a:off x="5472982" y="981322"/>
            <a:ext cx="901462" cy="3658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Shotcut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6457395-73E8-1446-A91C-568954F5597F}"/>
              </a:ext>
            </a:extLst>
          </p:cNvPr>
          <p:cNvSpPr/>
          <p:nvPr/>
        </p:nvSpPr>
        <p:spPr>
          <a:xfrm>
            <a:off x="6210831" y="2255050"/>
            <a:ext cx="601028" cy="24389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VLC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9" name="Curved Connector 41">
            <a:extLst>
              <a:ext uri="{FF2B5EF4-FFF2-40B4-BE49-F238E27FC236}">
                <a16:creationId xmlns:a16="http://schemas.microsoft.com/office/drawing/2014/main" id="{5A7B077A-1E66-CB49-B2BE-4C3FF97C946B}"/>
              </a:ext>
            </a:extLst>
          </p:cNvPr>
          <p:cNvCxnSpPr>
            <a:cxnSpLocks/>
            <a:stCxn id="315" idx="3"/>
            <a:endCxn id="147" idx="0"/>
          </p:cNvCxnSpPr>
          <p:nvPr/>
        </p:nvCxnSpPr>
        <p:spPr>
          <a:xfrm rot="5400000">
            <a:off x="7492313" y="2031595"/>
            <a:ext cx="528472" cy="29908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41">
            <a:extLst>
              <a:ext uri="{FF2B5EF4-FFF2-40B4-BE49-F238E27FC236}">
                <a16:creationId xmlns:a16="http://schemas.microsoft.com/office/drawing/2014/main" id="{6600BA78-9A7E-C040-8BF5-60B7A39E4E9C}"/>
              </a:ext>
            </a:extLst>
          </p:cNvPr>
          <p:cNvCxnSpPr>
            <a:cxnSpLocks/>
            <a:stCxn id="317" idx="3"/>
            <a:endCxn id="147" idx="7"/>
          </p:cNvCxnSpPr>
          <p:nvPr/>
        </p:nvCxnSpPr>
        <p:spPr>
          <a:xfrm rot="5400000">
            <a:off x="8055294" y="1808049"/>
            <a:ext cx="819394" cy="62410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41">
            <a:extLst>
              <a:ext uri="{FF2B5EF4-FFF2-40B4-BE49-F238E27FC236}">
                <a16:creationId xmlns:a16="http://schemas.microsoft.com/office/drawing/2014/main" id="{454DEE5E-DA5E-2B44-AE0E-CEC7B3A661F3}"/>
              </a:ext>
            </a:extLst>
          </p:cNvPr>
          <p:cNvCxnSpPr>
            <a:cxnSpLocks/>
            <a:stCxn id="319" idx="2"/>
            <a:endCxn id="147" idx="6"/>
          </p:cNvCxnSpPr>
          <p:nvPr/>
        </p:nvCxnSpPr>
        <p:spPr>
          <a:xfrm rot="10800000" flipV="1">
            <a:off x="8379072" y="1690678"/>
            <a:ext cx="1509138" cy="1042943"/>
          </a:xfrm>
          <a:prstGeom prst="curvedConnector3">
            <a:avLst>
              <a:gd name="adj1" fmla="val 83731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41">
            <a:extLst>
              <a:ext uri="{FF2B5EF4-FFF2-40B4-BE49-F238E27FC236}">
                <a16:creationId xmlns:a16="http://schemas.microsoft.com/office/drawing/2014/main" id="{7203E433-7FC1-A245-A28F-D9F84984D1CF}"/>
              </a:ext>
            </a:extLst>
          </p:cNvPr>
          <p:cNvCxnSpPr>
            <a:cxnSpLocks/>
            <a:stCxn id="321" idx="2"/>
            <a:endCxn id="171" idx="7"/>
          </p:cNvCxnSpPr>
          <p:nvPr/>
        </p:nvCxnSpPr>
        <p:spPr>
          <a:xfrm rot="10800000" flipV="1">
            <a:off x="8735173" y="2210773"/>
            <a:ext cx="96336" cy="891087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41">
            <a:extLst>
              <a:ext uri="{FF2B5EF4-FFF2-40B4-BE49-F238E27FC236}">
                <a16:creationId xmlns:a16="http://schemas.microsoft.com/office/drawing/2014/main" id="{9C12D080-41A5-944D-82EC-08A6A8528194}"/>
              </a:ext>
            </a:extLst>
          </p:cNvPr>
          <p:cNvCxnSpPr>
            <a:cxnSpLocks/>
            <a:stCxn id="323" idx="3"/>
            <a:endCxn id="171" idx="6"/>
          </p:cNvCxnSpPr>
          <p:nvPr/>
        </p:nvCxnSpPr>
        <p:spPr>
          <a:xfrm rot="5400000">
            <a:off x="8788848" y="3097816"/>
            <a:ext cx="355092" cy="3672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41">
            <a:extLst>
              <a:ext uri="{FF2B5EF4-FFF2-40B4-BE49-F238E27FC236}">
                <a16:creationId xmlns:a16="http://schemas.microsoft.com/office/drawing/2014/main" id="{F4A96CDF-7B90-E54A-B002-186C1817167E}"/>
              </a:ext>
            </a:extLst>
          </p:cNvPr>
          <p:cNvCxnSpPr>
            <a:cxnSpLocks/>
            <a:stCxn id="325" idx="2"/>
            <a:endCxn id="171" idx="3"/>
          </p:cNvCxnSpPr>
          <p:nvPr/>
        </p:nvCxnSpPr>
        <p:spPr>
          <a:xfrm rot="10800000">
            <a:off x="7707393" y="3485583"/>
            <a:ext cx="609331" cy="26742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41">
            <a:extLst>
              <a:ext uri="{FF2B5EF4-FFF2-40B4-BE49-F238E27FC236}">
                <a16:creationId xmlns:a16="http://schemas.microsoft.com/office/drawing/2014/main" id="{E7560E01-37AC-CD43-874C-C0C09CDC87B2}"/>
              </a:ext>
            </a:extLst>
          </p:cNvPr>
          <p:cNvCxnSpPr>
            <a:cxnSpLocks/>
            <a:stCxn id="327" idx="2"/>
            <a:endCxn id="189" idx="6"/>
          </p:cNvCxnSpPr>
          <p:nvPr/>
        </p:nvCxnSpPr>
        <p:spPr>
          <a:xfrm rot="10800000">
            <a:off x="7945194" y="3910631"/>
            <a:ext cx="1007815" cy="66905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41">
            <a:extLst>
              <a:ext uri="{FF2B5EF4-FFF2-40B4-BE49-F238E27FC236}">
                <a16:creationId xmlns:a16="http://schemas.microsoft.com/office/drawing/2014/main" id="{044E486B-C7B4-A541-848B-143B71CCAF28}"/>
              </a:ext>
            </a:extLst>
          </p:cNvPr>
          <p:cNvCxnSpPr>
            <a:cxnSpLocks/>
            <a:stCxn id="329" idx="2"/>
            <a:endCxn id="189" idx="5"/>
          </p:cNvCxnSpPr>
          <p:nvPr/>
        </p:nvCxnSpPr>
        <p:spPr>
          <a:xfrm rot="10800000">
            <a:off x="7754871" y="4082176"/>
            <a:ext cx="1816632" cy="94556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41">
            <a:extLst>
              <a:ext uri="{FF2B5EF4-FFF2-40B4-BE49-F238E27FC236}">
                <a16:creationId xmlns:a16="http://schemas.microsoft.com/office/drawing/2014/main" id="{AA81D319-879E-C34E-98D4-940BE4B84A09}"/>
              </a:ext>
            </a:extLst>
          </p:cNvPr>
          <p:cNvCxnSpPr>
            <a:cxnSpLocks/>
            <a:stCxn id="331" idx="1"/>
            <a:endCxn id="189" idx="4"/>
          </p:cNvCxnSpPr>
          <p:nvPr/>
        </p:nvCxnSpPr>
        <p:spPr>
          <a:xfrm rot="16200000" flipV="1">
            <a:off x="7557189" y="3891436"/>
            <a:ext cx="1077962" cy="1601555"/>
          </a:xfrm>
          <a:prstGeom prst="curvedConnector3">
            <a:avLst>
              <a:gd name="adj1" fmla="val 3821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41">
            <a:extLst>
              <a:ext uri="{FF2B5EF4-FFF2-40B4-BE49-F238E27FC236}">
                <a16:creationId xmlns:a16="http://schemas.microsoft.com/office/drawing/2014/main" id="{A690BC7A-5B20-024E-A9DD-D5ED1C049C0D}"/>
              </a:ext>
            </a:extLst>
          </p:cNvPr>
          <p:cNvCxnSpPr>
            <a:cxnSpLocks/>
            <a:stCxn id="335" idx="7"/>
            <a:endCxn id="162" idx="4"/>
          </p:cNvCxnSpPr>
          <p:nvPr/>
        </p:nvCxnSpPr>
        <p:spPr>
          <a:xfrm rot="16200000" flipV="1">
            <a:off x="5873639" y="4649454"/>
            <a:ext cx="1290516" cy="9372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41">
            <a:extLst>
              <a:ext uri="{FF2B5EF4-FFF2-40B4-BE49-F238E27FC236}">
                <a16:creationId xmlns:a16="http://schemas.microsoft.com/office/drawing/2014/main" id="{FF98AA7E-376B-AD4E-ADBD-14AC48D9C257}"/>
              </a:ext>
            </a:extLst>
          </p:cNvPr>
          <p:cNvCxnSpPr>
            <a:cxnSpLocks/>
            <a:stCxn id="333" idx="0"/>
            <a:endCxn id="162" idx="5"/>
          </p:cNvCxnSpPr>
          <p:nvPr/>
        </p:nvCxnSpPr>
        <p:spPr>
          <a:xfrm rot="16200000" flipV="1">
            <a:off x="6561221" y="4364879"/>
            <a:ext cx="216417" cy="28486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41">
            <a:extLst>
              <a:ext uri="{FF2B5EF4-FFF2-40B4-BE49-F238E27FC236}">
                <a16:creationId xmlns:a16="http://schemas.microsoft.com/office/drawing/2014/main" id="{3176010F-C879-A144-9F86-FBE998EC3D36}"/>
              </a:ext>
            </a:extLst>
          </p:cNvPr>
          <p:cNvCxnSpPr>
            <a:cxnSpLocks/>
            <a:stCxn id="337" idx="7"/>
            <a:endCxn id="162" idx="3"/>
          </p:cNvCxnSpPr>
          <p:nvPr/>
        </p:nvCxnSpPr>
        <p:spPr>
          <a:xfrm rot="16200000" flipV="1">
            <a:off x="5550094" y="4422544"/>
            <a:ext cx="180579" cy="13369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41">
            <a:extLst>
              <a:ext uri="{FF2B5EF4-FFF2-40B4-BE49-F238E27FC236}">
                <a16:creationId xmlns:a16="http://schemas.microsoft.com/office/drawing/2014/main" id="{24C98E08-59C2-4548-B82C-5B465C967E4A}"/>
              </a:ext>
            </a:extLst>
          </p:cNvPr>
          <p:cNvCxnSpPr>
            <a:cxnSpLocks/>
            <a:stCxn id="339" idx="0"/>
            <a:endCxn id="7" idx="4"/>
          </p:cNvCxnSpPr>
          <p:nvPr/>
        </p:nvCxnSpPr>
        <p:spPr>
          <a:xfrm rot="5400000" flipH="1" flipV="1">
            <a:off x="4021173" y="4734349"/>
            <a:ext cx="986530" cy="25181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41">
            <a:extLst>
              <a:ext uri="{FF2B5EF4-FFF2-40B4-BE49-F238E27FC236}">
                <a16:creationId xmlns:a16="http://schemas.microsoft.com/office/drawing/2014/main" id="{F2DF55FB-F08A-1C44-BAFC-55B4DCD13700}"/>
              </a:ext>
            </a:extLst>
          </p:cNvPr>
          <p:cNvCxnSpPr>
            <a:cxnSpLocks/>
            <a:stCxn id="341" idx="0"/>
            <a:endCxn id="7" idx="3"/>
          </p:cNvCxnSpPr>
          <p:nvPr/>
        </p:nvCxnSpPr>
        <p:spPr>
          <a:xfrm rot="5400000" flipH="1" flipV="1">
            <a:off x="3637456" y="4128421"/>
            <a:ext cx="357058" cy="68519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41">
            <a:extLst>
              <a:ext uri="{FF2B5EF4-FFF2-40B4-BE49-F238E27FC236}">
                <a16:creationId xmlns:a16="http://schemas.microsoft.com/office/drawing/2014/main" id="{301AA37F-FD8F-954F-B0C6-4ADE5E626F21}"/>
              </a:ext>
            </a:extLst>
          </p:cNvPr>
          <p:cNvCxnSpPr>
            <a:cxnSpLocks/>
            <a:stCxn id="343" idx="7"/>
            <a:endCxn id="7" idx="2"/>
          </p:cNvCxnSpPr>
          <p:nvPr/>
        </p:nvCxnSpPr>
        <p:spPr>
          <a:xfrm rot="5400000" flipH="1" flipV="1">
            <a:off x="2698577" y="4069024"/>
            <a:ext cx="1216852" cy="1304051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41">
            <a:extLst>
              <a:ext uri="{FF2B5EF4-FFF2-40B4-BE49-F238E27FC236}">
                <a16:creationId xmlns:a16="http://schemas.microsoft.com/office/drawing/2014/main" id="{D08C322F-7B21-4C4B-BAD4-1273BC0CB965}"/>
              </a:ext>
            </a:extLst>
          </p:cNvPr>
          <p:cNvCxnSpPr>
            <a:cxnSpLocks/>
            <a:stCxn id="345" idx="7"/>
            <a:endCxn id="8" idx="3"/>
          </p:cNvCxnSpPr>
          <p:nvPr/>
        </p:nvCxnSpPr>
        <p:spPr>
          <a:xfrm rot="5400000" flipH="1" flipV="1">
            <a:off x="3185441" y="3457261"/>
            <a:ext cx="577499" cy="9920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41">
            <a:extLst>
              <a:ext uri="{FF2B5EF4-FFF2-40B4-BE49-F238E27FC236}">
                <a16:creationId xmlns:a16="http://schemas.microsoft.com/office/drawing/2014/main" id="{7FEFBF25-09F2-674B-88FE-059C7A3E1AF0}"/>
              </a:ext>
            </a:extLst>
          </p:cNvPr>
          <p:cNvCxnSpPr>
            <a:cxnSpLocks/>
            <a:stCxn id="347" idx="6"/>
            <a:endCxn id="8" idx="2"/>
          </p:cNvCxnSpPr>
          <p:nvPr/>
        </p:nvCxnSpPr>
        <p:spPr>
          <a:xfrm flipV="1">
            <a:off x="3072908" y="3515172"/>
            <a:ext cx="731593" cy="21299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41">
            <a:extLst>
              <a:ext uri="{FF2B5EF4-FFF2-40B4-BE49-F238E27FC236}">
                <a16:creationId xmlns:a16="http://schemas.microsoft.com/office/drawing/2014/main" id="{5444B3AF-EFA5-2740-9D3D-58A71E6E670E}"/>
              </a:ext>
            </a:extLst>
          </p:cNvPr>
          <p:cNvCxnSpPr>
            <a:cxnSpLocks/>
            <a:stCxn id="349" idx="6"/>
            <a:endCxn id="8" idx="1"/>
          </p:cNvCxnSpPr>
          <p:nvPr/>
        </p:nvCxnSpPr>
        <p:spPr>
          <a:xfrm>
            <a:off x="3378815" y="3161162"/>
            <a:ext cx="591419" cy="204627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C570682D-B548-AF4A-A7FD-C9191E505CF2}"/>
              </a:ext>
            </a:extLst>
          </p:cNvPr>
          <p:cNvSpPr/>
          <p:nvPr/>
        </p:nvSpPr>
        <p:spPr>
          <a:xfrm>
            <a:off x="7776392" y="1610147"/>
            <a:ext cx="885635" cy="3593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Bluefish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2397D5C9-2E89-4D42-99AA-A53DAE07C242}"/>
              </a:ext>
            </a:extLst>
          </p:cNvPr>
          <p:cNvSpPr/>
          <p:nvPr/>
        </p:nvSpPr>
        <p:spPr>
          <a:xfrm>
            <a:off x="8660946" y="1435819"/>
            <a:ext cx="792759" cy="32169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Anjuta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C5690607-BFF3-2B43-9799-A61097287571}"/>
              </a:ext>
            </a:extLst>
          </p:cNvPr>
          <p:cNvSpPr/>
          <p:nvPr/>
        </p:nvSpPr>
        <p:spPr>
          <a:xfrm>
            <a:off x="9888210" y="1488882"/>
            <a:ext cx="994580" cy="40359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Kdevelop</a:t>
            </a:r>
            <a:r>
              <a:rPr lang="en-CA" sz="1050" dirty="0">
                <a:solidFill>
                  <a:schemeClr val="tx1"/>
                </a:solidFill>
              </a:rPr>
              <a:t>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4038851-583D-5B4A-8943-2B76022811EE}"/>
              </a:ext>
            </a:extLst>
          </p:cNvPr>
          <p:cNvSpPr/>
          <p:nvPr/>
        </p:nvSpPr>
        <p:spPr>
          <a:xfrm>
            <a:off x="8831509" y="2060632"/>
            <a:ext cx="739994" cy="3002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>
                <a:solidFill>
                  <a:schemeClr val="tx1"/>
                </a:solidFill>
              </a:rPr>
              <a:t>Nmap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07C8380-D5FD-C64E-AD97-C68D79FC773C}"/>
              </a:ext>
            </a:extLst>
          </p:cNvPr>
          <p:cNvSpPr/>
          <p:nvPr/>
        </p:nvSpPr>
        <p:spPr>
          <a:xfrm>
            <a:off x="8851066" y="2622441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ClamAV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E11D861F-8B11-E34D-87DA-A73298150598}"/>
              </a:ext>
            </a:extLst>
          </p:cNvPr>
          <p:cNvSpPr/>
          <p:nvPr/>
        </p:nvSpPr>
        <p:spPr>
          <a:xfrm>
            <a:off x="8316723" y="356778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Snort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809A264-5E90-C148-A5C5-828DB0F4A4F0}"/>
              </a:ext>
            </a:extLst>
          </p:cNvPr>
          <p:cNvSpPr/>
          <p:nvPr/>
        </p:nvSpPr>
        <p:spPr>
          <a:xfrm>
            <a:off x="8953008" y="4399062"/>
            <a:ext cx="890204" cy="3612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Drivers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79528B7-F028-8B47-A507-9917163FDB2B}"/>
              </a:ext>
            </a:extLst>
          </p:cNvPr>
          <p:cNvSpPr/>
          <p:nvPr/>
        </p:nvSpPr>
        <p:spPr>
          <a:xfrm>
            <a:off x="9571503" y="4864754"/>
            <a:ext cx="803277" cy="3259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Google Drive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E0A531B-6CA1-4047-92C3-E97CFEB0E18D}"/>
              </a:ext>
            </a:extLst>
          </p:cNvPr>
          <p:cNvSpPr/>
          <p:nvPr/>
        </p:nvSpPr>
        <p:spPr>
          <a:xfrm>
            <a:off x="8737057" y="5166313"/>
            <a:ext cx="1091799" cy="4430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Adobe Photoshop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929728-916D-9947-A381-93B268D6DED7}"/>
              </a:ext>
            </a:extLst>
          </p:cNvPr>
          <p:cNvSpPr/>
          <p:nvPr/>
        </p:nvSpPr>
        <p:spPr>
          <a:xfrm>
            <a:off x="6234101" y="4615519"/>
            <a:ext cx="1155518" cy="4689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Application Support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94B6119-5FF8-0A4B-9AE9-176E9B9EAC72}"/>
              </a:ext>
            </a:extLst>
          </p:cNvPr>
          <p:cNvSpPr/>
          <p:nvPr/>
        </p:nvSpPr>
        <p:spPr>
          <a:xfrm>
            <a:off x="6214132" y="5709497"/>
            <a:ext cx="906089" cy="3676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Live CD and USB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6BF66550-3E18-6A44-83D1-205A97FE05F8}"/>
              </a:ext>
            </a:extLst>
          </p:cNvPr>
          <p:cNvSpPr/>
          <p:nvPr/>
        </p:nvSpPr>
        <p:spPr>
          <a:xfrm>
            <a:off x="4649209" y="4506018"/>
            <a:ext cx="1239549" cy="503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Keyboard Modification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4F684796-9BA7-D648-A344-3E0486E6EE3E}"/>
              </a:ext>
            </a:extLst>
          </p:cNvPr>
          <p:cNvSpPr/>
          <p:nvPr/>
        </p:nvSpPr>
        <p:spPr>
          <a:xfrm>
            <a:off x="3741273" y="5353523"/>
            <a:ext cx="1294511" cy="52530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/sbin – System Binaries</a:t>
            </a:r>
            <a:endParaRPr lang="en-CA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AA8C1408-C613-314A-B3F9-E82F45C8EC18}"/>
              </a:ext>
            </a:extLst>
          </p:cNvPr>
          <p:cNvSpPr/>
          <p:nvPr/>
        </p:nvSpPr>
        <p:spPr>
          <a:xfrm>
            <a:off x="2859269" y="4649548"/>
            <a:ext cx="1228236" cy="4984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/bin – User Binaries</a:t>
            </a:r>
            <a:endParaRPr lang="en-CA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3D11449-E1B5-CB4E-9DF7-D113ECD2CDDC}"/>
              </a:ext>
            </a:extLst>
          </p:cNvPr>
          <p:cNvSpPr/>
          <p:nvPr/>
        </p:nvSpPr>
        <p:spPr>
          <a:xfrm>
            <a:off x="1816346" y="5271087"/>
            <a:ext cx="982518" cy="39869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 – Root</a:t>
            </a:r>
            <a:endParaRPr lang="en-CA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6C332300-90F5-A44D-B9AF-499F88D42245}"/>
              </a:ext>
            </a:extLst>
          </p:cNvPr>
          <p:cNvSpPr/>
          <p:nvPr/>
        </p:nvSpPr>
        <p:spPr>
          <a:xfrm>
            <a:off x="2265416" y="4192432"/>
            <a:ext cx="835015" cy="3388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Puppet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74E539A-A436-314D-8975-A65B89A3CD23}"/>
              </a:ext>
            </a:extLst>
          </p:cNvPr>
          <p:cNvSpPr/>
          <p:nvPr/>
        </p:nvSpPr>
        <p:spPr>
          <a:xfrm>
            <a:off x="1752271" y="3460215"/>
            <a:ext cx="1320637" cy="5359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Performance Co-Pilot (PCP)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51C1640-EDF3-F94B-BD2A-06ACECE954DD}"/>
              </a:ext>
            </a:extLst>
          </p:cNvPr>
          <p:cNvSpPr/>
          <p:nvPr/>
        </p:nvSpPr>
        <p:spPr>
          <a:xfrm>
            <a:off x="2531434" y="2989231"/>
            <a:ext cx="847381" cy="3438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Cockpit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96" name="Curved Connector 53">
            <a:extLst>
              <a:ext uri="{FF2B5EF4-FFF2-40B4-BE49-F238E27FC236}">
                <a16:creationId xmlns:a16="http://schemas.microsoft.com/office/drawing/2014/main" id="{5B7F9A49-A8C2-1344-A965-C57074576200}"/>
              </a:ext>
            </a:extLst>
          </p:cNvPr>
          <p:cNvCxnSpPr>
            <a:cxnSpLocks/>
            <a:stCxn id="1011" idx="3"/>
            <a:endCxn id="27" idx="0"/>
          </p:cNvCxnSpPr>
          <p:nvPr/>
        </p:nvCxnSpPr>
        <p:spPr>
          <a:xfrm>
            <a:off x="1193589" y="1764970"/>
            <a:ext cx="1126261" cy="50991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52">
            <a:extLst>
              <a:ext uri="{FF2B5EF4-FFF2-40B4-BE49-F238E27FC236}">
                <a16:creationId xmlns:a16="http://schemas.microsoft.com/office/drawing/2014/main" id="{CDE81267-F61B-A646-BB3B-5BACDB025DF3}"/>
              </a:ext>
            </a:extLst>
          </p:cNvPr>
          <p:cNvCxnSpPr>
            <a:cxnSpLocks/>
            <a:stCxn id="868" idx="2"/>
            <a:endCxn id="26" idx="1"/>
          </p:cNvCxnSpPr>
          <p:nvPr/>
        </p:nvCxnSpPr>
        <p:spPr>
          <a:xfrm rot="16200000" flipH="1">
            <a:off x="1143645" y="714753"/>
            <a:ext cx="189826" cy="125019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52">
            <a:extLst>
              <a:ext uri="{FF2B5EF4-FFF2-40B4-BE49-F238E27FC236}">
                <a16:creationId xmlns:a16="http://schemas.microsoft.com/office/drawing/2014/main" id="{35EB5E29-C555-2042-BF0F-92CD9B866B4B}"/>
              </a:ext>
            </a:extLst>
          </p:cNvPr>
          <p:cNvCxnSpPr>
            <a:cxnSpLocks/>
            <a:stCxn id="870" idx="2"/>
            <a:endCxn id="26" idx="0"/>
          </p:cNvCxnSpPr>
          <p:nvPr/>
        </p:nvCxnSpPr>
        <p:spPr>
          <a:xfrm rot="16200000" flipH="1">
            <a:off x="1069500" y="263606"/>
            <a:ext cx="805467" cy="142834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7">
            <a:extLst>
              <a:ext uri="{FF2B5EF4-FFF2-40B4-BE49-F238E27FC236}">
                <a16:creationId xmlns:a16="http://schemas.microsoft.com/office/drawing/2014/main" id="{910FE901-37DB-8E41-A652-19AFF25BC0FE}"/>
              </a:ext>
            </a:extLst>
          </p:cNvPr>
          <p:cNvCxnSpPr>
            <a:cxnSpLocks/>
            <a:stCxn id="872" idx="2"/>
            <a:endCxn id="213" idx="1"/>
          </p:cNvCxnSpPr>
          <p:nvPr/>
        </p:nvCxnSpPr>
        <p:spPr>
          <a:xfrm rot="5400000">
            <a:off x="3906963" y="1570326"/>
            <a:ext cx="346317" cy="3637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7">
            <a:extLst>
              <a:ext uri="{FF2B5EF4-FFF2-40B4-BE49-F238E27FC236}">
                <a16:creationId xmlns:a16="http://schemas.microsoft.com/office/drawing/2014/main" id="{F354BA49-519A-5446-AD3C-06FA57E28097}"/>
              </a:ext>
            </a:extLst>
          </p:cNvPr>
          <p:cNvCxnSpPr>
            <a:cxnSpLocks/>
            <a:stCxn id="874" idx="3"/>
            <a:endCxn id="213" idx="0"/>
          </p:cNvCxnSpPr>
          <p:nvPr/>
        </p:nvCxnSpPr>
        <p:spPr>
          <a:xfrm flipH="1">
            <a:off x="4260157" y="1000594"/>
            <a:ext cx="1005088" cy="863950"/>
          </a:xfrm>
          <a:prstGeom prst="curvedConnector4">
            <a:avLst>
              <a:gd name="adj1" fmla="val -5241"/>
              <a:gd name="adj2" fmla="val 5717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7">
            <a:extLst>
              <a:ext uri="{FF2B5EF4-FFF2-40B4-BE49-F238E27FC236}">
                <a16:creationId xmlns:a16="http://schemas.microsoft.com/office/drawing/2014/main" id="{5C9C5BB1-EEEE-2C45-8D64-6EE548E5879E}"/>
              </a:ext>
            </a:extLst>
          </p:cNvPr>
          <p:cNvCxnSpPr>
            <a:cxnSpLocks/>
            <a:stCxn id="876" idx="1"/>
            <a:endCxn id="213" idx="7"/>
          </p:cNvCxnSpPr>
          <p:nvPr/>
        </p:nvCxnSpPr>
        <p:spPr>
          <a:xfrm rot="10800000" flipV="1">
            <a:off x="4622087" y="1760579"/>
            <a:ext cx="108653" cy="16480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47">
            <a:extLst>
              <a:ext uri="{FF2B5EF4-FFF2-40B4-BE49-F238E27FC236}">
                <a16:creationId xmlns:a16="http://schemas.microsoft.com/office/drawing/2014/main" id="{FCF5A014-7001-4448-A6B8-0F5E66A18903}"/>
              </a:ext>
            </a:extLst>
          </p:cNvPr>
          <p:cNvCxnSpPr>
            <a:cxnSpLocks/>
            <a:stCxn id="878" idx="3"/>
            <a:endCxn id="215" idx="1"/>
          </p:cNvCxnSpPr>
          <p:nvPr/>
        </p:nvCxnSpPr>
        <p:spPr>
          <a:xfrm>
            <a:off x="5219326" y="251422"/>
            <a:ext cx="385672" cy="783471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47">
            <a:extLst>
              <a:ext uri="{FF2B5EF4-FFF2-40B4-BE49-F238E27FC236}">
                <a16:creationId xmlns:a16="http://schemas.microsoft.com/office/drawing/2014/main" id="{21354C90-107F-C84E-AF49-C7E6A2F909AF}"/>
              </a:ext>
            </a:extLst>
          </p:cNvPr>
          <p:cNvCxnSpPr>
            <a:cxnSpLocks/>
            <a:stCxn id="880" idx="2"/>
            <a:endCxn id="215" idx="0"/>
          </p:cNvCxnSpPr>
          <p:nvPr/>
        </p:nvCxnSpPr>
        <p:spPr>
          <a:xfrm rot="5400000">
            <a:off x="5801277" y="677588"/>
            <a:ext cx="426170" cy="181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urved Connector 47">
            <a:extLst>
              <a:ext uri="{FF2B5EF4-FFF2-40B4-BE49-F238E27FC236}">
                <a16:creationId xmlns:a16="http://schemas.microsoft.com/office/drawing/2014/main" id="{6C7CC268-A196-FD4D-8E40-962EEB92C47E}"/>
              </a:ext>
            </a:extLst>
          </p:cNvPr>
          <p:cNvCxnSpPr>
            <a:cxnSpLocks/>
            <a:stCxn id="882" idx="2"/>
            <a:endCxn id="215" idx="7"/>
          </p:cNvCxnSpPr>
          <p:nvPr/>
        </p:nvCxnSpPr>
        <p:spPr>
          <a:xfrm rot="5400000">
            <a:off x="6469953" y="743642"/>
            <a:ext cx="63726" cy="51877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urved Connector 47">
            <a:extLst>
              <a:ext uri="{FF2B5EF4-FFF2-40B4-BE49-F238E27FC236}">
                <a16:creationId xmlns:a16="http://schemas.microsoft.com/office/drawing/2014/main" id="{9026B1F0-A66F-084A-B413-6DE034961526}"/>
              </a:ext>
            </a:extLst>
          </p:cNvPr>
          <p:cNvCxnSpPr>
            <a:cxnSpLocks/>
            <a:stCxn id="884" idx="2"/>
            <a:endCxn id="217" idx="2"/>
          </p:cNvCxnSpPr>
          <p:nvPr/>
        </p:nvCxnSpPr>
        <p:spPr>
          <a:xfrm rot="5400000">
            <a:off x="6124344" y="2044796"/>
            <a:ext cx="418688" cy="245714"/>
          </a:xfrm>
          <a:prstGeom prst="curvedConnector4">
            <a:avLst>
              <a:gd name="adj1" fmla="val 35437"/>
              <a:gd name="adj2" fmla="val 19303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urved Connector 47">
            <a:extLst>
              <a:ext uri="{FF2B5EF4-FFF2-40B4-BE49-F238E27FC236}">
                <a16:creationId xmlns:a16="http://schemas.microsoft.com/office/drawing/2014/main" id="{DFF7C53D-C1B9-7A4F-8947-7482E80685F6}"/>
              </a:ext>
            </a:extLst>
          </p:cNvPr>
          <p:cNvCxnSpPr>
            <a:cxnSpLocks/>
            <a:stCxn id="217" idx="1"/>
            <a:endCxn id="886" idx="2"/>
          </p:cNvCxnSpPr>
          <p:nvPr/>
        </p:nvCxnSpPr>
        <p:spPr>
          <a:xfrm rot="5400000" flipH="1" flipV="1">
            <a:off x="6380333" y="1524644"/>
            <a:ext cx="684640" cy="847607"/>
          </a:xfrm>
          <a:prstGeom prst="curvedConnector3">
            <a:avLst>
              <a:gd name="adj1" fmla="val 35258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urved Connector 47">
            <a:extLst>
              <a:ext uri="{FF2B5EF4-FFF2-40B4-BE49-F238E27FC236}">
                <a16:creationId xmlns:a16="http://schemas.microsoft.com/office/drawing/2014/main" id="{0E84744D-E578-F44C-A0B2-3547DBD627B5}"/>
              </a:ext>
            </a:extLst>
          </p:cNvPr>
          <p:cNvCxnSpPr>
            <a:cxnSpLocks/>
            <a:stCxn id="217" idx="7"/>
            <a:endCxn id="888" idx="1"/>
          </p:cNvCxnSpPr>
          <p:nvPr/>
        </p:nvCxnSpPr>
        <p:spPr>
          <a:xfrm rot="5400000" flipH="1" flipV="1">
            <a:off x="6719579" y="2203120"/>
            <a:ext cx="91908" cy="8338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urved Connector 47">
            <a:extLst>
              <a:ext uri="{FF2B5EF4-FFF2-40B4-BE49-F238E27FC236}">
                <a16:creationId xmlns:a16="http://schemas.microsoft.com/office/drawing/2014/main" id="{0D11AE4A-0BB5-9C48-A77D-A05D29F6BE8D}"/>
              </a:ext>
            </a:extLst>
          </p:cNvPr>
          <p:cNvCxnSpPr>
            <a:cxnSpLocks/>
            <a:stCxn id="315" idx="1"/>
            <a:endCxn id="890" idx="2"/>
          </p:cNvCxnSpPr>
          <p:nvPr/>
        </p:nvCxnSpPr>
        <p:spPr>
          <a:xfrm rot="16200000" flipV="1">
            <a:off x="6993938" y="750626"/>
            <a:ext cx="1282270" cy="54203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urved Connector 47">
            <a:extLst>
              <a:ext uri="{FF2B5EF4-FFF2-40B4-BE49-F238E27FC236}">
                <a16:creationId xmlns:a16="http://schemas.microsoft.com/office/drawing/2014/main" id="{878892E8-C1A3-494C-B91F-DA2A72A07756}"/>
              </a:ext>
            </a:extLst>
          </p:cNvPr>
          <p:cNvCxnSpPr>
            <a:cxnSpLocks/>
            <a:stCxn id="315" idx="0"/>
            <a:endCxn id="892" idx="2"/>
          </p:cNvCxnSpPr>
          <p:nvPr/>
        </p:nvCxnSpPr>
        <p:spPr>
          <a:xfrm rot="16200000" flipV="1">
            <a:off x="7902534" y="1293470"/>
            <a:ext cx="630608" cy="274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urved Connector 47">
            <a:extLst>
              <a:ext uri="{FF2B5EF4-FFF2-40B4-BE49-F238E27FC236}">
                <a16:creationId xmlns:a16="http://schemas.microsoft.com/office/drawing/2014/main" id="{1A74E0B5-8C6D-F449-9C5F-4B40A92C3A61}"/>
              </a:ext>
            </a:extLst>
          </p:cNvPr>
          <p:cNvCxnSpPr>
            <a:cxnSpLocks/>
            <a:stCxn id="315" idx="7"/>
            <a:endCxn id="894" idx="2"/>
          </p:cNvCxnSpPr>
          <p:nvPr/>
        </p:nvCxnSpPr>
        <p:spPr>
          <a:xfrm rot="5400000" flipH="1" flipV="1">
            <a:off x="8086261" y="902328"/>
            <a:ext cx="1206519" cy="31438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urved Connector 47">
            <a:extLst>
              <a:ext uri="{FF2B5EF4-FFF2-40B4-BE49-F238E27FC236}">
                <a16:creationId xmlns:a16="http://schemas.microsoft.com/office/drawing/2014/main" id="{2AE438BD-A96B-E747-973F-AFE93F58F5E4}"/>
              </a:ext>
            </a:extLst>
          </p:cNvPr>
          <p:cNvCxnSpPr>
            <a:cxnSpLocks/>
            <a:stCxn id="317" idx="0"/>
            <a:endCxn id="896" idx="2"/>
          </p:cNvCxnSpPr>
          <p:nvPr/>
        </p:nvCxnSpPr>
        <p:spPr>
          <a:xfrm rot="5400000" flipH="1" flipV="1">
            <a:off x="9085873" y="1081788"/>
            <a:ext cx="325485" cy="382579"/>
          </a:xfrm>
          <a:prstGeom prst="curvedConnector3">
            <a:avLst>
              <a:gd name="adj1" fmla="val 87752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47">
            <a:extLst>
              <a:ext uri="{FF2B5EF4-FFF2-40B4-BE49-F238E27FC236}">
                <a16:creationId xmlns:a16="http://schemas.microsoft.com/office/drawing/2014/main" id="{A303231D-C053-5C4F-BE5A-D7BA75A36E71}"/>
              </a:ext>
            </a:extLst>
          </p:cNvPr>
          <p:cNvCxnSpPr>
            <a:cxnSpLocks/>
            <a:stCxn id="317" idx="7"/>
            <a:endCxn id="898" idx="2"/>
          </p:cNvCxnSpPr>
          <p:nvPr/>
        </p:nvCxnSpPr>
        <p:spPr>
          <a:xfrm rot="5400000" flipH="1" flipV="1">
            <a:off x="9367676" y="438558"/>
            <a:ext cx="1014305" cy="1074441"/>
          </a:xfrm>
          <a:prstGeom prst="curvedConnector3">
            <a:avLst>
              <a:gd name="adj1" fmla="val 34457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urved Connector 47">
            <a:extLst>
              <a:ext uri="{FF2B5EF4-FFF2-40B4-BE49-F238E27FC236}">
                <a16:creationId xmlns:a16="http://schemas.microsoft.com/office/drawing/2014/main" id="{A5887FCF-8B52-F448-BD28-E0E6B62FE23A}"/>
              </a:ext>
            </a:extLst>
          </p:cNvPr>
          <p:cNvCxnSpPr>
            <a:cxnSpLocks/>
            <a:stCxn id="317" idx="6"/>
            <a:endCxn id="900" idx="1"/>
          </p:cNvCxnSpPr>
          <p:nvPr/>
        </p:nvCxnSpPr>
        <p:spPr>
          <a:xfrm flipV="1">
            <a:off x="9453705" y="479188"/>
            <a:ext cx="1640229" cy="1117479"/>
          </a:xfrm>
          <a:prstGeom prst="curvedConnector3">
            <a:avLst>
              <a:gd name="adj1" fmla="val 5428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urved Connector 47">
            <a:extLst>
              <a:ext uri="{FF2B5EF4-FFF2-40B4-BE49-F238E27FC236}">
                <a16:creationId xmlns:a16="http://schemas.microsoft.com/office/drawing/2014/main" id="{96769DEB-39C9-0A46-A0D6-D3007A32E5C6}"/>
              </a:ext>
            </a:extLst>
          </p:cNvPr>
          <p:cNvCxnSpPr>
            <a:cxnSpLocks/>
            <a:stCxn id="319" idx="7"/>
            <a:endCxn id="902" idx="1"/>
          </p:cNvCxnSpPr>
          <p:nvPr/>
        </p:nvCxnSpPr>
        <p:spPr>
          <a:xfrm rot="5400000" flipH="1" flipV="1">
            <a:off x="10612076" y="1068418"/>
            <a:ext cx="604630" cy="354509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urved Connector 47">
            <a:extLst>
              <a:ext uri="{FF2B5EF4-FFF2-40B4-BE49-F238E27FC236}">
                <a16:creationId xmlns:a16="http://schemas.microsoft.com/office/drawing/2014/main" id="{3ED7BC26-D7A9-F646-B5DA-93D7C8012FAB}"/>
              </a:ext>
            </a:extLst>
          </p:cNvPr>
          <p:cNvCxnSpPr>
            <a:cxnSpLocks/>
            <a:stCxn id="319" idx="6"/>
            <a:endCxn id="904" idx="1"/>
          </p:cNvCxnSpPr>
          <p:nvPr/>
        </p:nvCxnSpPr>
        <p:spPr>
          <a:xfrm flipV="1">
            <a:off x="10882790" y="1402415"/>
            <a:ext cx="158604" cy="28826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urved Connector 47">
            <a:extLst>
              <a:ext uri="{FF2B5EF4-FFF2-40B4-BE49-F238E27FC236}">
                <a16:creationId xmlns:a16="http://schemas.microsoft.com/office/drawing/2014/main" id="{C074AE48-823A-EE4C-AAA5-327F4E3825E6}"/>
              </a:ext>
            </a:extLst>
          </p:cNvPr>
          <p:cNvCxnSpPr>
            <a:cxnSpLocks/>
            <a:stCxn id="319" idx="5"/>
            <a:endCxn id="906" idx="1"/>
          </p:cNvCxnSpPr>
          <p:nvPr/>
        </p:nvCxnSpPr>
        <p:spPr>
          <a:xfrm rot="5400000" flipH="1" flipV="1">
            <a:off x="10868049" y="1664464"/>
            <a:ext cx="37993" cy="299819"/>
          </a:xfrm>
          <a:prstGeom prst="curvedConnector4">
            <a:avLst>
              <a:gd name="adj1" fmla="val -601690"/>
              <a:gd name="adj2" fmla="val 7429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Curved Connector 47">
            <a:extLst>
              <a:ext uri="{FF2B5EF4-FFF2-40B4-BE49-F238E27FC236}">
                <a16:creationId xmlns:a16="http://schemas.microsoft.com/office/drawing/2014/main" id="{BF13ED41-7184-F04C-9921-F76A9F6E854C}"/>
              </a:ext>
            </a:extLst>
          </p:cNvPr>
          <p:cNvCxnSpPr>
            <a:cxnSpLocks/>
            <a:stCxn id="321" idx="7"/>
            <a:endCxn id="908" idx="1"/>
          </p:cNvCxnSpPr>
          <p:nvPr/>
        </p:nvCxnSpPr>
        <p:spPr>
          <a:xfrm rot="16200000" flipH="1">
            <a:off x="9630370" y="1937371"/>
            <a:ext cx="18864" cy="353339"/>
          </a:xfrm>
          <a:prstGeom prst="curvedConnector4">
            <a:avLst>
              <a:gd name="adj1" fmla="val -1211832"/>
              <a:gd name="adj2" fmla="val 6533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47">
            <a:extLst>
              <a:ext uri="{FF2B5EF4-FFF2-40B4-BE49-F238E27FC236}">
                <a16:creationId xmlns:a16="http://schemas.microsoft.com/office/drawing/2014/main" id="{9398538C-5DAC-CF46-89C7-0C49554FCD06}"/>
              </a:ext>
            </a:extLst>
          </p:cNvPr>
          <p:cNvCxnSpPr>
            <a:cxnSpLocks/>
            <a:stCxn id="321" idx="5"/>
            <a:endCxn id="910" idx="1"/>
          </p:cNvCxnSpPr>
          <p:nvPr/>
        </p:nvCxnSpPr>
        <p:spPr>
          <a:xfrm rot="5400000" flipH="1" flipV="1">
            <a:off x="10157559" y="1507667"/>
            <a:ext cx="114847" cy="1503700"/>
          </a:xfrm>
          <a:prstGeom prst="curvedConnector4">
            <a:avLst>
              <a:gd name="adj1" fmla="val -199047"/>
              <a:gd name="adj2" fmla="val 53603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urved Connector 47">
            <a:extLst>
              <a:ext uri="{FF2B5EF4-FFF2-40B4-BE49-F238E27FC236}">
                <a16:creationId xmlns:a16="http://schemas.microsoft.com/office/drawing/2014/main" id="{AC7F3083-EF29-6F4A-8F7D-4FE746864EF7}"/>
              </a:ext>
            </a:extLst>
          </p:cNvPr>
          <p:cNvCxnSpPr>
            <a:cxnSpLocks/>
            <a:stCxn id="321" idx="4"/>
            <a:endCxn id="912" idx="1"/>
          </p:cNvCxnSpPr>
          <p:nvPr/>
        </p:nvCxnSpPr>
        <p:spPr>
          <a:xfrm rot="16200000" flipH="1">
            <a:off x="9642109" y="1920312"/>
            <a:ext cx="255738" cy="1136945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urved Connector 47">
            <a:extLst>
              <a:ext uri="{FF2B5EF4-FFF2-40B4-BE49-F238E27FC236}">
                <a16:creationId xmlns:a16="http://schemas.microsoft.com/office/drawing/2014/main" id="{A2C3DC1C-D9C3-FA48-8D06-3E454CBB20C5}"/>
              </a:ext>
            </a:extLst>
          </p:cNvPr>
          <p:cNvCxnSpPr>
            <a:cxnSpLocks/>
            <a:stCxn id="914" idx="1"/>
            <a:endCxn id="323" idx="6"/>
          </p:cNvCxnSpPr>
          <p:nvPr/>
        </p:nvCxnSpPr>
        <p:spPr>
          <a:xfrm rot="10800000">
            <a:off x="9763943" y="2807662"/>
            <a:ext cx="307966" cy="14611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urved Connector 47">
            <a:extLst>
              <a:ext uri="{FF2B5EF4-FFF2-40B4-BE49-F238E27FC236}">
                <a16:creationId xmlns:a16="http://schemas.microsoft.com/office/drawing/2014/main" id="{83FBAFC5-3ACB-7B44-9713-2E72E1ADDEF9}"/>
              </a:ext>
            </a:extLst>
          </p:cNvPr>
          <p:cNvCxnSpPr>
            <a:cxnSpLocks/>
            <a:stCxn id="916" idx="1"/>
            <a:endCxn id="323" idx="5"/>
          </p:cNvCxnSpPr>
          <p:nvPr/>
        </p:nvCxnSpPr>
        <p:spPr>
          <a:xfrm rot="10800000">
            <a:off x="9630255" y="2938631"/>
            <a:ext cx="935160" cy="360289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urved Connector 47">
            <a:extLst>
              <a:ext uri="{FF2B5EF4-FFF2-40B4-BE49-F238E27FC236}">
                <a16:creationId xmlns:a16="http://schemas.microsoft.com/office/drawing/2014/main" id="{F75EF1CF-3A77-344C-BD0C-30D158C57531}"/>
              </a:ext>
            </a:extLst>
          </p:cNvPr>
          <p:cNvCxnSpPr>
            <a:cxnSpLocks/>
            <a:stCxn id="918" idx="1"/>
            <a:endCxn id="323" idx="4"/>
          </p:cNvCxnSpPr>
          <p:nvPr/>
        </p:nvCxnSpPr>
        <p:spPr>
          <a:xfrm rot="10800000">
            <a:off x="9307506" y="2992880"/>
            <a:ext cx="1784141" cy="61381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urved Connector 47">
            <a:extLst>
              <a:ext uri="{FF2B5EF4-FFF2-40B4-BE49-F238E27FC236}">
                <a16:creationId xmlns:a16="http://schemas.microsoft.com/office/drawing/2014/main" id="{20C7CF60-0102-E042-A9DB-BB7F7E9AC966}"/>
              </a:ext>
            </a:extLst>
          </p:cNvPr>
          <p:cNvCxnSpPr>
            <a:cxnSpLocks/>
            <a:stCxn id="920" idx="1"/>
            <a:endCxn id="325" idx="6"/>
          </p:cNvCxnSpPr>
          <p:nvPr/>
        </p:nvCxnSpPr>
        <p:spPr>
          <a:xfrm rot="10800000">
            <a:off x="9229600" y="3753004"/>
            <a:ext cx="177798" cy="2659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urved Connector 47">
            <a:extLst>
              <a:ext uri="{FF2B5EF4-FFF2-40B4-BE49-F238E27FC236}">
                <a16:creationId xmlns:a16="http://schemas.microsoft.com/office/drawing/2014/main" id="{6835869A-7B92-B64F-A7CD-16CF6F84C734}"/>
              </a:ext>
            </a:extLst>
          </p:cNvPr>
          <p:cNvCxnSpPr>
            <a:cxnSpLocks/>
            <a:stCxn id="922" idx="1"/>
            <a:endCxn id="325" idx="5"/>
          </p:cNvCxnSpPr>
          <p:nvPr/>
        </p:nvCxnSpPr>
        <p:spPr>
          <a:xfrm rot="10800000">
            <a:off x="9095913" y="3883973"/>
            <a:ext cx="1545197" cy="153607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urved Connector 47">
            <a:extLst>
              <a:ext uri="{FF2B5EF4-FFF2-40B4-BE49-F238E27FC236}">
                <a16:creationId xmlns:a16="http://schemas.microsoft.com/office/drawing/2014/main" id="{FF26E9D9-A76C-224A-8579-9C1FDC5C0608}"/>
              </a:ext>
            </a:extLst>
          </p:cNvPr>
          <p:cNvCxnSpPr>
            <a:cxnSpLocks/>
            <a:stCxn id="924" idx="1"/>
            <a:endCxn id="325" idx="4"/>
          </p:cNvCxnSpPr>
          <p:nvPr/>
        </p:nvCxnSpPr>
        <p:spPr>
          <a:xfrm rot="10800000" flipH="1">
            <a:off x="8678362" y="3938223"/>
            <a:ext cx="94800" cy="238327"/>
          </a:xfrm>
          <a:prstGeom prst="curvedConnector4">
            <a:avLst>
              <a:gd name="adj1" fmla="val -241139"/>
              <a:gd name="adj2" fmla="val 8228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47">
            <a:extLst>
              <a:ext uri="{FF2B5EF4-FFF2-40B4-BE49-F238E27FC236}">
                <a16:creationId xmlns:a16="http://schemas.microsoft.com/office/drawing/2014/main" id="{0766863D-B663-B24E-AF78-28A197A9C1DD}"/>
              </a:ext>
            </a:extLst>
          </p:cNvPr>
          <p:cNvCxnSpPr>
            <a:cxnSpLocks/>
            <a:stCxn id="926" idx="1"/>
            <a:endCxn id="327" idx="7"/>
          </p:cNvCxnSpPr>
          <p:nvPr/>
        </p:nvCxnSpPr>
        <p:spPr>
          <a:xfrm rot="10800000" flipV="1">
            <a:off x="9712846" y="4380300"/>
            <a:ext cx="175365" cy="71663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urved Connector 47">
            <a:extLst>
              <a:ext uri="{FF2B5EF4-FFF2-40B4-BE49-F238E27FC236}">
                <a16:creationId xmlns:a16="http://schemas.microsoft.com/office/drawing/2014/main" id="{9E4F29BF-5B48-F747-8E04-6C0C2516CD4A}"/>
              </a:ext>
            </a:extLst>
          </p:cNvPr>
          <p:cNvCxnSpPr>
            <a:cxnSpLocks/>
            <a:stCxn id="928" idx="1"/>
            <a:endCxn id="327" idx="6"/>
          </p:cNvCxnSpPr>
          <p:nvPr/>
        </p:nvCxnSpPr>
        <p:spPr>
          <a:xfrm rot="10800000">
            <a:off x="9843212" y="4579682"/>
            <a:ext cx="1105702" cy="214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urved Connector 47">
            <a:extLst>
              <a:ext uri="{FF2B5EF4-FFF2-40B4-BE49-F238E27FC236}">
                <a16:creationId xmlns:a16="http://schemas.microsoft.com/office/drawing/2014/main" id="{F2DCB63C-7DA5-5F48-B1C3-B5E420C65757}"/>
              </a:ext>
            </a:extLst>
          </p:cNvPr>
          <p:cNvCxnSpPr>
            <a:cxnSpLocks/>
            <a:stCxn id="930" idx="1"/>
            <a:endCxn id="327" idx="5"/>
          </p:cNvCxnSpPr>
          <p:nvPr/>
        </p:nvCxnSpPr>
        <p:spPr>
          <a:xfrm rot="10800000">
            <a:off x="9712845" y="4707399"/>
            <a:ext cx="1233826" cy="168295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urved Connector 47">
            <a:extLst>
              <a:ext uri="{FF2B5EF4-FFF2-40B4-BE49-F238E27FC236}">
                <a16:creationId xmlns:a16="http://schemas.microsoft.com/office/drawing/2014/main" id="{552545DC-0714-1147-AD29-DDC06AA15855}"/>
              </a:ext>
            </a:extLst>
          </p:cNvPr>
          <p:cNvCxnSpPr>
            <a:cxnSpLocks/>
            <a:stCxn id="932" idx="1"/>
            <a:endCxn id="329" idx="6"/>
          </p:cNvCxnSpPr>
          <p:nvPr/>
        </p:nvCxnSpPr>
        <p:spPr>
          <a:xfrm rot="10800000">
            <a:off x="10374781" y="5027736"/>
            <a:ext cx="484721" cy="2331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urved Connector 47">
            <a:extLst>
              <a:ext uri="{FF2B5EF4-FFF2-40B4-BE49-F238E27FC236}">
                <a16:creationId xmlns:a16="http://schemas.microsoft.com/office/drawing/2014/main" id="{675245A2-7DF9-DF49-BCF5-9F25061E8198}"/>
              </a:ext>
            </a:extLst>
          </p:cNvPr>
          <p:cNvCxnSpPr>
            <a:cxnSpLocks/>
            <a:stCxn id="934" idx="1"/>
            <a:endCxn id="329" idx="5"/>
          </p:cNvCxnSpPr>
          <p:nvPr/>
        </p:nvCxnSpPr>
        <p:spPr>
          <a:xfrm rot="10800000">
            <a:off x="10257144" y="5142982"/>
            <a:ext cx="535923" cy="525508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urved Connector 47">
            <a:extLst>
              <a:ext uri="{FF2B5EF4-FFF2-40B4-BE49-F238E27FC236}">
                <a16:creationId xmlns:a16="http://schemas.microsoft.com/office/drawing/2014/main" id="{5907B6CD-56B2-0041-83F2-943FE418FE20}"/>
              </a:ext>
            </a:extLst>
          </p:cNvPr>
          <p:cNvCxnSpPr>
            <a:cxnSpLocks/>
            <a:stCxn id="936" idx="1"/>
            <a:endCxn id="329" idx="4"/>
          </p:cNvCxnSpPr>
          <p:nvPr/>
        </p:nvCxnSpPr>
        <p:spPr>
          <a:xfrm rot="10800000">
            <a:off x="9973142" y="5190719"/>
            <a:ext cx="808482" cy="838605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urved Connector 47">
            <a:extLst>
              <a:ext uri="{FF2B5EF4-FFF2-40B4-BE49-F238E27FC236}">
                <a16:creationId xmlns:a16="http://schemas.microsoft.com/office/drawing/2014/main" id="{2B3BB903-661C-3040-875E-CE2D8164CD6D}"/>
              </a:ext>
            </a:extLst>
          </p:cNvPr>
          <p:cNvCxnSpPr>
            <a:cxnSpLocks/>
            <a:stCxn id="938" idx="1"/>
            <a:endCxn id="331" idx="5"/>
          </p:cNvCxnSpPr>
          <p:nvPr/>
        </p:nvCxnSpPr>
        <p:spPr>
          <a:xfrm rot="10800000">
            <a:off x="9668967" y="5544476"/>
            <a:ext cx="592657" cy="800413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urved Connector 47">
            <a:extLst>
              <a:ext uri="{FF2B5EF4-FFF2-40B4-BE49-F238E27FC236}">
                <a16:creationId xmlns:a16="http://schemas.microsoft.com/office/drawing/2014/main" id="{C6A9AA23-4682-9949-9C09-66FD4375614B}"/>
              </a:ext>
            </a:extLst>
          </p:cNvPr>
          <p:cNvCxnSpPr>
            <a:cxnSpLocks/>
            <a:stCxn id="940" idx="1"/>
            <a:endCxn id="331" idx="4"/>
          </p:cNvCxnSpPr>
          <p:nvPr/>
        </p:nvCxnSpPr>
        <p:spPr>
          <a:xfrm rot="10800000">
            <a:off x="9282958" y="5609358"/>
            <a:ext cx="1202235" cy="1050291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urved Connector 47">
            <a:extLst>
              <a:ext uri="{FF2B5EF4-FFF2-40B4-BE49-F238E27FC236}">
                <a16:creationId xmlns:a16="http://schemas.microsoft.com/office/drawing/2014/main" id="{F353170E-BEDE-1444-A174-F739EC113719}"/>
              </a:ext>
            </a:extLst>
          </p:cNvPr>
          <p:cNvCxnSpPr>
            <a:cxnSpLocks/>
            <a:stCxn id="944" idx="0"/>
            <a:endCxn id="331" idx="3"/>
          </p:cNvCxnSpPr>
          <p:nvPr/>
        </p:nvCxnSpPr>
        <p:spPr>
          <a:xfrm rot="16200000" flipV="1">
            <a:off x="8752807" y="5688615"/>
            <a:ext cx="331764" cy="4348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Curved Connector 47">
            <a:extLst>
              <a:ext uri="{FF2B5EF4-FFF2-40B4-BE49-F238E27FC236}">
                <a16:creationId xmlns:a16="http://schemas.microsoft.com/office/drawing/2014/main" id="{1E685C00-4D57-C144-9155-D8238943753B}"/>
              </a:ext>
            </a:extLst>
          </p:cNvPr>
          <p:cNvCxnSpPr>
            <a:cxnSpLocks/>
            <a:stCxn id="950" idx="1"/>
            <a:endCxn id="333" idx="6"/>
          </p:cNvCxnSpPr>
          <p:nvPr/>
        </p:nvCxnSpPr>
        <p:spPr>
          <a:xfrm rot="10800000">
            <a:off x="7389620" y="4849971"/>
            <a:ext cx="183835" cy="21895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urved Connector 47">
            <a:extLst>
              <a:ext uri="{FF2B5EF4-FFF2-40B4-BE49-F238E27FC236}">
                <a16:creationId xmlns:a16="http://schemas.microsoft.com/office/drawing/2014/main" id="{AE8E4BD4-550C-1342-83EE-FB62BD216517}"/>
              </a:ext>
            </a:extLst>
          </p:cNvPr>
          <p:cNvCxnSpPr>
            <a:cxnSpLocks/>
            <a:stCxn id="333" idx="4"/>
            <a:endCxn id="954" idx="0"/>
          </p:cNvCxnSpPr>
          <p:nvPr/>
        </p:nvCxnSpPr>
        <p:spPr>
          <a:xfrm rot="16200000" flipH="1">
            <a:off x="6964989" y="4931290"/>
            <a:ext cx="589274" cy="895533"/>
          </a:xfrm>
          <a:prstGeom prst="curvedConnector3">
            <a:avLst>
              <a:gd name="adj1" fmla="val 77631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urved Connector 47">
            <a:extLst>
              <a:ext uri="{FF2B5EF4-FFF2-40B4-BE49-F238E27FC236}">
                <a16:creationId xmlns:a16="http://schemas.microsoft.com/office/drawing/2014/main" id="{151D36AE-DF98-544D-B27A-0A158E6CFE6C}"/>
              </a:ext>
            </a:extLst>
          </p:cNvPr>
          <p:cNvCxnSpPr>
            <a:cxnSpLocks/>
            <a:stCxn id="333" idx="5"/>
            <a:endCxn id="952" idx="1"/>
          </p:cNvCxnSpPr>
          <p:nvPr/>
        </p:nvCxnSpPr>
        <p:spPr>
          <a:xfrm rot="16200000" flipH="1">
            <a:off x="7247472" y="4988676"/>
            <a:ext cx="444866" cy="49901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urved Connector 47">
            <a:extLst>
              <a:ext uri="{FF2B5EF4-FFF2-40B4-BE49-F238E27FC236}">
                <a16:creationId xmlns:a16="http://schemas.microsoft.com/office/drawing/2014/main" id="{BF882CA3-6950-864A-ACF5-E12CDE79D7DE}"/>
              </a:ext>
            </a:extLst>
          </p:cNvPr>
          <p:cNvCxnSpPr>
            <a:cxnSpLocks/>
            <a:stCxn id="335" idx="5"/>
            <a:endCxn id="956" idx="0"/>
          </p:cNvCxnSpPr>
          <p:nvPr/>
        </p:nvCxnSpPr>
        <p:spPr>
          <a:xfrm rot="16200000" flipH="1">
            <a:off x="7456388" y="5554474"/>
            <a:ext cx="227691" cy="116541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urved Connector 47">
            <a:extLst>
              <a:ext uri="{FF2B5EF4-FFF2-40B4-BE49-F238E27FC236}">
                <a16:creationId xmlns:a16="http://schemas.microsoft.com/office/drawing/2014/main" id="{9FAE0618-F20F-E646-B769-CD798D7A12B3}"/>
              </a:ext>
            </a:extLst>
          </p:cNvPr>
          <p:cNvCxnSpPr>
            <a:cxnSpLocks/>
            <a:stCxn id="335" idx="4"/>
            <a:endCxn id="958" idx="1"/>
          </p:cNvCxnSpPr>
          <p:nvPr/>
        </p:nvCxnSpPr>
        <p:spPr>
          <a:xfrm rot="16200000" flipH="1">
            <a:off x="6657455" y="6086903"/>
            <a:ext cx="496695" cy="47725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urved Connector 47">
            <a:extLst>
              <a:ext uri="{FF2B5EF4-FFF2-40B4-BE49-F238E27FC236}">
                <a16:creationId xmlns:a16="http://schemas.microsoft.com/office/drawing/2014/main" id="{4173D538-9684-AD40-B1A8-F1F4F7AAF783}"/>
              </a:ext>
            </a:extLst>
          </p:cNvPr>
          <p:cNvCxnSpPr>
            <a:cxnSpLocks/>
            <a:stCxn id="335" idx="3"/>
            <a:endCxn id="960" idx="1"/>
          </p:cNvCxnSpPr>
          <p:nvPr/>
        </p:nvCxnSpPr>
        <p:spPr>
          <a:xfrm rot="16200000" flipH="1">
            <a:off x="6537812" y="5832349"/>
            <a:ext cx="710555" cy="109252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urved Connector 47">
            <a:extLst>
              <a:ext uri="{FF2B5EF4-FFF2-40B4-BE49-F238E27FC236}">
                <a16:creationId xmlns:a16="http://schemas.microsoft.com/office/drawing/2014/main" id="{9AF06327-5E67-664D-89EA-0D4698BD4756}"/>
              </a:ext>
            </a:extLst>
          </p:cNvPr>
          <p:cNvCxnSpPr>
            <a:cxnSpLocks/>
            <a:stCxn id="337" idx="5"/>
            <a:endCxn id="962" idx="0"/>
          </p:cNvCxnSpPr>
          <p:nvPr/>
        </p:nvCxnSpPr>
        <p:spPr>
          <a:xfrm rot="16200000" flipH="1">
            <a:off x="5832947" y="4809638"/>
            <a:ext cx="113561" cy="36499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urved Connector 47">
            <a:extLst>
              <a:ext uri="{FF2B5EF4-FFF2-40B4-BE49-F238E27FC236}">
                <a16:creationId xmlns:a16="http://schemas.microsoft.com/office/drawing/2014/main" id="{B55ED8D0-7662-824B-8B21-2F1554D4B71B}"/>
              </a:ext>
            </a:extLst>
          </p:cNvPr>
          <p:cNvCxnSpPr>
            <a:cxnSpLocks/>
            <a:stCxn id="337" idx="4"/>
            <a:endCxn id="964" idx="1"/>
          </p:cNvCxnSpPr>
          <p:nvPr/>
        </p:nvCxnSpPr>
        <p:spPr>
          <a:xfrm rot="16200000" flipH="1">
            <a:off x="5179362" y="5098639"/>
            <a:ext cx="676469" cy="497225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Curved Connector 47">
            <a:extLst>
              <a:ext uri="{FF2B5EF4-FFF2-40B4-BE49-F238E27FC236}">
                <a16:creationId xmlns:a16="http://schemas.microsoft.com/office/drawing/2014/main" id="{DFF631D3-696C-8449-B1B8-B512626AD75A}"/>
              </a:ext>
            </a:extLst>
          </p:cNvPr>
          <p:cNvCxnSpPr>
            <a:cxnSpLocks/>
            <a:stCxn id="337" idx="3"/>
            <a:endCxn id="966" idx="0"/>
          </p:cNvCxnSpPr>
          <p:nvPr/>
        </p:nvCxnSpPr>
        <p:spPr>
          <a:xfrm rot="16200000" flipH="1">
            <a:off x="4775204" y="4990888"/>
            <a:ext cx="908208" cy="797142"/>
          </a:xfrm>
          <a:prstGeom prst="curvedConnector3">
            <a:avLst>
              <a:gd name="adj1" fmla="val 7075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47">
            <a:extLst>
              <a:ext uri="{FF2B5EF4-FFF2-40B4-BE49-F238E27FC236}">
                <a16:creationId xmlns:a16="http://schemas.microsoft.com/office/drawing/2014/main" id="{282F5228-D9C8-D44B-A10A-679553FBCB28}"/>
              </a:ext>
            </a:extLst>
          </p:cNvPr>
          <p:cNvCxnSpPr>
            <a:cxnSpLocks/>
            <a:stCxn id="968" idx="0"/>
            <a:endCxn id="339" idx="5"/>
          </p:cNvCxnSpPr>
          <p:nvPr/>
        </p:nvCxnSpPr>
        <p:spPr>
          <a:xfrm rot="16200000" flipV="1">
            <a:off x="5122677" y="5525428"/>
            <a:ext cx="549157" cy="1102095"/>
          </a:xfrm>
          <a:prstGeom prst="curvedConnector3">
            <a:avLst>
              <a:gd name="adj1" fmla="val 29908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urved Connector 47">
            <a:extLst>
              <a:ext uri="{FF2B5EF4-FFF2-40B4-BE49-F238E27FC236}">
                <a16:creationId xmlns:a16="http://schemas.microsoft.com/office/drawing/2014/main" id="{D71B1AF2-71B2-D247-9109-D77571A9DB4E}"/>
              </a:ext>
            </a:extLst>
          </p:cNvPr>
          <p:cNvCxnSpPr>
            <a:cxnSpLocks/>
            <a:stCxn id="970" idx="0"/>
            <a:endCxn id="339" idx="4"/>
          </p:cNvCxnSpPr>
          <p:nvPr/>
        </p:nvCxnSpPr>
        <p:spPr>
          <a:xfrm rot="16200000" flipV="1">
            <a:off x="4312023" y="5955332"/>
            <a:ext cx="597606" cy="44459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urved Connector 47">
            <a:extLst>
              <a:ext uri="{FF2B5EF4-FFF2-40B4-BE49-F238E27FC236}">
                <a16:creationId xmlns:a16="http://schemas.microsoft.com/office/drawing/2014/main" id="{95B54B7D-9B0F-E745-A427-49A750084241}"/>
              </a:ext>
            </a:extLst>
          </p:cNvPr>
          <p:cNvCxnSpPr>
            <a:cxnSpLocks/>
            <a:stCxn id="974" idx="0"/>
            <a:endCxn id="339" idx="3"/>
          </p:cNvCxnSpPr>
          <p:nvPr/>
        </p:nvCxnSpPr>
        <p:spPr>
          <a:xfrm rot="16200000" flipV="1">
            <a:off x="3875943" y="5856805"/>
            <a:ext cx="168971" cy="5915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urved Connector 47">
            <a:extLst>
              <a:ext uri="{FF2B5EF4-FFF2-40B4-BE49-F238E27FC236}">
                <a16:creationId xmlns:a16="http://schemas.microsoft.com/office/drawing/2014/main" id="{DC538D18-208C-D740-B9EE-D5EF47D60C46}"/>
              </a:ext>
            </a:extLst>
          </p:cNvPr>
          <p:cNvCxnSpPr>
            <a:cxnSpLocks/>
            <a:stCxn id="341" idx="5"/>
            <a:endCxn id="976" idx="0"/>
          </p:cNvCxnSpPr>
          <p:nvPr/>
        </p:nvCxnSpPr>
        <p:spPr>
          <a:xfrm rot="5400000">
            <a:off x="2960205" y="5272288"/>
            <a:ext cx="1144750" cy="750108"/>
          </a:xfrm>
          <a:prstGeom prst="curvedConnector3">
            <a:avLst>
              <a:gd name="adj1" fmla="val 39709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urved Connector 47">
            <a:extLst>
              <a:ext uri="{FF2B5EF4-FFF2-40B4-BE49-F238E27FC236}">
                <a16:creationId xmlns:a16="http://schemas.microsoft.com/office/drawing/2014/main" id="{95563263-C9DB-7248-A4A7-B9097DEA9A40}"/>
              </a:ext>
            </a:extLst>
          </p:cNvPr>
          <p:cNvCxnSpPr>
            <a:cxnSpLocks/>
            <a:stCxn id="341" idx="4"/>
            <a:endCxn id="980" idx="0"/>
          </p:cNvCxnSpPr>
          <p:nvPr/>
        </p:nvCxnSpPr>
        <p:spPr>
          <a:xfrm rot="5400000">
            <a:off x="2832204" y="5137144"/>
            <a:ext cx="630371" cy="65199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urved Connector 47">
            <a:extLst>
              <a:ext uri="{FF2B5EF4-FFF2-40B4-BE49-F238E27FC236}">
                <a16:creationId xmlns:a16="http://schemas.microsoft.com/office/drawing/2014/main" id="{9D290457-0338-3E4B-882B-3862C844AC41}"/>
              </a:ext>
            </a:extLst>
          </p:cNvPr>
          <p:cNvCxnSpPr>
            <a:cxnSpLocks/>
            <a:stCxn id="341" idx="3"/>
            <a:endCxn id="982" idx="0"/>
          </p:cNvCxnSpPr>
          <p:nvPr/>
        </p:nvCxnSpPr>
        <p:spPr>
          <a:xfrm rot="5400000">
            <a:off x="1925340" y="5258985"/>
            <a:ext cx="1297818" cy="92978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urved Connector 47">
            <a:extLst>
              <a:ext uri="{FF2B5EF4-FFF2-40B4-BE49-F238E27FC236}">
                <a16:creationId xmlns:a16="http://schemas.microsoft.com/office/drawing/2014/main" id="{FEA4D52C-44B3-BD4C-A3A7-D6535532CF7C}"/>
              </a:ext>
            </a:extLst>
          </p:cNvPr>
          <p:cNvCxnSpPr>
            <a:cxnSpLocks/>
            <a:stCxn id="343" idx="4"/>
            <a:endCxn id="984" idx="0"/>
          </p:cNvCxnSpPr>
          <p:nvPr/>
        </p:nvCxnSpPr>
        <p:spPr>
          <a:xfrm rot="5400000">
            <a:off x="1089708" y="5317501"/>
            <a:ext cx="865613" cy="1570182"/>
          </a:xfrm>
          <a:prstGeom prst="curvedConnector3">
            <a:avLst>
              <a:gd name="adj1" fmla="val 58845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urved Connector 47">
            <a:extLst>
              <a:ext uri="{FF2B5EF4-FFF2-40B4-BE49-F238E27FC236}">
                <a16:creationId xmlns:a16="http://schemas.microsoft.com/office/drawing/2014/main" id="{9D9CF474-91C6-D54B-AED6-97149E2CA187}"/>
              </a:ext>
            </a:extLst>
          </p:cNvPr>
          <p:cNvCxnSpPr>
            <a:cxnSpLocks/>
            <a:stCxn id="343" idx="3"/>
            <a:endCxn id="988" idx="3"/>
          </p:cNvCxnSpPr>
          <p:nvPr/>
        </p:nvCxnSpPr>
        <p:spPr>
          <a:xfrm rot="5400000">
            <a:off x="1470408" y="5593192"/>
            <a:ext cx="471618" cy="50803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urved Connector 47">
            <a:extLst>
              <a:ext uri="{FF2B5EF4-FFF2-40B4-BE49-F238E27FC236}">
                <a16:creationId xmlns:a16="http://schemas.microsoft.com/office/drawing/2014/main" id="{FD74D1D3-26B5-E440-802C-091C67FC96A2}"/>
              </a:ext>
            </a:extLst>
          </p:cNvPr>
          <p:cNvCxnSpPr>
            <a:cxnSpLocks/>
            <a:stCxn id="343" idx="2"/>
            <a:endCxn id="990" idx="3"/>
          </p:cNvCxnSpPr>
          <p:nvPr/>
        </p:nvCxnSpPr>
        <p:spPr>
          <a:xfrm rot="10800000" flipV="1">
            <a:off x="1059120" y="5470437"/>
            <a:ext cx="757227" cy="2864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urved Connector 47">
            <a:extLst>
              <a:ext uri="{FF2B5EF4-FFF2-40B4-BE49-F238E27FC236}">
                <a16:creationId xmlns:a16="http://schemas.microsoft.com/office/drawing/2014/main" id="{0B969E80-726E-1948-8868-92C0B5C872BF}"/>
              </a:ext>
            </a:extLst>
          </p:cNvPr>
          <p:cNvCxnSpPr>
            <a:cxnSpLocks/>
            <a:stCxn id="345" idx="4"/>
            <a:endCxn id="992" idx="3"/>
          </p:cNvCxnSpPr>
          <p:nvPr/>
        </p:nvCxnSpPr>
        <p:spPr>
          <a:xfrm rot="5400000">
            <a:off x="1613832" y="4290311"/>
            <a:ext cx="828129" cy="1310057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urved Connector 47">
            <a:extLst>
              <a:ext uri="{FF2B5EF4-FFF2-40B4-BE49-F238E27FC236}">
                <a16:creationId xmlns:a16="http://schemas.microsoft.com/office/drawing/2014/main" id="{223A8D4C-4670-DF4A-BACE-06E5213FE542}"/>
              </a:ext>
            </a:extLst>
          </p:cNvPr>
          <p:cNvCxnSpPr>
            <a:cxnSpLocks/>
            <a:stCxn id="345" idx="3"/>
            <a:endCxn id="994" idx="3"/>
          </p:cNvCxnSpPr>
          <p:nvPr/>
        </p:nvCxnSpPr>
        <p:spPr>
          <a:xfrm rot="5400000">
            <a:off x="1649049" y="4283801"/>
            <a:ext cx="540800" cy="936504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urved Connector 47">
            <a:extLst>
              <a:ext uri="{FF2B5EF4-FFF2-40B4-BE49-F238E27FC236}">
                <a16:creationId xmlns:a16="http://schemas.microsoft.com/office/drawing/2014/main" id="{DE909198-85BF-3249-8E39-EC2F1192138C}"/>
              </a:ext>
            </a:extLst>
          </p:cNvPr>
          <p:cNvCxnSpPr>
            <a:cxnSpLocks/>
            <a:stCxn id="347" idx="4"/>
            <a:endCxn id="999" idx="3"/>
          </p:cNvCxnSpPr>
          <p:nvPr/>
        </p:nvCxnSpPr>
        <p:spPr>
          <a:xfrm rot="5400000">
            <a:off x="2200963" y="4024630"/>
            <a:ext cx="240137" cy="183118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urved Connector 47">
            <a:extLst>
              <a:ext uri="{FF2B5EF4-FFF2-40B4-BE49-F238E27FC236}">
                <a16:creationId xmlns:a16="http://schemas.microsoft.com/office/drawing/2014/main" id="{0EB6416D-9ABC-D044-BE3E-CA7A38827647}"/>
              </a:ext>
            </a:extLst>
          </p:cNvPr>
          <p:cNvCxnSpPr>
            <a:cxnSpLocks/>
            <a:stCxn id="347" idx="3"/>
            <a:endCxn id="1001" idx="3"/>
          </p:cNvCxnSpPr>
          <p:nvPr/>
        </p:nvCxnSpPr>
        <p:spPr>
          <a:xfrm rot="5400000">
            <a:off x="1473392" y="3526891"/>
            <a:ext cx="81535" cy="863031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urved Connector 47">
            <a:extLst>
              <a:ext uri="{FF2B5EF4-FFF2-40B4-BE49-F238E27FC236}">
                <a16:creationId xmlns:a16="http://schemas.microsoft.com/office/drawing/2014/main" id="{4E0BB7DA-CC35-5449-BAC1-F6756D5449DB}"/>
              </a:ext>
            </a:extLst>
          </p:cNvPr>
          <p:cNvCxnSpPr>
            <a:cxnSpLocks/>
            <a:stCxn id="347" idx="2"/>
            <a:endCxn id="1003" idx="3"/>
          </p:cNvCxnSpPr>
          <p:nvPr/>
        </p:nvCxnSpPr>
        <p:spPr>
          <a:xfrm rot="10800000">
            <a:off x="1488733" y="3672066"/>
            <a:ext cx="263539" cy="5610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Curved Connector 47">
            <a:extLst>
              <a:ext uri="{FF2B5EF4-FFF2-40B4-BE49-F238E27FC236}">
                <a16:creationId xmlns:a16="http://schemas.microsoft.com/office/drawing/2014/main" id="{98FAAAD3-ECC2-064A-BC0F-FEC491A72A01}"/>
              </a:ext>
            </a:extLst>
          </p:cNvPr>
          <p:cNvCxnSpPr>
            <a:cxnSpLocks/>
            <a:stCxn id="349" idx="2"/>
            <a:endCxn id="1007" idx="2"/>
          </p:cNvCxnSpPr>
          <p:nvPr/>
        </p:nvCxnSpPr>
        <p:spPr>
          <a:xfrm rot="10800000">
            <a:off x="588266" y="3140572"/>
            <a:ext cx="1943168" cy="20591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Curved Connector 47">
            <a:extLst>
              <a:ext uri="{FF2B5EF4-FFF2-40B4-BE49-F238E27FC236}">
                <a16:creationId xmlns:a16="http://schemas.microsoft.com/office/drawing/2014/main" id="{832E7178-9410-DC4D-B080-B79408D1489A}"/>
              </a:ext>
            </a:extLst>
          </p:cNvPr>
          <p:cNvCxnSpPr>
            <a:cxnSpLocks/>
            <a:stCxn id="349" idx="3"/>
            <a:endCxn id="1005" idx="3"/>
          </p:cNvCxnSpPr>
          <p:nvPr/>
        </p:nvCxnSpPr>
        <p:spPr>
          <a:xfrm rot="5400000">
            <a:off x="1982565" y="2711102"/>
            <a:ext cx="101333" cy="1244598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Curved Connector 47">
            <a:extLst>
              <a:ext uri="{FF2B5EF4-FFF2-40B4-BE49-F238E27FC236}">
                <a16:creationId xmlns:a16="http://schemas.microsoft.com/office/drawing/2014/main" id="{4A3FE062-74D4-0C4E-8FB6-5079207B780D}"/>
              </a:ext>
            </a:extLst>
          </p:cNvPr>
          <p:cNvCxnSpPr>
            <a:cxnSpLocks/>
            <a:stCxn id="349" idx="1"/>
            <a:endCxn id="1009" idx="3"/>
          </p:cNvCxnSpPr>
          <p:nvPr/>
        </p:nvCxnSpPr>
        <p:spPr>
          <a:xfrm rot="16200000" flipV="1">
            <a:off x="2356671" y="2740728"/>
            <a:ext cx="62280" cy="535439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TextBox 867">
            <a:extLst>
              <a:ext uri="{FF2B5EF4-FFF2-40B4-BE49-F238E27FC236}">
                <a16:creationId xmlns:a16="http://schemas.microsoft.com/office/drawing/2014/main" id="{A257327B-4DED-8844-A3C0-CCE51A3D16F2}"/>
              </a:ext>
            </a:extLst>
          </p:cNvPr>
          <p:cNvSpPr txBox="1"/>
          <p:nvPr/>
        </p:nvSpPr>
        <p:spPr>
          <a:xfrm>
            <a:off x="39766" y="829438"/>
            <a:ext cx="1147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 the fourth most used internet browser in the year 2017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40881183-AFC0-5A4C-9A72-7824515B3284}"/>
              </a:ext>
            </a:extLst>
          </p:cNvPr>
          <p:cNvSpPr txBox="1"/>
          <p:nvPr/>
        </p:nvSpPr>
        <p:spPr>
          <a:xfrm>
            <a:off x="54400" y="51825"/>
            <a:ext cx="140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Detects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fraudulent </a:t>
            </a:r>
            <a:r>
              <a:rPr lang="en-US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behaviour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blocks popup advertisements, includes a private option for browsing, etc.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20C96B23-BD27-244D-97C5-40AD51E47705}"/>
              </a:ext>
            </a:extLst>
          </p:cNvPr>
          <p:cNvSpPr txBox="1"/>
          <p:nvPr/>
        </p:nvSpPr>
        <p:spPr>
          <a:xfrm>
            <a:off x="3704745" y="1271285"/>
            <a:ext cx="111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 application for editing images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EB121F36-EF44-634D-84FA-C4EFD9BB4AB9}"/>
              </a:ext>
            </a:extLst>
          </p:cNvPr>
          <p:cNvSpPr txBox="1"/>
          <p:nvPr/>
        </p:nvSpPr>
        <p:spPr>
          <a:xfrm>
            <a:off x="3772679" y="792845"/>
            <a:ext cx="1492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 ICC profile is included in this software to support multiple </a:t>
            </a:r>
            <a:r>
              <a:rPr lang="en-US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colour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spaces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AE486878-CFF9-7247-9C6E-DF47A3BA9981}"/>
              </a:ext>
            </a:extLst>
          </p:cNvPr>
          <p:cNvSpPr txBox="1"/>
          <p:nvPr/>
        </p:nvSpPr>
        <p:spPr>
          <a:xfrm>
            <a:off x="4730739" y="1498969"/>
            <a:ext cx="131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 of the original photo is kept until the last step for image rendering is reached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DB9E956E-3B5B-0B43-84DA-45B58641B2E4}"/>
              </a:ext>
            </a:extLst>
          </p:cNvPr>
          <p:cNvSpPr txBox="1"/>
          <p:nvPr/>
        </p:nvSpPr>
        <p:spPr>
          <a:xfrm>
            <a:off x="3815985" y="43673"/>
            <a:ext cx="1403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video editing software that can be used on multiple software platforms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6A61ADD3-C379-F143-87D4-C65D2069BA96}"/>
              </a:ext>
            </a:extLst>
          </p:cNvPr>
          <p:cNvSpPr txBox="1"/>
          <p:nvPr/>
        </p:nvSpPr>
        <p:spPr>
          <a:xfrm>
            <a:off x="5439905" y="31932"/>
            <a:ext cx="133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Can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correct </a:t>
            </a:r>
            <a:r>
              <a:rPr lang="en-US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colour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using </a:t>
            </a:r>
            <a:r>
              <a:rPr lang="en-US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colour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wheels, highlight images, add shadows to images, etc.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324245E-9CF9-4C4A-8855-F9CBDB8820D6}"/>
              </a:ext>
            </a:extLst>
          </p:cNvPr>
          <p:cNvSpPr txBox="1"/>
          <p:nvPr/>
        </p:nvSpPr>
        <p:spPr>
          <a:xfrm>
            <a:off x="6126052" y="540458"/>
            <a:ext cx="1270303" cy="43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ripple option is included for the process of trimming video clips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8E95645-7A95-B743-93AE-9F38315F1E50}"/>
              </a:ext>
            </a:extLst>
          </p:cNvPr>
          <p:cNvSpPr txBox="1"/>
          <p:nvPr/>
        </p:nvSpPr>
        <p:spPr>
          <a:xfrm>
            <a:off x="5972523" y="1546345"/>
            <a:ext cx="968043" cy="41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video player that plays uploaded video content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2AC15A88-720B-3344-BDF0-95A3C2534203}"/>
              </a:ext>
            </a:extLst>
          </p:cNvPr>
          <p:cNvSpPr txBox="1"/>
          <p:nvPr/>
        </p:nvSpPr>
        <p:spPr>
          <a:xfrm>
            <a:off x="6345428" y="1082907"/>
            <a:ext cx="160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work amount of the CPU is decreased because of the deciphering process that is performed by accelerated hardware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C2D262A5-EBF5-104D-B99A-28CC0BB4EFEF}"/>
              </a:ext>
            </a:extLst>
          </p:cNvPr>
          <p:cNvSpPr txBox="1"/>
          <p:nvPr/>
        </p:nvSpPr>
        <p:spPr>
          <a:xfrm>
            <a:off x="6807226" y="1991110"/>
            <a:ext cx="966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Video content in VLC can be watched offline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C452B823-3570-3E45-8A8A-C0A3AA5D1688}"/>
              </a:ext>
            </a:extLst>
          </p:cNvPr>
          <p:cNvSpPr txBox="1"/>
          <p:nvPr/>
        </p:nvSpPr>
        <p:spPr>
          <a:xfrm>
            <a:off x="6622667" y="72731"/>
            <a:ext cx="148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 access up to 3,500 documents at the same time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FCD69FFA-7F7D-AF4D-8A17-EF2F8F394691}"/>
              </a:ext>
            </a:extLst>
          </p:cNvPr>
          <p:cNvSpPr txBox="1"/>
          <p:nvPr/>
        </p:nvSpPr>
        <p:spPr>
          <a:xfrm>
            <a:off x="7524927" y="564041"/>
            <a:ext cx="138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There is no limit for how many times the redo and undo control can be used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46120222-C54D-A74E-87B8-1BEF652FB958}"/>
              </a:ext>
            </a:extLst>
          </p:cNvPr>
          <p:cNvSpPr txBox="1"/>
          <p:nvPr/>
        </p:nvSpPr>
        <p:spPr>
          <a:xfrm>
            <a:off x="8037312" y="40761"/>
            <a:ext cx="161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Highlighting for syntax can be modified and can be used for a number of other different languages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0697ED35-23CB-1646-B06B-F1BD26F75BB8}"/>
              </a:ext>
            </a:extLst>
          </p:cNvPr>
          <p:cNvSpPr txBox="1"/>
          <p:nvPr/>
        </p:nvSpPr>
        <p:spPr>
          <a:xfrm>
            <a:off x="8841808" y="694836"/>
            <a:ext cx="1196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two languages, C and C++ are used in this IDE programming tool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C121D70B-DAE1-4544-BF04-9604B35AC97D}"/>
              </a:ext>
            </a:extLst>
          </p:cNvPr>
          <p:cNvSpPr txBox="1"/>
          <p:nvPr/>
        </p:nvSpPr>
        <p:spPr>
          <a:xfrm>
            <a:off x="9591417" y="53127"/>
            <a:ext cx="1641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GUI’s tools can </a:t>
            </a:r>
            <a:r>
              <a:rPr lang="en-CA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modified by being dragged and dropped with your mouse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B1075382-6895-FD49-926E-8353395D7F29}"/>
              </a:ext>
            </a:extLst>
          </p:cNvPr>
          <p:cNvSpPr txBox="1"/>
          <p:nvPr/>
        </p:nvSpPr>
        <p:spPr>
          <a:xfrm>
            <a:off x="11093934" y="271439"/>
            <a:ext cx="10980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Multiple plug-ins for the plug-in system can be turned on and off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8C3BA9A2-7EBA-CF49-B0AA-9502F028BFF1}"/>
              </a:ext>
            </a:extLst>
          </p:cNvPr>
          <p:cNvSpPr txBox="1"/>
          <p:nvPr/>
        </p:nvSpPr>
        <p:spPr>
          <a:xfrm>
            <a:off x="11091646" y="735608"/>
            <a:ext cx="1163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KDE desktop is supported by this IDE programming tool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8DEF7A2A-6A7A-D149-8DEA-C2DFBA240A9D}"/>
              </a:ext>
            </a:extLst>
          </p:cNvPr>
          <p:cNvSpPr txBox="1"/>
          <p:nvPr/>
        </p:nvSpPr>
        <p:spPr>
          <a:xfrm>
            <a:off x="11041394" y="1194666"/>
            <a:ext cx="1163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15 different programming languages are supported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B27772D-C569-7D4E-82AD-4BBDDC3A6412}"/>
              </a:ext>
            </a:extLst>
          </p:cNvPr>
          <p:cNvSpPr txBox="1"/>
          <p:nvPr/>
        </p:nvSpPr>
        <p:spPr>
          <a:xfrm>
            <a:off x="11036956" y="1641488"/>
            <a:ext cx="125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debugger is offered in this programming software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CFA680A-A657-8844-906F-A94B6271A94F}"/>
              </a:ext>
            </a:extLst>
          </p:cNvPr>
          <p:cNvSpPr txBox="1"/>
          <p:nvPr/>
        </p:nvSpPr>
        <p:spPr>
          <a:xfrm>
            <a:off x="9816472" y="1915723"/>
            <a:ext cx="994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port scanner in the form of open source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3A6781B4-9277-894B-9B20-6870528AB500}"/>
              </a:ext>
            </a:extLst>
          </p:cNvPr>
          <p:cNvSpPr txBox="1"/>
          <p:nvPr/>
        </p:nvSpPr>
        <p:spPr>
          <a:xfrm>
            <a:off x="10966833" y="1994344"/>
            <a:ext cx="11637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Used to scan single hosts and large amounts of networks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8096EBF-7581-2C40-8AE0-DC1B837F6706}"/>
              </a:ext>
            </a:extLst>
          </p:cNvPr>
          <p:cNvSpPr txBox="1"/>
          <p:nvPr/>
        </p:nvSpPr>
        <p:spPr>
          <a:xfrm>
            <a:off x="10338451" y="2408905"/>
            <a:ext cx="17533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Used to identify available hosts on the network and many other attributes with the given unedited IP collection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0AD7142B-0490-A14F-9324-C358126A1ACA}"/>
              </a:ext>
            </a:extLst>
          </p:cNvPr>
          <p:cNvSpPr txBox="1"/>
          <p:nvPr/>
        </p:nvSpPr>
        <p:spPr>
          <a:xfrm>
            <a:off x="10071909" y="2799891"/>
            <a:ext cx="211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 antivirus software that is used to uncover malware for example viruses and trojans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45E871E5-ABF1-8D4C-8FA5-30FCE89AA14E}"/>
              </a:ext>
            </a:extLst>
          </p:cNvPr>
          <p:cNvSpPr txBox="1"/>
          <p:nvPr/>
        </p:nvSpPr>
        <p:spPr>
          <a:xfrm>
            <a:off x="10565415" y="3145030"/>
            <a:ext cx="14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the scan process, command line utilities are used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456A8B9-E3A5-F246-9A62-144C253C7478}"/>
              </a:ext>
            </a:extLst>
          </p:cNvPr>
          <p:cNvSpPr txBox="1"/>
          <p:nvPr/>
        </p:nvSpPr>
        <p:spPr>
          <a:xfrm>
            <a:off x="11091646" y="3452807"/>
            <a:ext cx="104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Contains a device for automated updates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2397E5CA-31F6-0A4E-8A81-2400895B4A89}"/>
              </a:ext>
            </a:extLst>
          </p:cNvPr>
          <p:cNvSpPr txBox="1"/>
          <p:nvPr/>
        </p:nvSpPr>
        <p:spPr>
          <a:xfrm>
            <a:off x="9407398" y="3571845"/>
            <a:ext cx="1421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used to detect the system and to stop the network from getting invaded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17C53B3C-B1A6-A847-88A7-6A1F3A22A981}"/>
              </a:ext>
            </a:extLst>
          </p:cNvPr>
          <p:cNvSpPr txBox="1"/>
          <p:nvPr/>
        </p:nvSpPr>
        <p:spPr>
          <a:xfrm>
            <a:off x="10641109" y="3883690"/>
            <a:ext cx="151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Number of enrolled users of Snort is 300,000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A2243298-CE6E-744F-8C2B-BA88986719C9}"/>
              </a:ext>
            </a:extLst>
          </p:cNvPr>
          <p:cNvSpPr txBox="1"/>
          <p:nvPr/>
        </p:nvSpPr>
        <p:spPr>
          <a:xfrm>
            <a:off x="8678362" y="4022660"/>
            <a:ext cx="124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Most extensively installed software in the world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78392D64-8A56-F545-8933-6FFBBFBF9600}"/>
              </a:ext>
            </a:extLst>
          </p:cNvPr>
          <p:cNvSpPr txBox="1"/>
          <p:nvPr/>
        </p:nvSpPr>
        <p:spPr>
          <a:xfrm>
            <a:off x="9888210" y="4226412"/>
            <a:ext cx="111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Drivers are required for each hardware unit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5C8A39F5-ECE2-4D41-84F0-9EA16DE29A28}"/>
              </a:ext>
            </a:extLst>
          </p:cNvPr>
          <p:cNvSpPr txBox="1"/>
          <p:nvPr/>
        </p:nvSpPr>
        <p:spPr>
          <a:xfrm>
            <a:off x="10948914" y="4447199"/>
            <a:ext cx="135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Linux contains only a few written driver brands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DF9936F0-A822-FB44-AF12-B87799AC57C4}"/>
              </a:ext>
            </a:extLst>
          </p:cNvPr>
          <p:cNvSpPr txBox="1"/>
          <p:nvPr/>
        </p:nvSpPr>
        <p:spPr>
          <a:xfrm>
            <a:off x="10946671" y="4721804"/>
            <a:ext cx="119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 all hardware units are supported by drivers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1E362C48-6E97-DF40-A351-CF7B6AB272DB}"/>
              </a:ext>
            </a:extLst>
          </p:cNvPr>
          <p:cNvSpPr txBox="1"/>
          <p:nvPr/>
        </p:nvSpPr>
        <p:spPr>
          <a:xfrm>
            <a:off x="10859501" y="5053175"/>
            <a:ext cx="1356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Payment is required in order to use a client website that can access Google Drive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FBEB5251-73F8-4648-A1D7-C98C01848BAE}"/>
              </a:ext>
            </a:extLst>
          </p:cNvPr>
          <p:cNvSpPr txBox="1"/>
          <p:nvPr/>
        </p:nvSpPr>
        <p:spPr>
          <a:xfrm>
            <a:off x="10793066" y="5460741"/>
            <a:ext cx="1356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 all professional sync and cloud service websites are on Linux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6FB8659A-7325-D643-BD12-35B2F682776C}"/>
              </a:ext>
            </a:extLst>
          </p:cNvPr>
          <p:cNvSpPr txBox="1"/>
          <p:nvPr/>
        </p:nvSpPr>
        <p:spPr>
          <a:xfrm>
            <a:off x="10781624" y="5876239"/>
            <a:ext cx="1356368" cy="30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Websites such as Google Drive do not support Linux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0578467-5343-2B4F-8A10-C2BA7ACC1182}"/>
              </a:ext>
            </a:extLst>
          </p:cNvPr>
          <p:cNvSpPr txBox="1"/>
          <p:nvPr/>
        </p:nvSpPr>
        <p:spPr>
          <a:xfrm>
            <a:off x="10261623" y="6191804"/>
            <a:ext cx="1894358" cy="30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Linux Image editing software such as GIMP have a deficiency of CMYK support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DE180E57-53AB-B541-8E61-676B3B3FFBAF}"/>
              </a:ext>
            </a:extLst>
          </p:cNvPr>
          <p:cNvSpPr txBox="1"/>
          <p:nvPr/>
        </p:nvSpPr>
        <p:spPr>
          <a:xfrm>
            <a:off x="10485192" y="6505759"/>
            <a:ext cx="165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Professional Image editing software such as PhotoShop is not compatible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F4DFE64F-845C-8A44-B5F0-8C3E1ECAEC9A}"/>
              </a:ext>
            </a:extLst>
          </p:cNvPr>
          <p:cNvSpPr txBox="1"/>
          <p:nvPr/>
        </p:nvSpPr>
        <p:spPr>
          <a:xfrm>
            <a:off x="8508324" y="5876239"/>
            <a:ext cx="864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 all image editing software is on Linux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545A26FE-0176-5741-AC17-30CCAE39F8A9}"/>
              </a:ext>
            </a:extLst>
          </p:cNvPr>
          <p:cNvSpPr txBox="1"/>
          <p:nvPr/>
        </p:nvSpPr>
        <p:spPr>
          <a:xfrm>
            <a:off x="7573454" y="4913148"/>
            <a:ext cx="1134778" cy="31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command is only required to be inserted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9713096B-42F2-9B4E-BC16-5269EAD6F5D0}"/>
              </a:ext>
            </a:extLst>
          </p:cNvPr>
          <p:cNvSpPr txBox="1"/>
          <p:nvPr/>
        </p:nvSpPr>
        <p:spPr>
          <a:xfrm>
            <a:off x="7719413" y="5199007"/>
            <a:ext cx="1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Large amount of applications can be accessed from this repository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95903EAC-A873-6E45-A525-D1B43E8E6B71}"/>
              </a:ext>
            </a:extLst>
          </p:cNvPr>
          <p:cNvSpPr txBox="1"/>
          <p:nvPr/>
        </p:nvSpPr>
        <p:spPr>
          <a:xfrm>
            <a:off x="7123480" y="5673694"/>
            <a:ext cx="1167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Includes a repository that contains information about software</a:t>
            </a:r>
            <a:endParaRPr lang="en-US" sz="700" dirty="0"/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D8666146-E8FB-3E4B-B302-B133A9CF1CFD}"/>
              </a:ext>
            </a:extLst>
          </p:cNvPr>
          <p:cNvSpPr txBox="1"/>
          <p:nvPr/>
        </p:nvSpPr>
        <p:spPr>
          <a:xfrm>
            <a:off x="6795035" y="6251026"/>
            <a:ext cx="2715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Used to retrieve information and remove malware from systems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86D0F96F-9AC7-9442-AED0-BB0EC7A11052}"/>
              </a:ext>
            </a:extLst>
          </p:cNvPr>
          <p:cNvSpPr txBox="1"/>
          <p:nvPr/>
        </p:nvSpPr>
        <p:spPr>
          <a:xfrm>
            <a:off x="7144427" y="6473848"/>
            <a:ext cx="2509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real operating system on the computer is not changed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0568BD48-B423-5347-9BD7-AC2320877E83}"/>
              </a:ext>
            </a:extLst>
          </p:cNvPr>
          <p:cNvSpPr txBox="1"/>
          <p:nvPr/>
        </p:nvSpPr>
        <p:spPr>
          <a:xfrm>
            <a:off x="7439352" y="6633862"/>
            <a:ext cx="30173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Used to run an operating system on the computer without installation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5F9DDF77-411C-3441-87FB-38780F4859FD}"/>
              </a:ext>
            </a:extLst>
          </p:cNvPr>
          <p:cNvSpPr txBox="1"/>
          <p:nvPr/>
        </p:nvSpPr>
        <p:spPr>
          <a:xfrm>
            <a:off x="5424876" y="5048916"/>
            <a:ext cx="129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be downloaded by typing in a command, “sudo apt-get install” in the systems of Debian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783E5827-F909-EB4B-96AF-71DDDF395B94}"/>
              </a:ext>
            </a:extLst>
          </p:cNvPr>
          <p:cNvSpPr txBox="1"/>
          <p:nvPr/>
        </p:nvSpPr>
        <p:spPr>
          <a:xfrm>
            <a:off x="5766209" y="5531598"/>
            <a:ext cx="117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digital keyboard on the screen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791EC2D9-E232-444D-A57C-C4EF23D92ACB}"/>
              </a:ext>
            </a:extLst>
          </p:cNvPr>
          <p:cNvSpPr txBox="1"/>
          <p:nvPr/>
        </p:nvSpPr>
        <p:spPr>
          <a:xfrm>
            <a:off x="5031665" y="5843563"/>
            <a:ext cx="11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be changed into different languages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6CDF8004-A87A-6F41-A986-9B8CBD904A13}"/>
              </a:ext>
            </a:extLst>
          </p:cNvPr>
          <p:cNvSpPr txBox="1"/>
          <p:nvPr/>
        </p:nvSpPr>
        <p:spPr>
          <a:xfrm>
            <a:off x="5332496" y="6351054"/>
            <a:ext cx="1231612" cy="419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Contains commands that are for the continuance of the system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A5B0527C-0A58-6C47-9812-6BA702501F89}"/>
              </a:ext>
            </a:extLst>
          </p:cNvPr>
          <p:cNvSpPr txBox="1"/>
          <p:nvPr/>
        </p:nvSpPr>
        <p:spPr>
          <a:xfrm>
            <a:off x="4253627" y="6476432"/>
            <a:ext cx="115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Directory contains client system commands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BE1F0915-639B-A34E-94BF-885C411DED81}"/>
              </a:ext>
            </a:extLst>
          </p:cNvPr>
          <p:cNvSpPr txBox="1"/>
          <p:nvPr/>
        </p:nvSpPr>
        <p:spPr>
          <a:xfrm>
            <a:off x="3500822" y="5970868"/>
            <a:ext cx="97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Files and programs run on the computer are contained in this binary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1D013E96-E29C-1A4C-AD3C-D86A24B627D0}"/>
              </a:ext>
            </a:extLst>
          </p:cNvPr>
          <p:cNvSpPr txBox="1"/>
          <p:nvPr/>
        </p:nvSpPr>
        <p:spPr>
          <a:xfrm>
            <a:off x="2697553" y="6219717"/>
            <a:ext cx="9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Also contains commands used by all users of the structure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F6025B20-DD69-A044-B970-0C14E58E7A00}"/>
              </a:ext>
            </a:extLst>
          </p:cNvPr>
          <p:cNvSpPr txBox="1"/>
          <p:nvPr/>
        </p:nvSpPr>
        <p:spPr>
          <a:xfrm>
            <a:off x="2367584" y="5778328"/>
            <a:ext cx="9076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Directory contains sole client commands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3569CD96-7D6B-F946-8945-F7CDA852D6C3}"/>
              </a:ext>
            </a:extLst>
          </p:cNvPr>
          <p:cNvSpPr txBox="1"/>
          <p:nvPr/>
        </p:nvSpPr>
        <p:spPr>
          <a:xfrm>
            <a:off x="1476267" y="6372785"/>
            <a:ext cx="1266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Files and programs run on the computer are contained in this binary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739358E2-F8F5-9148-8B62-3C650860E560}"/>
              </a:ext>
            </a:extLst>
          </p:cNvPr>
          <p:cNvSpPr txBox="1"/>
          <p:nvPr/>
        </p:nvSpPr>
        <p:spPr>
          <a:xfrm>
            <a:off x="25923" y="6535399"/>
            <a:ext cx="142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rightful client’s directory is only this directory name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4535FC0E-48C4-F44F-8A54-5F3EFA0EA246}"/>
              </a:ext>
            </a:extLst>
          </p:cNvPr>
          <p:cNvSpPr txBox="1"/>
          <p:nvPr/>
        </p:nvSpPr>
        <p:spPr>
          <a:xfrm>
            <a:off x="13487" y="5929127"/>
            <a:ext cx="14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directory only gives possession to the rightful owner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1DAD7E5B-57BE-9B40-865A-F8609558BB1B}"/>
              </a:ext>
            </a:extLst>
          </p:cNvPr>
          <p:cNvSpPr txBox="1"/>
          <p:nvPr/>
        </p:nvSpPr>
        <p:spPr>
          <a:xfrm>
            <a:off x="42566" y="5602956"/>
            <a:ext cx="1016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All directories and files begin from this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8B91BC06-54CA-FB49-BC19-9662BDD831F3}"/>
              </a:ext>
            </a:extLst>
          </p:cNvPr>
          <p:cNvSpPr txBox="1"/>
          <p:nvPr/>
        </p:nvSpPr>
        <p:spPr>
          <a:xfrm>
            <a:off x="52663" y="5205515"/>
            <a:ext cx="132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server that stores content for each user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BF3A422B-E8B8-6841-83CD-8813A57EFA15}"/>
              </a:ext>
            </a:extLst>
          </p:cNvPr>
          <p:cNvSpPr txBox="1"/>
          <p:nvPr/>
        </p:nvSpPr>
        <p:spPr>
          <a:xfrm>
            <a:off x="39766" y="4814704"/>
            <a:ext cx="1411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order to report the condition of your computer, a fixed language of Puppet</a:t>
            </a:r>
            <a:r>
              <a:rPr lang="en-CA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’s 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 used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12F9B5E1-AD21-5A4E-93B7-3002AD3AE5E7}"/>
              </a:ext>
            </a:extLst>
          </p:cNvPr>
          <p:cNvSpPr txBox="1"/>
          <p:nvPr/>
        </p:nvSpPr>
        <p:spPr>
          <a:xfrm>
            <a:off x="18277" y="4397502"/>
            <a:ext cx="17521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order to arrange things in the computer, Puppet functions with information written in code by the user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7AB368C3-5B9C-0B41-806B-5CEBB138B9F4}"/>
              </a:ext>
            </a:extLst>
          </p:cNvPr>
          <p:cNvSpPr txBox="1"/>
          <p:nvPr/>
        </p:nvSpPr>
        <p:spPr>
          <a:xfrm>
            <a:off x="883076" y="4028509"/>
            <a:ext cx="1346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large amount of command line utilities can be shown and can be collected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FC42DDF0-E1C4-DB4F-B67A-A431BDF6C3F6}"/>
              </a:ext>
            </a:extLst>
          </p:cNvPr>
          <p:cNvSpPr txBox="1"/>
          <p:nvPr/>
        </p:nvSpPr>
        <p:spPr>
          <a:xfrm>
            <a:off x="-14180" y="3791425"/>
            <a:ext cx="1096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 from other subsystems can be collected by the user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2D11EA71-B130-CB4B-A043-4AD965F6454A}"/>
              </a:ext>
            </a:extLst>
          </p:cNvPr>
          <p:cNvSpPr txBox="1"/>
          <p:nvPr/>
        </p:nvSpPr>
        <p:spPr>
          <a:xfrm>
            <a:off x="440019" y="3518176"/>
            <a:ext cx="104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issued by the PCP RPM package</a:t>
            </a:r>
            <a:r>
              <a:rPr lang="en-CA" sz="700" dirty="0">
                <a:effectLst/>
              </a:rPr>
              <a:t> </a:t>
            </a:r>
            <a:endParaRPr lang="en-US" sz="700" dirty="0"/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9136863C-C6D9-3C40-9D11-4A6F0C46E0B0}"/>
              </a:ext>
            </a:extLst>
          </p:cNvPr>
          <p:cNvSpPr txBox="1"/>
          <p:nvPr/>
        </p:nvSpPr>
        <p:spPr>
          <a:xfrm>
            <a:off x="101317" y="3228685"/>
            <a:ext cx="1309615" cy="31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professional skills are required to use this system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20E9186-7C24-2240-AABD-DC827FDD572E}"/>
              </a:ext>
            </a:extLst>
          </p:cNvPr>
          <p:cNvSpPr txBox="1"/>
          <p:nvPr/>
        </p:nvSpPr>
        <p:spPr>
          <a:xfrm>
            <a:off x="-1670" y="2832794"/>
            <a:ext cx="117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Created by a company with the name Red Hat</a:t>
            </a:r>
            <a:r>
              <a:rPr lang="en-CA" sz="700" dirty="0"/>
              <a:t> </a:t>
            </a:r>
            <a:endParaRPr lang="en-US" sz="700" dirty="0"/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AA19675F-7103-4C48-988D-2FB4EAB30054}"/>
              </a:ext>
            </a:extLst>
          </p:cNvPr>
          <p:cNvSpPr txBox="1"/>
          <p:nvPr/>
        </p:nvSpPr>
        <p:spPr>
          <a:xfrm>
            <a:off x="1239444" y="2823419"/>
            <a:ext cx="88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Used in the internet browser</a:t>
            </a:r>
            <a:endParaRPr lang="en-CA" sz="7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515DF481-3F8E-1B4D-9A88-A07ACC7C4AF4}"/>
              </a:ext>
            </a:extLst>
          </p:cNvPr>
          <p:cNvSpPr txBox="1"/>
          <p:nvPr/>
        </p:nvSpPr>
        <p:spPr>
          <a:xfrm>
            <a:off x="68614" y="1611081"/>
            <a:ext cx="112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7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 an office suite productivity software</a:t>
            </a:r>
            <a:r>
              <a:rPr lang="en-CA" sz="700" dirty="0">
                <a:effectLst/>
              </a:rPr>
              <a:t> </a:t>
            </a:r>
            <a:endParaRPr lang="en-US" sz="700" dirty="0"/>
          </a:p>
        </p:txBody>
      </p:sp>
      <p:cxnSp>
        <p:nvCxnSpPr>
          <p:cNvPr id="1106" name="Curved Connector 47">
            <a:extLst>
              <a:ext uri="{FF2B5EF4-FFF2-40B4-BE49-F238E27FC236}">
                <a16:creationId xmlns:a16="http://schemas.microsoft.com/office/drawing/2014/main" id="{3B6B5EFC-BFFD-7C49-8870-6B5F8094A7DC}"/>
              </a:ext>
            </a:extLst>
          </p:cNvPr>
          <p:cNvCxnSpPr>
            <a:cxnSpLocks/>
            <a:stCxn id="345" idx="2"/>
            <a:endCxn id="996" idx="3"/>
          </p:cNvCxnSpPr>
          <p:nvPr/>
        </p:nvCxnSpPr>
        <p:spPr>
          <a:xfrm rot="10800000" flipV="1">
            <a:off x="1770460" y="4361853"/>
            <a:ext cx="494956" cy="24339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jagvirgrewal6@gmail.com</cp:lastModifiedBy>
  <cp:revision>12</cp:revision>
  <dcterms:created xsi:type="dcterms:W3CDTF">2018-11-07T17:25:49Z</dcterms:created>
  <dcterms:modified xsi:type="dcterms:W3CDTF">2019-01-01T04:31:46Z</dcterms:modified>
</cp:coreProperties>
</file>