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9" r:id="rId6"/>
    <p:sldId id="260" r:id="rId7"/>
    <p:sldId id="261" r:id="rId8"/>
    <p:sldId id="262" r:id="rId9"/>
    <p:sldId id="263" r:id="rId10"/>
    <p:sldId id="264" r:id="rId11"/>
    <p:sldId id="280" r:id="rId12"/>
    <p:sldId id="277" r:id="rId13"/>
    <p:sldId id="265" r:id="rId14"/>
    <p:sldId id="266" r:id="rId15"/>
    <p:sldId id="267" r:id="rId16"/>
    <p:sldId id="281" r:id="rId17"/>
    <p:sldId id="268" r:id="rId18"/>
    <p:sldId id="269" r:id="rId19"/>
    <p:sldId id="270" r:id="rId20"/>
    <p:sldId id="271" r:id="rId21"/>
    <p:sldId id="282" r:id="rId22"/>
    <p:sldId id="2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7FB7-0566-4B06-B133-F95303053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E6745-D607-4B07-8A2C-0727C497C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53062-1B3F-4D62-9E4C-8CF1FF697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B183-7FA2-499D-AE7A-267C155FB786}" type="datetimeFigureOut">
              <a:rPr lang="en-GB" smtClean="0"/>
              <a:t>22/01/2020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925E4-882E-4CA0-A1C7-0557BC36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47B4-F419-4D52-B114-5D80A1CA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7B5F-508F-41B3-B565-A8E2A49AB9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08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0A01A-7DBC-4F89-9FD7-1923C495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16437-2262-4C44-9794-5F836FE06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46035-FE6D-4D11-B46D-83B6A30D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B183-7FA2-499D-AE7A-267C155FB786}" type="datetimeFigureOut">
              <a:rPr lang="en-GB" smtClean="0"/>
              <a:t>22/01/2020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56341-BB01-428B-B518-995473116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F4C62-F11F-4908-961C-7C6BCFE0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7B5F-508F-41B3-B565-A8E2A49AB9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536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6E6BDB-E5E3-42F8-83AA-958979FC7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B848F-112B-4503-905B-FC5FD124E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F1163-8500-40B5-8A75-A90FEFC0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B183-7FA2-499D-AE7A-267C155FB786}" type="datetimeFigureOut">
              <a:rPr lang="en-GB" smtClean="0"/>
              <a:t>22/01/2020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71940-9E5A-4548-94BD-3F1030AB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7A80C-56E1-4F9B-8454-6BDD9AA8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7B5F-508F-41B3-B565-A8E2A49AB9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42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32FC-310A-4294-A081-8949E5B6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85335-50D4-46C6-887D-CA1D99B7C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A2DAF-DBF2-444F-A8C6-D84BAD56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B183-7FA2-499D-AE7A-267C155FB786}" type="datetimeFigureOut">
              <a:rPr lang="en-GB" smtClean="0"/>
              <a:t>22/01/2020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B9FEC-CE68-447C-B198-D269F73D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45965-F675-4B6F-9FA4-8590DBBC7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7B5F-508F-41B3-B565-A8E2A49AB9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218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AA044-EFD8-40BF-9845-492361FAC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E14F5-444B-4CD0-ABEF-07B8DAEDE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28148-BB63-4D82-9461-8B1443E2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B183-7FA2-499D-AE7A-267C155FB786}" type="datetimeFigureOut">
              <a:rPr lang="en-GB" smtClean="0"/>
              <a:t>22/01/2020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F9927-C4D0-4389-9433-98286585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A3570-8DE1-4911-B34F-DEAAF8DCB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7B5F-508F-41B3-B565-A8E2A49AB9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343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638C-4564-4568-9A72-98A2D418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94D3B-198E-461B-9236-139D6C1AF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3026C-5CD3-44AF-8FEE-20012C1A5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F3499-B3B1-42F7-B3FE-A77CA92A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B183-7FA2-499D-AE7A-267C155FB786}" type="datetimeFigureOut">
              <a:rPr lang="en-GB" smtClean="0"/>
              <a:t>22/01/2020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84FE3-6F05-45E4-9784-C66B5CFF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1BA6B-E456-4EBA-84BF-9E6B5FD8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7B5F-508F-41B3-B565-A8E2A49AB9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45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2628-1F61-46BF-B341-78E5C4AD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8D73D-4737-4028-8385-527EBC96D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87042-CB26-4BA9-871C-DC23B5962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C4ADF-6282-43C5-B607-E383D28F5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7CB8E3-440C-4F27-98DD-23461702D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52A0E1-0888-4073-BE9E-65217B9D0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B183-7FA2-499D-AE7A-267C155FB786}" type="datetimeFigureOut">
              <a:rPr lang="en-GB" smtClean="0"/>
              <a:t>22/01/2020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8FEE3-8FD3-4056-9274-BF851760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8BD062-A0F2-46FB-92A3-3626D2F14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7B5F-508F-41B3-B565-A8E2A49AB9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562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4E00-2149-4605-A35E-25C79A32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FABE7-28DC-426C-BD22-9D1A41AE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B183-7FA2-499D-AE7A-267C155FB786}" type="datetimeFigureOut">
              <a:rPr lang="en-GB" smtClean="0"/>
              <a:t>22/01/2020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6B3F5-5D70-4BAD-A8F6-4E8DC420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A3B2C-8544-4370-A545-00C077C5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7B5F-508F-41B3-B565-A8E2A49AB9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085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AA6EB9-FD11-4553-9DA2-63C3485A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B183-7FA2-499D-AE7A-267C155FB786}" type="datetimeFigureOut">
              <a:rPr lang="en-GB" smtClean="0"/>
              <a:t>22/01/2020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3AA7DE-1CC0-4BE2-B34D-5841FE91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9E84E-3854-432C-970D-1F5657CD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7B5F-508F-41B3-B565-A8E2A49AB9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29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B8E5-BEDE-4B29-ADE9-EE244CE0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01343-047C-491D-A192-36D793428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EC54C-1132-4534-98DD-AC2A87DC8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C7661-3455-42D7-BB33-D38EE422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B183-7FA2-499D-AE7A-267C155FB786}" type="datetimeFigureOut">
              <a:rPr lang="en-GB" smtClean="0"/>
              <a:t>22/01/2020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62C5F-D684-4249-B709-0ADFC0D4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6C104-6D00-4614-8ED3-3A147E5A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7B5F-508F-41B3-B565-A8E2A49AB9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22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7B51-3C4C-4F4C-8F75-30A3AF8AF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7CEDC-201F-479E-8BE0-95579260E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F6BCE-3349-4DDA-B8F7-1DAADD969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331C5-AD0A-4191-B107-3E2F0AC9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B183-7FA2-499D-AE7A-267C155FB786}" type="datetimeFigureOut">
              <a:rPr lang="en-GB" smtClean="0"/>
              <a:t>22/01/2020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AB1CD-24BE-4AE2-A764-7BEC93C0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25746-EA5F-4869-BC97-96F6D6082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57B5F-508F-41B3-B565-A8E2A49AB9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060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06C69C-919E-4192-A48B-B1093BAC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F2AF1-71DE-4FF9-B2C8-C9387D0BD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52290-1E5C-42F7-9626-CE12F79DE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BB183-7FA2-499D-AE7A-267C155FB786}" type="datetimeFigureOut">
              <a:rPr lang="en-GB" smtClean="0"/>
              <a:t>22/01/2020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EEDCD-1263-42D3-B88C-D5406B8DD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EBB1E-AB43-4565-AF33-3C4097CE1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57B5F-508F-41B3-B565-A8E2A49AB9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706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8483-5363-4FF5-BC5C-810E85F468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Developing DIY Drone Platform.</a:t>
            </a:r>
            <a:b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Working with GitHub.</a:t>
            </a:r>
            <a:endParaRPr lang="en-GB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3DEF6-99E2-4D41-AB70-AFB0F7D1C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1455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4ABB-20C9-4879-9A81-570A41BA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Programming </a:t>
            </a:r>
            <a:r>
              <a:rPr lang="en-US" dirty="0" err="1">
                <a:solidFill>
                  <a:schemeClr val="bg1"/>
                </a:solidFill>
              </a:rPr>
              <a:t>Lanuages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09B9E-FF82-495B-B128-7C45AC700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Sublime Text 3 &amp; Vs Code Plugin (Python + CSS+ Pyside2)</a:t>
            </a:r>
          </a:p>
          <a:p>
            <a:r>
              <a:rPr lang="en-US" dirty="0">
                <a:solidFill>
                  <a:schemeClr val="bg1"/>
                </a:solidFill>
              </a:rPr>
              <a:t>PC Tool is a Java</a:t>
            </a:r>
          </a:p>
          <a:p>
            <a:r>
              <a:rPr lang="en-US" dirty="0">
                <a:solidFill>
                  <a:schemeClr val="bg1"/>
                </a:solidFill>
              </a:rPr>
              <a:t>Drone Core is a C++ / C / </a:t>
            </a:r>
            <a:r>
              <a:rPr lang="en-US" dirty="0" err="1">
                <a:solidFill>
                  <a:schemeClr val="bg1"/>
                </a:solidFill>
              </a:rPr>
              <a:t>asm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79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8483-5363-4FF5-BC5C-810E85F468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Working with GitHub.</a:t>
            </a:r>
            <a:endParaRPr lang="en-GB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3DEF6-99E2-4D41-AB70-AFB0F7D1C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65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38E2-CBBD-47FD-9570-34756D7B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How Work With GitHub.</a:t>
            </a:r>
            <a:endParaRPr lang="en-GB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54E1D-11E0-466A-B0BA-FC05DE2BD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05AD4-6013-45C1-A4B4-8C2D1F6B0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83" t="23188" r="2732"/>
          <a:stretch/>
        </p:blipFill>
        <p:spPr>
          <a:xfrm>
            <a:off x="838199" y="1283938"/>
            <a:ext cx="10912217" cy="52089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4142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E3160-D93E-4073-BAA5-CED292A42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5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Anyway our GitHub is a large difficult system. It has a chart witch helps found what you need.</a:t>
            </a:r>
            <a:endParaRPr lang="en-GB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A1171D-0909-4EE2-9584-B6B457E48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07" y="1608455"/>
            <a:ext cx="9200073" cy="51020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4559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B47A1-BFC3-4F73-8E57-5A73DB59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Working with GitHub.</a:t>
            </a:r>
            <a:endParaRPr lang="en-GB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2793F-29BD-49C7-AE4D-82F371883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First of all you should register on it. After it send your nickname to me I will add you to our repo.</a:t>
            </a:r>
          </a:p>
          <a:p>
            <a:r>
              <a:rPr lang="en-US" dirty="0">
                <a:solidFill>
                  <a:srgbClr val="C00000"/>
                </a:solidFill>
                <a:latin typeface="Arial Rounded MT Bold" panose="020F0704030504030204" pitchFamily="34" charset="0"/>
              </a:rPr>
              <a:t>Main Idea of it that everybody can edit code, add resources ,fix bugs, add tasks. So I don`t do everything.</a:t>
            </a:r>
            <a:endParaRPr lang="en-GB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815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C103-4DA9-4D1E-B889-1F156E4B7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We had a some interesting parts of GitHub Repo. It is a project.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84571B-B8F4-471F-AD08-3A0AF7A9D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297" t="23136" r="4136" b="23802"/>
          <a:stretch/>
        </p:blipFill>
        <p:spPr>
          <a:xfrm>
            <a:off x="182880" y="4286250"/>
            <a:ext cx="6926580" cy="23088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24553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4BDF1-69BD-447E-ABE9-3FC36678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097" y="442912"/>
            <a:ext cx="10272713" cy="1382713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Here is written all tasks that we do. You can take it move it to progress and write your name. If you done task move it to done.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23CAA-FFEC-422F-A186-418442289D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3" t="15059" r="343" b="942"/>
          <a:stretch/>
        </p:blipFill>
        <p:spPr>
          <a:xfrm>
            <a:off x="780097" y="2011680"/>
            <a:ext cx="10110219" cy="47320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FE85C7-DA42-40F1-9248-5B5FFDA2D74A}"/>
              </a:ext>
            </a:extLst>
          </p:cNvPr>
          <p:cNvCxnSpPr/>
          <p:nvPr/>
        </p:nvCxnSpPr>
        <p:spPr>
          <a:xfrm>
            <a:off x="1817370" y="4537710"/>
            <a:ext cx="2960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40B0EFC-2F08-402C-8CC7-5D023A802A64}"/>
              </a:ext>
            </a:extLst>
          </p:cNvPr>
          <p:cNvSpPr txBox="1"/>
          <p:nvPr/>
        </p:nvSpPr>
        <p:spPr>
          <a:xfrm>
            <a:off x="5120640" y="4594860"/>
            <a:ext cx="58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Alex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459674-41ED-4157-9481-8BA65EBBA4F2}"/>
              </a:ext>
            </a:extLst>
          </p:cNvPr>
          <p:cNvCxnSpPr/>
          <p:nvPr/>
        </p:nvCxnSpPr>
        <p:spPr>
          <a:xfrm>
            <a:off x="5120640" y="4552950"/>
            <a:ext cx="2960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F7C20F8-3917-4B6D-9839-AEA2F6121A15}"/>
              </a:ext>
            </a:extLst>
          </p:cNvPr>
          <p:cNvSpPr txBox="1"/>
          <p:nvPr/>
        </p:nvSpPr>
        <p:spPr>
          <a:xfrm>
            <a:off x="7924800" y="4624467"/>
            <a:ext cx="58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Alex</a:t>
            </a:r>
          </a:p>
        </p:txBody>
      </p:sp>
    </p:spTree>
    <p:extLst>
      <p:ext uri="{BB962C8B-B14F-4D97-AF65-F5344CB8AC3E}">
        <p14:creationId xmlns:p14="http://schemas.microsoft.com/office/powerpoint/2010/main" val="100116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0ACFF-04BF-4D26-A684-57BE92C4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ACFDF-7337-4D7B-A34F-82C75A95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6472C-C23F-4DDF-84F2-DB484C0DE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06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E6084-4A76-445F-B153-A0F283CF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A25D04-C736-4FB3-AC45-3041BEFD7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221881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77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BA43-8D70-49E4-9761-42188971E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97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If you found a bug in code &amp; hardware. Make report in Issue page. Explain it mostly understandable that you can.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E28E50-0F9B-421E-874C-DC6BAD7D5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833" y="1802765"/>
            <a:ext cx="9097907" cy="483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9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2523B-CB08-4C0B-A29F-2C2ACB1A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Rounded MT Bold" panose="020F0704030504030204" pitchFamily="34" charset="0"/>
              </a:rPr>
              <a:t>F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First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of All we should to finish a team group.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0F6C3-3A8E-4056-B0B5-34C88A7E4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1)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Dayo</a:t>
            </a:r>
            <a:endParaRPr 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2)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Flami</a:t>
            </a:r>
            <a:endParaRPr 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3)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Jaan</a:t>
            </a:r>
            <a:endParaRPr 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4) TJ ?</a:t>
            </a:r>
            <a:endParaRPr lang="en-GB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537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79A0B-C296-4B39-A90F-0944B206B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All links goes here.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865A9D-4F12-42D1-AC96-D4AE3D20B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623" y="1825625"/>
            <a:ext cx="81907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84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EC06-3E8B-41E2-8D78-71F43F64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Any actual software you can found it releases branch.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68F3BD-6DF5-4083-B750-08B61BD76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9905"/>
            <a:ext cx="9231630" cy="490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56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EE87-D317-466A-8E82-F2C6B35B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DD9BF-0B78-4E41-B050-54B817031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E1795-22F7-4059-A0BE-D08C1740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8096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6FDD2-0BA3-4D55-BFB0-1ADA2E179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Second Task is a understand our project name.</a:t>
            </a:r>
            <a:endParaRPr lang="en-GB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F5A4F-E3E2-4841-81BB-4C1830D1C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My Idea is Electrics Eagles Open Source Arduino based Drone Development platform . Shortly EEOSABDDP. 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296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A7DBE-0BA8-496F-9C54-C379BA79D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Also We need to made short and remembered name for (DDP)*</a:t>
            </a:r>
            <a:endParaRPr lang="en-GB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EBCE4-A10B-4729-BD54-A6AEFEEFA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*Drone development Platform.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21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A9F7-943B-4D66-8709-034FD606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After I we should to plan our project.</a:t>
            </a:r>
            <a:endParaRPr lang="en-GB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84563-A62D-4410-B71E-6C972AE3A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Read Rules</a:t>
            </a:r>
          </a:p>
          <a:p>
            <a:endParaRPr 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Start Answer Questions. (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Maybee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Jaan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1760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B84C1-20CF-4280-AB25-0582CEAC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 need to think about our Software / Hardware Products names.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8541B-F2A1-4073-A1A2-9CE26DCC4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314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83E9-39E5-443C-8832-826CE9E40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Ask yourself are you ready to hard work?</a:t>
            </a:r>
            <a:endParaRPr lang="en-GB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1362DD-3FF5-4D34-90E9-6D537D41F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1251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2220-20C7-4D48-8272-F1C43369E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We should decide so what who do.</a:t>
            </a:r>
            <a:endParaRPr lang="en-GB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07465-3210-4F9C-B9B9-3E2EFDBBD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Hardware Planning  Everybody.</a:t>
            </a:r>
          </a:p>
          <a:p>
            <a:r>
              <a:rPr lang="en-US" dirty="0">
                <a:solidFill>
                  <a:schemeClr val="bg1"/>
                </a:solidFill>
              </a:rPr>
              <a:t>Making Library from our code Mike</a:t>
            </a:r>
          </a:p>
          <a:p>
            <a:r>
              <a:rPr lang="en-US" dirty="0">
                <a:solidFill>
                  <a:schemeClr val="bg1"/>
                </a:solidFill>
              </a:rPr>
              <a:t>Write Normal Sublime Text 3 &amp; VS Code Plugins Danio</a:t>
            </a:r>
          </a:p>
          <a:p>
            <a:r>
              <a:rPr lang="en-US" dirty="0">
                <a:solidFill>
                  <a:schemeClr val="bg1"/>
                </a:solidFill>
              </a:rPr>
              <a:t>PC Software ( Setup Wizard , first check status designer … ) Alex </a:t>
            </a:r>
          </a:p>
          <a:p>
            <a:r>
              <a:rPr lang="en-US" dirty="0">
                <a:solidFill>
                  <a:schemeClr val="bg1"/>
                </a:solidFill>
              </a:rPr>
              <a:t>Writing report ( Somebody else ( </a:t>
            </a:r>
            <a:r>
              <a:rPr lang="en-US" dirty="0" err="1">
                <a:solidFill>
                  <a:schemeClr val="bg1"/>
                </a:solidFill>
              </a:rPr>
              <a:t>Jaan</a:t>
            </a:r>
            <a:r>
              <a:rPr lang="en-US" dirty="0">
                <a:solidFill>
                  <a:schemeClr val="bg1"/>
                </a:solidFill>
              </a:rPr>
              <a:t>)).</a:t>
            </a:r>
          </a:p>
          <a:p>
            <a:r>
              <a:rPr lang="en-US" dirty="0">
                <a:solidFill>
                  <a:schemeClr val="bg1"/>
                </a:solidFill>
              </a:rPr>
              <a:t>Make tutorials (Everybody)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150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2A39-FF76-4053-A3D1-B2154668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we had now.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F293D-66F6-4139-A14C-DC2845658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1) Bad working Sublime Text 3 Plugin </a:t>
            </a:r>
          </a:p>
          <a:p>
            <a:r>
              <a:rPr lang="en-US" dirty="0">
                <a:solidFill>
                  <a:schemeClr val="bg1"/>
                </a:solidFill>
              </a:rPr>
              <a:t>2) Drone Core Firmware</a:t>
            </a:r>
          </a:p>
          <a:p>
            <a:r>
              <a:rPr lang="en-US" dirty="0">
                <a:solidFill>
                  <a:schemeClr val="bg1"/>
                </a:solidFill>
              </a:rPr>
              <a:t>3) Flying hardware.</a:t>
            </a:r>
          </a:p>
          <a:p>
            <a:r>
              <a:rPr lang="en-US" dirty="0">
                <a:solidFill>
                  <a:schemeClr val="bg1"/>
                </a:solidFill>
              </a:rPr>
              <a:t>4) Some references.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We should:</a:t>
            </a:r>
          </a:p>
          <a:p>
            <a:r>
              <a:rPr lang="en-GB" dirty="0">
                <a:solidFill>
                  <a:schemeClr val="bg1"/>
                </a:solidFill>
              </a:rPr>
              <a:t>Make Hardware </a:t>
            </a:r>
            <a:r>
              <a:rPr lang="en-GB" dirty="0" err="1">
                <a:solidFill>
                  <a:schemeClr val="bg1"/>
                </a:solidFill>
              </a:rPr>
              <a:t>easyer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Rewrite Sublime Text Plugin </a:t>
            </a:r>
          </a:p>
          <a:p>
            <a:r>
              <a:rPr lang="en-GB" dirty="0">
                <a:solidFill>
                  <a:schemeClr val="bg1"/>
                </a:solidFill>
              </a:rPr>
              <a:t>Write PC Tool</a:t>
            </a:r>
          </a:p>
          <a:p>
            <a:r>
              <a:rPr lang="en-GB" dirty="0">
                <a:solidFill>
                  <a:schemeClr val="bg1"/>
                </a:solidFill>
              </a:rPr>
              <a:t>Write Report</a:t>
            </a:r>
          </a:p>
          <a:p>
            <a:r>
              <a:rPr lang="en-GB" dirty="0">
                <a:solidFill>
                  <a:schemeClr val="bg1"/>
                </a:solidFill>
              </a:rPr>
              <a:t>Make tutorials.</a:t>
            </a:r>
          </a:p>
          <a:p>
            <a:r>
              <a:rPr lang="en-GB" dirty="0">
                <a:solidFill>
                  <a:schemeClr val="bg1"/>
                </a:solidFill>
              </a:rPr>
              <a:t>Pack Core Firmware as Library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83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425</Words>
  <Application>Microsoft Office PowerPoint</Application>
  <PresentationFormat>Widescreen</PresentationFormat>
  <Paragraphs>53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Rounded MT Bold</vt:lpstr>
      <vt:lpstr>Calibri</vt:lpstr>
      <vt:lpstr>Calibri Light</vt:lpstr>
      <vt:lpstr>Office Theme</vt:lpstr>
      <vt:lpstr>Developing DIY Drone Platform. Working with GitHub.</vt:lpstr>
      <vt:lpstr>FFirst of All we should to finish a team group.</vt:lpstr>
      <vt:lpstr>Second Task is a understand our project name.</vt:lpstr>
      <vt:lpstr>Also We need to made short and remembered name for (DDP)*</vt:lpstr>
      <vt:lpstr>After I we should to plan our project.</vt:lpstr>
      <vt:lpstr>We need to think about our Software / Hardware Products names.</vt:lpstr>
      <vt:lpstr>Ask yourself are you ready to hard work?</vt:lpstr>
      <vt:lpstr>We should decide so what who do.</vt:lpstr>
      <vt:lpstr>What we had now.</vt:lpstr>
      <vt:lpstr>Programming Lanuages</vt:lpstr>
      <vt:lpstr> Working with GitHub.</vt:lpstr>
      <vt:lpstr>How Work With GitHub.</vt:lpstr>
      <vt:lpstr>Anyway our GitHub is a large difficult system. It has a chart witch helps found what you need.</vt:lpstr>
      <vt:lpstr>Working with GitHub.</vt:lpstr>
      <vt:lpstr>We had a some interesting parts of GitHub Repo. It is a project. </vt:lpstr>
      <vt:lpstr>Here is written all tasks that we do. You can take it move it to progress and write your name. If you done task move it to done.</vt:lpstr>
      <vt:lpstr>PowerPoint Presentation</vt:lpstr>
      <vt:lpstr>PowerPoint Presentation</vt:lpstr>
      <vt:lpstr>If you found a bug in code &amp; hardware. Make report in Issue page. Explain it mostly understandable that you can.</vt:lpstr>
      <vt:lpstr>All links goes here. </vt:lpstr>
      <vt:lpstr>Any actual software you can found it releases branch.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DIY Drone Platform.</dc:title>
  <dc:creator>alex zaslavskis</dc:creator>
  <cp:lastModifiedBy>alex zaslavskis</cp:lastModifiedBy>
  <cp:revision>18</cp:revision>
  <dcterms:created xsi:type="dcterms:W3CDTF">2020-01-21T22:05:11Z</dcterms:created>
  <dcterms:modified xsi:type="dcterms:W3CDTF">2020-01-22T10:01:50Z</dcterms:modified>
</cp:coreProperties>
</file>