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BvnB0279-Q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ideoseries?list=PL0K4VDicBzsibZqfa42DVxC8CGCMB7G2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008D-2E79-4CFF-9453-401EDC19E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Found Working vector for 2020 Year with a drones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06602-7FCF-42E9-94DB-FD3021F9C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F148-0602-47BF-B860-E04256C3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61" y="462987"/>
            <a:ext cx="10587580" cy="1494939"/>
          </a:xfrm>
        </p:spPr>
        <p:txBody>
          <a:bodyPr>
            <a:normAutofit/>
          </a:bodyPr>
          <a:lstStyle/>
          <a:p>
            <a:r>
              <a:rPr lang="en-US" dirty="0"/>
              <a:t>Also Working With Gyro Data Maybe we had a problem with vibration isolation.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60FB7-0B12-4759-8D80-1993D9F9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733" y="1726433"/>
            <a:ext cx="6719943" cy="450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2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769-6AA5-43AF-B30D-1941351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We can try too work with </a:t>
            </a:r>
            <a:r>
              <a:rPr lang="en-US" dirty="0" err="1"/>
              <a:t>subtrims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A04DF3-CEC2-472D-9F37-93B4C77A8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119" y="1853754"/>
            <a:ext cx="9493244" cy="2452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2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FD7C-43EA-4DC7-9985-98ADAFA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57" y="121613"/>
            <a:ext cx="9291215" cy="1049235"/>
          </a:xfrm>
        </p:spPr>
        <p:txBody>
          <a:bodyPr/>
          <a:lstStyle/>
          <a:p>
            <a:r>
              <a:rPr lang="en-US" dirty="0"/>
              <a:t>Also We can do this one and make SOLUTION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051DC-EF0C-41FD-9EF9-38ADC8DC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00" t="14031" r="27315"/>
          <a:stretch/>
        </p:blipFill>
        <p:spPr>
          <a:xfrm>
            <a:off x="462987" y="1608880"/>
            <a:ext cx="4224760" cy="4347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2F664-8771-498F-9A45-47A0046EA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4" t="16537" r="27278" b="6620"/>
          <a:stretch/>
        </p:blipFill>
        <p:spPr>
          <a:xfrm>
            <a:off x="5171957" y="1476994"/>
            <a:ext cx="4531178" cy="44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86B6-B7C6-4154-AA86-D1134171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YMFC-3D part 5 ￢ﾀﾓ Quadcopter PID controller and PID tuning.">
            <a:hlinkClick r:id="" action="ppaction://media"/>
            <a:extLst>
              <a:ext uri="{FF2B5EF4-FFF2-40B4-BE49-F238E27FC236}">
                <a16:creationId xmlns:a16="http://schemas.microsoft.com/office/drawing/2014/main" id="{C2366AED-D0D8-424B-B71E-E7771432633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2F57-942F-43C2-8BB3-02BDFE98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YMFC-3D part 6 - Build your own Arduino quadcopter flight controller with source code..">
            <a:hlinkClick r:id="" action="ppaction://media"/>
            <a:extLst>
              <a:ext uri="{FF2B5EF4-FFF2-40B4-BE49-F238E27FC236}">
                <a16:creationId xmlns:a16="http://schemas.microsoft.com/office/drawing/2014/main" id="{FE011B2B-416D-48CA-A88F-5D21B2571E9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27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ребята давайте жить дружно">
            <a:extLst>
              <a:ext uri="{FF2B5EF4-FFF2-40B4-BE49-F238E27FC236}">
                <a16:creationId xmlns:a16="http://schemas.microsoft.com/office/drawing/2014/main" id="{97E0781D-7807-4F18-9819-DA537E47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дуеёы пщ">
            <a:extLst>
              <a:ext uri="{FF2B5EF4-FFF2-40B4-BE49-F238E27FC236}">
                <a16:creationId xmlns:a16="http://schemas.microsoft.com/office/drawing/2014/main" id="{95471A46-3542-4A9A-BE1A-507D70FF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99594"/>
            <a:ext cx="5334000" cy="38940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40</Words>
  <Application>Microsoft Office PowerPoint</Application>
  <PresentationFormat>Widescreen</PresentationFormat>
  <Paragraphs>4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Found Working vector for 2020 Year with a drones</vt:lpstr>
      <vt:lpstr>Also Working With Gyro Data Maybe we had a problem with vibration isolation.</vt:lpstr>
      <vt:lpstr>Also We can try too work with subtrims</vt:lpstr>
      <vt:lpstr>Also We can do this one and make 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 Working vector for 2020 Year with a drones</dc:title>
  <dc:creator>alex zaslavskis</dc:creator>
  <cp:lastModifiedBy>alex zaslavskis</cp:lastModifiedBy>
  <cp:revision>6</cp:revision>
  <dcterms:created xsi:type="dcterms:W3CDTF">2020-01-07T22:01:24Z</dcterms:created>
  <dcterms:modified xsi:type="dcterms:W3CDTF">2020-01-08T10:11:52Z</dcterms:modified>
</cp:coreProperties>
</file>