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lv-LV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14" d="100"/>
          <a:sy n="114" d="100"/>
        </p:scale>
        <p:origin x="1170" y="114"/>
      </p:cViewPr>
      <p:guideLst>
        <p:guide pos="288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 /><Relationship Id="rId18" Type="http://schemas.openxmlformats.org/officeDocument/2006/relationships/tableStyles" Target="tableStyles.xml" /><Relationship Id="rId1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41AE405-9EC2-4999-91B4-D22553FA047F}" type="datetimeFigureOut">
              <a:rPr lang="lv-LV"/>
              <a:t>24.05.2023</a:t>
            </a:fld>
            <a:endParaRPr lang="lv-LV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05480F9D-5E0C-454C-9B76-A21171366F73}" type="slidenum">
              <a:rPr lang="lv-LV"/>
              <a:t>‹#›</a:t>
            </a:fld>
            <a:endParaRPr 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C396C02-C396-E02C-5A7C-977C13361987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7752D8-D138-7934-63DF-C5F34A91DA8E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D36A3A-A86B-772A-9D02-380F4DBCEA0F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079609-F8AC-3711-0775-02D83552938D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99875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89504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01126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843F16-8B91-9599-C588-122C3E741349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2B2694-9597-832B-7F12-4FBCA83550CE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D255FA6-3A88-D7C9-89C1-C01B35B22E24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92B3BE-1D49-B4B4-C5F5-55DA5BEF755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E6852B-8ECA-6FF3-BBE7-E7A1E9B16F7D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4935CF-4FFF-5458-4E69-379D5CC294FE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F2EA57-288D-4B01-5ACD-A3248944B51F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F0EE39F-08D4-DDCC-4F6B-4EEC7030D65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rgbClr val="008F55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545454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 bwMode="auto">
          <a:xfrm>
            <a:off x="8492681" y="6309578"/>
            <a:ext cx="3993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8AEF3CF-6245-4BE4-95CB-D428BF8FDB15}" type="slidenum">
              <a:rPr lang="lv-LV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lv-LV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 bwMode="auto">
          <a:xfrm>
            <a:off x="8492681" y="6309578"/>
            <a:ext cx="3993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8AEF3CF-6245-4BE4-95CB-D428BF8FDB15}" type="slidenum">
              <a:rPr lang="lv-LV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45454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 bwMode="auto">
          <a:xfrm>
            <a:off x="8492681" y="6309578"/>
            <a:ext cx="3993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8AEF3CF-6245-4BE4-95CB-D428BF8FDB15}" type="slidenum">
              <a:rPr lang="lv-LV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291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lv-LV"/>
          </a:p>
        </p:txBody>
      </p:sp>
      <p:sp>
        <p:nvSpPr>
          <p:cNvPr id="7" name="Slide Number Placeholder 7"/>
          <p:cNvSpPr txBox="1"/>
          <p:nvPr userDrawn="1"/>
        </p:nvSpPr>
        <p:spPr bwMode="auto">
          <a:xfrm>
            <a:off x="8765381" y="6454778"/>
            <a:ext cx="314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v-LV"/>
            </a:defPPr>
            <a:lvl1pPr marL="0" algn="ctr" defTabSz="914400"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78AEF3CF-6245-4BE4-95CB-D428BF8FDB15}" type="slidenum">
              <a:rPr lang="lv-LV" sz="1200"/>
              <a:t>‹#›</a:t>
            </a:fld>
            <a:endParaRPr lang="lv-LV" sz="120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 bwMode="auto">
          <a:xfrm>
            <a:off x="8492681" y="6309578"/>
            <a:ext cx="3993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8AEF3CF-6245-4BE4-95CB-D428BF8FDB15}" type="slidenum">
              <a:rPr lang="lv-LV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365128"/>
            <a:ext cx="7886700" cy="1325563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9842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29151" y="2505074"/>
            <a:ext cx="3887391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lv-LV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10"/>
          </p:nvPr>
        </p:nvSpPr>
        <p:spPr bwMode="auto">
          <a:xfrm>
            <a:off x="8492681" y="6309578"/>
            <a:ext cx="3993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8AEF3CF-6245-4BE4-95CB-D428BF8FDB15}" type="slidenum">
              <a:rPr lang="lv-LV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4"/>
          </p:nvPr>
        </p:nvSpPr>
        <p:spPr bwMode="auto">
          <a:xfrm>
            <a:off x="8492681" y="6309578"/>
            <a:ext cx="3993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8AEF3CF-6245-4BE4-95CB-D428BF8FDB15}" type="slidenum">
              <a:rPr lang="lv-LV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Number Placeholder 7"/>
          <p:cNvSpPr>
            <a:spLocks noGrp="1"/>
          </p:cNvSpPr>
          <p:nvPr>
            <p:ph type="sldNum" sz="quarter" idx="4"/>
          </p:nvPr>
        </p:nvSpPr>
        <p:spPr bwMode="auto">
          <a:xfrm>
            <a:off x="8492681" y="6309578"/>
            <a:ext cx="3993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8AEF3CF-6245-4BE4-95CB-D428BF8FDB15}" type="slidenum">
              <a:rPr lang="lv-LV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 bwMode="auto">
          <a:xfrm>
            <a:off x="8492681" y="6309578"/>
            <a:ext cx="3993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8AEF3CF-6245-4BE4-95CB-D428BF8FDB15}" type="slidenum">
              <a:rPr lang="lv-LV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>
                <a:solidFill>
                  <a:srgbClr val="008F55"/>
                </a:solidFill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45454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 bwMode="auto">
          <a:xfrm>
            <a:off x="8492681" y="6309578"/>
            <a:ext cx="3993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8AEF3CF-6245-4BE4-95CB-D428BF8FDB15}" type="slidenum">
              <a:rPr lang="lv-LV"/>
              <a:t>‹#›</a:t>
            </a:fld>
            <a:endParaRPr lang="lv-LV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Pr shadeToTitle="0">
        <a:blipFill>
          <a:blip r:embed="rId11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6243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2041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lv-LV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 bwMode="auto">
          <a:xfrm>
            <a:off x="8492681" y="6309578"/>
            <a:ext cx="3993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8AEF3CF-6245-4BE4-95CB-D428BF8FDB15}" type="slidenum">
              <a:rPr lang="lv-LV"/>
              <a:t>‹#›</a:t>
            </a:fld>
            <a:endParaRPr 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1"/>
  <p:txStyles>
    <p:titleStyle>
      <a:lvl1pPr algn="l" defTabSz="914377">
        <a:lnSpc>
          <a:spcPct val="90000"/>
        </a:lnSpc>
        <a:spcBef>
          <a:spcPts val="0"/>
        </a:spcBef>
        <a:buNone/>
        <a:defRPr sz="4400">
          <a:solidFill>
            <a:srgbClr val="008F55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>
        <a:lnSpc>
          <a:spcPct val="90000"/>
        </a:lnSpc>
        <a:spcBef>
          <a:spcPts val="1000"/>
        </a:spcBef>
        <a:buClr>
          <a:srgbClr val="008F55"/>
        </a:buClr>
        <a:buFont typeface="Arial"/>
        <a:buChar char="•"/>
        <a:defRPr sz="2800">
          <a:solidFill>
            <a:srgbClr val="545454"/>
          </a:solidFill>
          <a:latin typeface="+mn-lt"/>
          <a:ea typeface="+mn-ea"/>
          <a:cs typeface="+mn-cs"/>
        </a:defRPr>
      </a:lvl1pPr>
      <a:lvl2pPr marL="685783" indent="-228594" algn="l" defTabSz="914377">
        <a:lnSpc>
          <a:spcPct val="90000"/>
        </a:lnSpc>
        <a:spcBef>
          <a:spcPts val="500"/>
        </a:spcBef>
        <a:buClr>
          <a:srgbClr val="008F55"/>
        </a:buClr>
        <a:buFont typeface="Arial"/>
        <a:buChar char="•"/>
        <a:defRPr sz="2400">
          <a:solidFill>
            <a:srgbClr val="545454"/>
          </a:solidFill>
          <a:latin typeface="+mn-lt"/>
          <a:ea typeface="+mn-ea"/>
          <a:cs typeface="+mn-cs"/>
        </a:defRPr>
      </a:lvl2pPr>
      <a:lvl3pPr marL="1142971" indent="-228594" algn="l" defTabSz="914377">
        <a:lnSpc>
          <a:spcPct val="90000"/>
        </a:lnSpc>
        <a:spcBef>
          <a:spcPts val="500"/>
        </a:spcBef>
        <a:buClr>
          <a:srgbClr val="008F55"/>
        </a:buClr>
        <a:buFont typeface="Arial"/>
        <a:buChar char="•"/>
        <a:defRPr sz="2000">
          <a:solidFill>
            <a:srgbClr val="545454"/>
          </a:solidFill>
          <a:latin typeface="+mn-lt"/>
          <a:ea typeface="+mn-ea"/>
          <a:cs typeface="+mn-cs"/>
        </a:defRPr>
      </a:lvl3pPr>
      <a:lvl4pPr marL="1600160" indent="-228594" algn="l" defTabSz="914377">
        <a:lnSpc>
          <a:spcPct val="90000"/>
        </a:lnSpc>
        <a:spcBef>
          <a:spcPts val="500"/>
        </a:spcBef>
        <a:buClr>
          <a:srgbClr val="008F55"/>
        </a:buClr>
        <a:buFont typeface="Arial"/>
        <a:buChar char="•"/>
        <a:defRPr sz="1800">
          <a:solidFill>
            <a:srgbClr val="545454"/>
          </a:solidFill>
          <a:latin typeface="+mn-lt"/>
          <a:ea typeface="+mn-ea"/>
          <a:cs typeface="+mn-cs"/>
        </a:defRPr>
      </a:lvl4pPr>
      <a:lvl5pPr marL="2057349" indent="-228594" algn="l" defTabSz="914377">
        <a:lnSpc>
          <a:spcPct val="90000"/>
        </a:lnSpc>
        <a:spcBef>
          <a:spcPts val="500"/>
        </a:spcBef>
        <a:buClr>
          <a:srgbClr val="008F55"/>
        </a:buClr>
        <a:buFont typeface="Arial"/>
        <a:buChar char="•"/>
        <a:defRPr sz="1800">
          <a:solidFill>
            <a:srgbClr val="545454"/>
          </a:solidFill>
          <a:latin typeface="+mn-lt"/>
          <a:ea typeface="+mn-ea"/>
          <a:cs typeface="+mn-cs"/>
        </a:defRPr>
      </a:lvl5pPr>
      <a:lvl6pPr marL="2514536" indent="-228594" algn="l" defTabSz="914377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377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image" Target="../media/image6.jpg"/><Relationship Id="rId6" Type="http://schemas.openxmlformats.org/officeDocument/2006/relationships/image" Target="../media/image7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15278" y="1473959"/>
            <a:ext cx="7537403" cy="1458676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lv-LV" sz="4400" b="0" i="0" u="none" strike="noStrike" cap="all" spc="0">
                <a:solidFill>
                  <a:srgbClr val="008F55"/>
                </a:solidFill>
                <a:latin typeface="Tahoma"/>
                <a:ea typeface="Tahoma"/>
                <a:cs typeface="Tahoma"/>
              </a:rPr>
              <a:t>X joslas raidīšanas sistēmas vadības bloka</a:t>
            </a:r>
            <a:endParaRPr lang="lv-LV" sz="4400" b="0" i="0" u="none" strike="noStrike" cap="all" spc="0">
              <a:solidFill>
                <a:srgbClr val="008F55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lv-LV" sz="4400" b="0" i="0" u="none" strike="noStrike" cap="all" spc="0">
                <a:solidFill>
                  <a:srgbClr val="008F55"/>
                </a:solidFill>
                <a:latin typeface="Tahoma"/>
                <a:ea typeface="Tahoma"/>
                <a:cs typeface="Tahoma"/>
              </a:rPr>
              <a:t>prototipa izstrāde</a:t>
            </a:r>
            <a:endParaRPr lang="lv-LV" sz="4400" b="0" cap="all">
              <a:solidFill>
                <a:srgbClr val="008F55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-95535" y="3228043"/>
            <a:ext cx="9144000" cy="1655763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GB" sz="160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Autors:</a:t>
            </a:r>
            <a:endParaRPr lang="en-GB" sz="1600">
              <a:solidFill>
                <a:srgbClr val="545454"/>
              </a:solidFill>
              <a:latin typeface="Tahoma"/>
              <a:ea typeface="Tahoma"/>
              <a:cs typeface="Tahoma"/>
            </a:endParaRPr>
          </a:p>
          <a:p>
            <a:pPr algn="r">
              <a:defRPr/>
            </a:pPr>
            <a:r>
              <a:rPr lang="en-GB" sz="160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Rodrigo Laurinovičs</a:t>
            </a:r>
            <a:endParaRPr lang="en-GB" sz="1600">
              <a:solidFill>
                <a:srgbClr val="545454"/>
              </a:solidFill>
              <a:latin typeface="Tahoma"/>
              <a:ea typeface="Tahoma"/>
              <a:cs typeface="Tahoma"/>
            </a:endParaRPr>
          </a:p>
          <a:p>
            <a:pPr algn="r">
              <a:defRPr/>
            </a:pPr>
            <a:r>
              <a:rPr lang="en-GB" sz="160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Vadītājs:</a:t>
            </a:r>
            <a:br>
              <a:rPr lang="en-GB" sz="1600">
                <a:solidFill>
                  <a:srgbClr val="545454"/>
                </a:solidFill>
                <a:latin typeface="Tahoma"/>
                <a:ea typeface="Tahoma"/>
                <a:cs typeface="Tahoma"/>
              </a:rPr>
            </a:br>
            <a:r>
              <a:rPr lang="en-GB" sz="160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Mārcis Bleideris</a:t>
            </a:r>
            <a:endParaRPr lang="lv-LV" sz="1600">
              <a:solidFill>
                <a:srgbClr val="545454"/>
              </a:solidFill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977151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GB"/>
              <a:t>Plāns</a:t>
            </a:r>
            <a:endParaRPr/>
          </a:p>
        </p:txBody>
      </p:sp>
      <p:sp>
        <p:nvSpPr>
          <p:cNvPr id="1754891006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GB" sz="2800" b="0" i="0" u="none" strike="noStrike" cap="none" spc="0">
                <a:solidFill>
                  <a:schemeClr val="tx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Iegūt s</a:t>
            </a:r>
            <a:r>
              <a:rPr lang="lv-LV" sz="2800" b="0" i="0" u="none" strike="noStrike" cap="none" spc="0">
                <a:solidFill>
                  <a:schemeClr val="tx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pecifikācij</a:t>
            </a:r>
            <a:r>
              <a:rPr lang="en-GB" sz="2800" b="0" i="0" u="none" strike="noStrike" cap="none" spc="0">
                <a:solidFill>
                  <a:schemeClr val="tx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u</a:t>
            </a:r>
            <a:r>
              <a:rPr lang="lv-LV" sz="2800" b="0" i="0" u="none" strike="noStrike" cap="none" spc="0">
                <a:solidFill>
                  <a:schemeClr val="tx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GB" sz="2800" b="0" i="0" u="none" strike="noStrike" cap="none" spc="0">
                <a:solidFill>
                  <a:schemeClr val="tx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no VSRC</a:t>
            </a:r>
            <a:r>
              <a:rPr lang="en-GB" sz="2800" b="0" i="0" u="none" strike="noStrike" cap="none" spc="0">
                <a:solidFill>
                  <a:schemeClr val="tx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 [01.02.2025]</a:t>
            </a:r>
            <a:r>
              <a:rPr lang="lv-LV" sz="2800" b="0" i="0" u="none" strike="noStrike" cap="none" spc="0">
                <a:solidFill>
                  <a:schemeClr val="tx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;</a:t>
            </a:r>
            <a:endParaRPr sz="2800" b="0" i="0" u="none" strike="noStrike" cap="none" spc="0">
              <a:solidFill>
                <a:schemeClr val="tx1">
                  <a:lumMod val="75000"/>
                </a:schemeClr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en-GB" sz="2800" b="0" i="0" u="none" strike="noStrike" cap="none" spc="0">
                <a:solidFill>
                  <a:schemeClr val="tx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I</a:t>
            </a:r>
            <a:r>
              <a:rPr lang="lv-LV" sz="2800" b="0" i="0" u="none" strike="noStrike" cap="none" spc="0">
                <a:solidFill>
                  <a:schemeClr val="tx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zpētīt esošās jaudas pastiprinātāju vadības sistēmas</a:t>
            </a:r>
            <a:r>
              <a:rPr lang="en-GB" sz="2800" b="0" i="0" u="none" strike="noStrike" cap="none" spc="0">
                <a:solidFill>
                  <a:schemeClr val="tx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 [05.02.2025</a:t>
            </a:r>
            <a:r>
              <a:rPr lang="en-GB" sz="2800" b="0" i="0" u="none" strike="noStrike" cap="none" spc="0">
                <a:solidFill>
                  <a:schemeClr val="tx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];</a:t>
            </a:r>
            <a:endParaRPr/>
          </a:p>
          <a:p>
            <a:pPr>
              <a:defRPr/>
            </a:pPr>
            <a:r>
              <a:rPr lang="en-GB"/>
              <a:t>Piemeklēt specifikācijai atbilstošu </a:t>
            </a:r>
            <a:r>
              <a:rPr lang="en-GB">
                <a:solidFill>
                  <a:schemeClr val="tx1">
                    <a:lumMod val="75000"/>
                  </a:schemeClr>
                </a:solidFill>
              </a:rPr>
              <a:t>kontrolieri, monitoringu</a:t>
            </a:r>
            <a:r>
              <a:rPr lang="en-GB"/>
              <a:t> un jaudas mērīšanas shēmas. </a:t>
            </a:r>
            <a:r>
              <a:rPr lang="en-GB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[10.03.2025</a:t>
            </a:r>
            <a:r>
              <a:rPr lang="en-GB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]</a:t>
            </a:r>
            <a:endParaRPr/>
          </a:p>
          <a:p>
            <a:pPr>
              <a:defRPr/>
            </a:pPr>
            <a:r>
              <a:rPr lang="en-GB" sz="2400" b="0" i="0" u="none" strike="noStrike" cap="none" spc="0">
                <a:solidFill>
                  <a:schemeClr val="accent4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Izveidot BOM [12.03.2025]</a:t>
            </a:r>
            <a:r>
              <a:rPr lang="lv-LV" sz="2400" b="0" i="0" u="none" strike="noStrike" cap="none" spc="0">
                <a:solidFill>
                  <a:schemeClr val="accent4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;</a:t>
            </a:r>
            <a:endParaRPr sz="2400" b="0" i="0" u="none" strike="noStrike" cap="none" spc="0">
              <a:solidFill>
                <a:schemeClr val="accent4">
                  <a:lumMod val="75000"/>
                </a:schemeClr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lv-LV" sz="2400" b="0" i="0" u="none" strike="noStrike" cap="none" spc="0">
                <a:solidFill>
                  <a:schemeClr val="accent4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Izstrādāt iespiedpalti, piemērotu VSRC vajadzībām</a:t>
            </a:r>
            <a:r>
              <a:rPr lang="en-GB" sz="2400" b="0" i="0" u="none" strike="noStrike" cap="none" spc="0">
                <a:solidFill>
                  <a:schemeClr val="accent4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 [15.03.2025]</a:t>
            </a:r>
            <a:r>
              <a:rPr lang="lv-LV" sz="2400" b="0" i="0" u="none" strike="noStrike" cap="none" spc="0">
                <a:solidFill>
                  <a:schemeClr val="accent4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;</a:t>
            </a:r>
            <a:endParaRPr lang="lv-LV" sz="2800" b="0" i="0" u="none" strike="noStrike" cap="none" spc="0">
              <a:solidFill>
                <a:srgbClr val="545454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GB" sz="2800" b="0" i="0" u="none" strike="noStrike" cap="none" spc="0">
                <a:solidFill>
                  <a:schemeClr val="tx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Izveidot caur ETHERNET vadību, kur var nosūtīt, saņemt un apstrādāt</a:t>
            </a:r>
            <a:r>
              <a:rPr lang="en-GB" sz="2800" b="0" i="0" u="none" strike="noStrike" cap="none" spc="0">
                <a:solidFill>
                  <a:schemeClr val="tx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 </a:t>
            </a:r>
            <a:r>
              <a:rPr lang="en-GB" sz="2800" b="0" i="0" u="none" strike="noStrike" cap="none" spc="0">
                <a:solidFill>
                  <a:schemeClr val="tx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komandas </a:t>
            </a:r>
            <a:r>
              <a:rPr lang="en-GB" sz="2800" b="0" i="0" u="none" strike="noStrike" cap="none" spc="0">
                <a:solidFill>
                  <a:schemeClr val="tx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[18.03.2025]</a:t>
            </a:r>
            <a:r>
              <a:rPr lang="lv-LV" sz="2800" b="0" i="0" u="none" strike="noStrike" cap="none" spc="0">
                <a:solidFill>
                  <a:schemeClr val="tx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;</a:t>
            </a:r>
            <a:endParaRPr lang="lv-LV" sz="2800" b="0" i="0" u="none" strike="noStrike" cap="none" spc="0">
              <a:solidFill>
                <a:srgbClr val="545454"/>
              </a:solidFill>
              <a:latin typeface="Times New Roman"/>
              <a:cs typeface="Times New Roman"/>
            </a:endParaRPr>
          </a:p>
        </p:txBody>
      </p:sp>
      <p:sp>
        <p:nvSpPr>
          <p:cNvPr id="1358397135" name="Slide Number Placeholder 7"/>
          <p:cNvSpPr>
            <a:spLocks noGrp="1"/>
          </p:cNvSpPr>
          <p:nvPr>
            <p:ph type="sldNum" sz="quarter" idx="4"/>
          </p:nvPr>
        </p:nvSpPr>
        <p:spPr bwMode="auto">
          <a:xfrm>
            <a:off x="8492680" y="6309577"/>
            <a:ext cx="39931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9541167-3A42-AB0C-CD8A-63DE40FCAA17}" type="slidenum">
              <a:rPr lang="lv-LV"/>
              <a:t/>
            </a:fld>
            <a:endParaRPr lang="lv-LV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69904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GB" sz="4400" b="0" i="0" u="none" strike="noStrike" cap="none" spc="0">
                <a:solidFill>
                  <a:srgbClr val="008F55"/>
                </a:solidFill>
                <a:latin typeface="+mj-lt"/>
                <a:ea typeface="+mj-ea"/>
                <a:cs typeface="+mj-cs"/>
              </a:rPr>
              <a:t>Plāns</a:t>
            </a:r>
            <a:endParaRPr sz="4400"/>
          </a:p>
        </p:txBody>
      </p:sp>
      <p:sp>
        <p:nvSpPr>
          <p:cNvPr id="285276924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lv-LV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Izveidot testa stendu</a:t>
            </a:r>
            <a:r>
              <a:rPr lang="en-GB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 [</a:t>
            </a:r>
            <a:r>
              <a:rPr lang="en-GB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10.04.2025]</a:t>
            </a:r>
            <a:r>
              <a:rPr lang="lv-LV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;</a:t>
            </a:r>
            <a:endParaRPr sz="2800" b="0" i="0" u="none" strike="noStrike" cap="none" spc="0">
              <a:solidFill>
                <a:srgbClr val="545454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GB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Veikt nepieciešamos testus sistēmas novērtēšanai [</a:t>
            </a:r>
            <a:r>
              <a:rPr lang="en-GB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18.04.2025]</a:t>
            </a:r>
            <a:r>
              <a:rPr lang="lv-LV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;</a:t>
            </a:r>
            <a:endParaRPr sz="2800" b="0" i="0" u="none" strike="noStrike" cap="none" spc="0">
              <a:solidFill>
                <a:srgbClr val="545454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GB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Ja nepieciešamas kādas izmaiņas ir laika periods, lai to izdarītu [</a:t>
            </a:r>
            <a:r>
              <a:rPr lang="en-GB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18.04.2025 - 01.05.2025]</a:t>
            </a:r>
            <a:r>
              <a:rPr lang="lv-LV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;</a:t>
            </a:r>
            <a:endParaRPr sz="2800" b="0" i="0" u="none" strike="noStrike" cap="none" spc="0">
              <a:solidFill>
                <a:srgbClr val="545454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lv-LV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Saintegrēt to eksistējošā korpusā</a:t>
            </a:r>
            <a:r>
              <a:rPr lang="en-GB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 [01.05.2025]</a:t>
            </a:r>
            <a:r>
              <a:rPr lang="lv-LV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.</a:t>
            </a:r>
            <a:endParaRPr lang="lv-LV" sz="2800" b="0" i="0" u="none" strike="noStrike" cap="none" spc="0">
              <a:solidFill>
                <a:srgbClr val="545454"/>
              </a:solidFill>
              <a:latin typeface="Times New Roman"/>
              <a:cs typeface="Times New Roman"/>
            </a:endParaRPr>
          </a:p>
        </p:txBody>
      </p:sp>
      <p:sp>
        <p:nvSpPr>
          <p:cNvPr id="1473179568" name="Slide Number Placeholder 7"/>
          <p:cNvSpPr>
            <a:spLocks noGrp="1"/>
          </p:cNvSpPr>
          <p:nvPr>
            <p:ph type="sldNum" sz="quarter" idx="4"/>
          </p:nvPr>
        </p:nvSpPr>
        <p:spPr bwMode="auto">
          <a:xfrm>
            <a:off x="8492680" y="6309577"/>
            <a:ext cx="39931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6E31169-489F-0181-9B2E-A26052766CFB}" type="slidenum">
              <a:rPr lang="lv-LV"/>
              <a:t/>
            </a:fld>
            <a:endParaRPr lang="lv-LV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3671559" name="Slide Number Placeholder 7"/>
          <p:cNvSpPr>
            <a:spLocks noGrp="1"/>
          </p:cNvSpPr>
          <p:nvPr>
            <p:ph type="sldNum" sz="quarter" idx="4"/>
          </p:nvPr>
        </p:nvSpPr>
        <p:spPr bwMode="auto">
          <a:xfrm>
            <a:off x="8492680" y="6309577"/>
            <a:ext cx="39931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B900ADD-D779-2B0F-1554-5477006192AF}" type="slidenum">
              <a:rPr lang="lv-LV"/>
              <a:t/>
            </a:fld>
            <a:endParaRPr lang="lv-LV"/>
          </a:p>
        </p:txBody>
      </p:sp>
      <p:pic>
        <p:nvPicPr>
          <p:cNvPr id="1685692141" name=""/>
          <p:cNvPicPr>
            <a:picLocks noChangeAspect="1"/>
          </p:cNvPicPr>
          <p:nvPr/>
        </p:nvPicPr>
        <p:blipFill>
          <a:blip r:embed="rId3"/>
          <a:srcRect l="0" t="36671" r="0" b="23001"/>
          <a:stretch/>
        </p:blipFill>
        <p:spPr bwMode="auto">
          <a:xfrm flipH="0" flipV="0">
            <a:off x="1047" y="4070367"/>
            <a:ext cx="3857625" cy="2765592"/>
          </a:xfrm>
          <a:prstGeom prst="rect">
            <a:avLst/>
          </a:prstGeom>
        </p:spPr>
      </p:pic>
      <p:pic>
        <p:nvPicPr>
          <p:cNvPr id="1786252345" name=""/>
          <p:cNvPicPr>
            <a:picLocks noChangeAspect="1"/>
          </p:cNvPicPr>
          <p:nvPr/>
        </p:nvPicPr>
        <p:blipFill>
          <a:blip r:embed="rId4"/>
          <a:srcRect l="0" t="32651" r="0" b="7996"/>
          <a:stretch/>
        </p:blipFill>
        <p:spPr bwMode="auto">
          <a:xfrm flipH="0" flipV="0">
            <a:off x="2924" y="0"/>
            <a:ext cx="3855748" cy="4070367"/>
          </a:xfrm>
          <a:prstGeom prst="rect">
            <a:avLst/>
          </a:prstGeom>
        </p:spPr>
      </p:pic>
      <p:pic>
        <p:nvPicPr>
          <p:cNvPr id="95180350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858672" y="0"/>
            <a:ext cx="5324616" cy="4333757"/>
          </a:xfrm>
          <a:prstGeom prst="rect">
            <a:avLst/>
          </a:prstGeom>
        </p:spPr>
      </p:pic>
      <p:pic>
        <p:nvPicPr>
          <p:cNvPr id="1827049762" name=""/>
          <p:cNvPicPr>
            <a:picLocks noChangeAspect="1"/>
          </p:cNvPicPr>
          <p:nvPr/>
        </p:nvPicPr>
        <p:blipFill>
          <a:blip r:embed="rId6"/>
          <a:srcRect l="3538" t="46418" r="58557" b="15813"/>
          <a:stretch/>
        </p:blipFill>
        <p:spPr bwMode="auto">
          <a:xfrm rot="16199969" flipH="0" flipV="0">
            <a:off x="4856148" y="3271647"/>
            <a:ext cx="2586047" cy="4580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5121098" name="Title 1"/>
          <p:cNvSpPr>
            <a:spLocks noGrp="1"/>
          </p:cNvSpPr>
          <p:nvPr>
            <p:ph type="ctrTitle"/>
          </p:nvPr>
        </p:nvSpPr>
        <p:spPr bwMode="auto">
          <a:xfrm>
            <a:off x="1115277" y="1473958"/>
            <a:ext cx="7537402" cy="145867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lv-LV" sz="4400" b="0" i="0" u="none" strike="noStrike" cap="all" spc="0">
                <a:solidFill>
                  <a:srgbClr val="008F55"/>
                </a:solidFill>
                <a:latin typeface="Tahoma"/>
                <a:ea typeface="Tahoma"/>
                <a:cs typeface="Tahoma"/>
              </a:rPr>
              <a:t>X joslas raidīšanas sistēmas vadības bloka</a:t>
            </a:r>
            <a:endParaRPr lang="lv-LV" sz="4400" b="0" i="0" u="none" strike="noStrike" cap="all" spc="0">
              <a:solidFill>
                <a:srgbClr val="008F55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lv-LV" sz="4400" b="0" i="0" u="none" strike="noStrike" cap="all" spc="0">
                <a:solidFill>
                  <a:srgbClr val="008F55"/>
                </a:solidFill>
                <a:latin typeface="Tahoma"/>
                <a:ea typeface="Tahoma"/>
                <a:cs typeface="Tahoma"/>
              </a:rPr>
              <a:t>prototipa izstrāde</a:t>
            </a:r>
            <a:endParaRPr lang="lv-LV" sz="4400" b="0" cap="all">
              <a:solidFill>
                <a:srgbClr val="008F55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785331088" name="Subtitle 2"/>
          <p:cNvSpPr>
            <a:spLocks noGrp="1"/>
          </p:cNvSpPr>
          <p:nvPr>
            <p:ph type="subTitle" idx="1"/>
          </p:nvPr>
        </p:nvSpPr>
        <p:spPr bwMode="auto">
          <a:xfrm>
            <a:off x="-95535" y="3228042"/>
            <a:ext cx="9144000" cy="1655762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GB" sz="160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Autors:</a:t>
            </a:r>
            <a:endParaRPr lang="en-GB" sz="1600">
              <a:solidFill>
                <a:srgbClr val="545454"/>
              </a:solidFill>
              <a:latin typeface="Tahoma"/>
              <a:ea typeface="Tahoma"/>
              <a:cs typeface="Tahoma"/>
            </a:endParaRPr>
          </a:p>
          <a:p>
            <a:pPr algn="r">
              <a:defRPr/>
            </a:pPr>
            <a:r>
              <a:rPr lang="en-GB" sz="160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Rodrigo Laurinovičs</a:t>
            </a:r>
            <a:endParaRPr lang="en-GB" sz="1600">
              <a:solidFill>
                <a:srgbClr val="545454"/>
              </a:solidFill>
              <a:latin typeface="Tahoma"/>
              <a:ea typeface="Tahoma"/>
              <a:cs typeface="Tahoma"/>
            </a:endParaRPr>
          </a:p>
          <a:p>
            <a:pPr algn="r">
              <a:defRPr/>
            </a:pPr>
            <a:r>
              <a:rPr lang="en-GB" sz="160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Vadītājs:</a:t>
            </a:r>
            <a:br>
              <a:rPr lang="en-GB" sz="1600">
                <a:solidFill>
                  <a:srgbClr val="545454"/>
                </a:solidFill>
                <a:latin typeface="Tahoma"/>
                <a:ea typeface="Tahoma"/>
                <a:cs typeface="Tahoma"/>
              </a:rPr>
            </a:br>
            <a:r>
              <a:rPr lang="en-GB" sz="160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Mārcis Bleideris</a:t>
            </a:r>
            <a:endParaRPr lang="lv-LV" sz="1600">
              <a:solidFill>
                <a:srgbClr val="545454"/>
              </a:solidFill>
              <a:latin typeface="Tahoma"/>
              <a:ea typeface="Tahoma"/>
              <a:cs typeface="Tahom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68992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GB"/>
              <a:t>Mērķis</a:t>
            </a:r>
            <a:endParaRPr/>
          </a:p>
        </p:txBody>
      </p:sp>
      <p:sp>
        <p:nvSpPr>
          <p:cNvPr id="1516176654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marL="0" indent="0">
              <a:buClr>
                <a:srgbClr val="008F55"/>
              </a:buClr>
              <a:buFont typeface="Arial"/>
              <a:buNone/>
              <a:defRPr/>
            </a:pPr>
            <a:r>
              <a:rPr lang="en-GB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V</a:t>
            </a:r>
            <a:r>
              <a:rPr lang="lv-LV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entspils Starptautiskā Radioastronomijas Centra (VSRC) </a:t>
            </a:r>
            <a:r>
              <a:rPr lang="lv-LV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 zinātniskajā institūtā pašlaik notiek darbs pie radioteleskopu komer</a:t>
            </a:r>
            <a:r>
              <a:rPr lang="lv-LV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cializācijas, izmantojot antenas kā bāzes stacijas satelītu un kosmosa izpētes misijām, t.sk</a:t>
            </a:r>
            <a:r>
              <a:rPr lang="en-GB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 </a:t>
            </a:r>
            <a:r>
              <a:rPr lang="lv-LV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uz Mēness. Šim nolūkam tiek veidots S/X diapazona raiduztvērējs RT16 radioteleskopam,</a:t>
            </a:r>
            <a:r>
              <a:rPr lang="en-GB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 </a:t>
            </a:r>
            <a:r>
              <a:rPr lang="lv-LV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kur daļa no tā ir X diapazona (No 7.25 GHz līdz 7.75 GHz) raidītājs, ko izstrādā darba</a:t>
            </a:r>
            <a:r>
              <a:rPr lang="en-GB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 </a:t>
            </a:r>
            <a:r>
              <a:rPr lang="lv-LV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vadītājs Mārcis Bleideris. Raidītāja vadībai ir jaizstrādā vadības bloka risinājums</a:t>
            </a:r>
            <a:r>
              <a:rPr lang="en-GB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, kurš </a:t>
            </a:r>
            <a:r>
              <a:rPr lang="lv-LV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ir nepieciešams, lai</a:t>
            </a:r>
            <a:r>
              <a:rPr lang="en-GB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 </a:t>
            </a:r>
            <a:r>
              <a:rPr lang="lv-LV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pasargātu jaudas pastiprinātāju no pārkaršanas, pārsprieguma, pārstrāvas vai nesaska</a:t>
            </a:r>
            <a:r>
              <a:rPr lang="lv-LV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ņotas slodzes pretestības radītiem riskiem, kas var radīt neatgriezeniskus iekārtas bojājumus</a:t>
            </a:r>
            <a:r>
              <a:rPr lang="en-GB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, kā arī nodrošināt jaudas detektoru atstarotajai jaudai un izstarotajai.</a:t>
            </a:r>
            <a:endParaRPr lang="lv-LV" sz="2800" b="0" i="0" u="none" strike="noStrike" cap="none" spc="0">
              <a:solidFill>
                <a:srgbClr val="545454"/>
              </a:solidFill>
              <a:latin typeface="Tahoma"/>
              <a:cs typeface="Tahoma"/>
            </a:endParaRPr>
          </a:p>
        </p:txBody>
      </p:sp>
      <p:sp>
        <p:nvSpPr>
          <p:cNvPr id="1258012834" name="Slide Number Placeholder 7"/>
          <p:cNvSpPr>
            <a:spLocks noGrp="1"/>
          </p:cNvSpPr>
          <p:nvPr>
            <p:ph type="sldNum" sz="quarter" idx="4"/>
          </p:nvPr>
        </p:nvSpPr>
        <p:spPr bwMode="auto">
          <a:xfrm>
            <a:off x="8492680" y="6309577"/>
            <a:ext cx="39931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4871C31-6300-BF8A-753D-27EFD45D1A96}" type="slidenum">
              <a:rPr lang="lv-LV"/>
              <a:t/>
            </a:fld>
            <a:endParaRPr lang="lv-LV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541364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GB"/>
              <a:t>Uzdevumi</a:t>
            </a:r>
            <a:endParaRPr/>
          </a:p>
        </p:txBody>
      </p:sp>
      <p:sp>
        <p:nvSpPr>
          <p:cNvPr id="198127692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I</a:t>
            </a:r>
            <a:r>
              <a:rPr lang="lv-LV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zpētīt esošās jaudas pastiprinātāju vadības sistēmas;</a:t>
            </a:r>
            <a:endParaRPr lang="lv-LV" sz="2800" b="0" i="0" u="none" strike="noStrike" cap="none" spc="0">
              <a:solidFill>
                <a:srgbClr val="545454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lv-LV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Piemeklēt specifikācijai piemērotu risinājumu;</a:t>
            </a:r>
            <a:endParaRPr lang="lv-LV" sz="2800" b="0" i="0" u="none" strike="noStrike" cap="none" spc="0">
              <a:solidFill>
                <a:srgbClr val="545454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lv-LV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Izveidot testa stendu;</a:t>
            </a:r>
            <a:endParaRPr lang="lv-LV" sz="2800" b="0" i="0" u="none" strike="noStrike" cap="none" spc="0">
              <a:solidFill>
                <a:srgbClr val="545454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lv-LV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Izstrādāt funkcionējošu maketu, kuru var vadīt caur ethernet tīklu;</a:t>
            </a:r>
            <a:endParaRPr lang="lv-LV" sz="2800" b="0" i="0" u="none" strike="noStrike" cap="none" spc="0">
              <a:solidFill>
                <a:srgbClr val="545454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lv-LV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Izstrādāt iespiedpalti, piemērotu VSRC vajadzībām;</a:t>
            </a:r>
            <a:endParaRPr lang="lv-LV" sz="2800" b="0" i="0" u="none" strike="noStrike" cap="none" spc="0">
              <a:solidFill>
                <a:srgbClr val="545454"/>
              </a:solidFill>
              <a:latin typeface="Tahoma"/>
              <a:cs typeface="Tahoma"/>
            </a:endParaRPr>
          </a:p>
          <a:p>
            <a:pPr>
              <a:defRPr/>
            </a:pPr>
            <a:r>
              <a:rPr lang="lv-LV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Saintegrēt to eksistējošā korpusā.</a:t>
            </a:r>
            <a:endParaRPr/>
          </a:p>
        </p:txBody>
      </p:sp>
      <p:sp>
        <p:nvSpPr>
          <p:cNvPr id="1916532878" name="Slide Number Placeholder 7"/>
          <p:cNvSpPr>
            <a:spLocks noGrp="1"/>
          </p:cNvSpPr>
          <p:nvPr>
            <p:ph type="sldNum" sz="quarter" idx="4"/>
          </p:nvPr>
        </p:nvSpPr>
        <p:spPr bwMode="auto">
          <a:xfrm>
            <a:off x="8492680" y="6309577"/>
            <a:ext cx="39931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81A0B8-18A3-D1B9-C0F1-02649A4D8F95}" type="slidenum">
              <a:rPr lang="lv-LV"/>
              <a:t/>
            </a:fld>
            <a:endParaRPr lang="lv-LV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015448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GB"/>
              <a:t>Specifikācija</a:t>
            </a:r>
            <a:endParaRPr/>
          </a:p>
        </p:txBody>
      </p:sp>
      <p:sp>
        <p:nvSpPr>
          <p:cNvPr id="172003089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lv-LV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Darba punkta iestatīšanas</a:t>
            </a:r>
            <a:r>
              <a:rPr lang="en-GB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 </a:t>
            </a:r>
            <a:r>
              <a:rPr lang="lv-LV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(ang. BiasUp procedure)</a:t>
            </a:r>
            <a:endParaRPr lang="lv-LV" sz="2800" b="0" i="0" u="none" strike="noStrike" cap="none" spc="0">
              <a:solidFill>
                <a:srgbClr val="545454"/>
              </a:solidFill>
              <a:latin typeface="Tahoma"/>
              <a:cs typeface="Tahoma"/>
            </a:endParaRPr>
          </a:p>
          <a:p>
            <a:pPr lvl="1">
              <a:defRPr/>
            </a:pPr>
            <a:r>
              <a:rPr lang="lv-LV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Iestatīt I</a:t>
            </a:r>
            <a:r>
              <a:rPr lang="lv-LV" sz="2400" b="0" i="0" u="none" strike="noStrike" cap="none" spc="0" baseline="-2500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D</a:t>
            </a:r>
            <a:r>
              <a:rPr lang="lv-LV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 ierobežojumu uz 200 mA, I</a:t>
            </a:r>
            <a:r>
              <a:rPr lang="lv-LV" sz="2400" b="0" i="0" u="none" strike="noStrike" cap="none" spc="0" baseline="-2500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G</a:t>
            </a:r>
            <a:r>
              <a:rPr lang="lv-LV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 ierobežojumu uz 18 A;</a:t>
            </a:r>
            <a:endParaRPr lang="lv-LV" sz="2800" b="0" i="0" u="none" strike="noStrike" cap="none" spc="0">
              <a:solidFill>
                <a:srgbClr val="545454"/>
              </a:solidFill>
              <a:latin typeface="Tahoma"/>
              <a:cs typeface="Tahoma"/>
            </a:endParaRPr>
          </a:p>
          <a:p>
            <a:pPr lvl="1">
              <a:defRPr/>
            </a:pPr>
            <a:r>
              <a:rPr lang="lv-LV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Iestatīt V</a:t>
            </a:r>
            <a:r>
              <a:rPr lang="lv-LV" sz="2400" b="0" i="0" u="none" strike="noStrike" cap="none" spc="0" baseline="-2500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G</a:t>
            </a:r>
            <a:r>
              <a:rPr lang="lv-LV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 uz − 5.0 V;</a:t>
            </a:r>
            <a:endParaRPr lang="lv-LV" sz="2800" b="0" i="0" u="none" strike="noStrike" cap="none" spc="0">
              <a:solidFill>
                <a:srgbClr val="545454"/>
              </a:solidFill>
              <a:latin typeface="Tahoma"/>
              <a:cs typeface="Tahoma"/>
            </a:endParaRPr>
          </a:p>
          <a:p>
            <a:pPr lvl="1">
              <a:defRPr/>
            </a:pPr>
            <a:r>
              <a:rPr lang="lv-LV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Iestatīt V</a:t>
            </a:r>
            <a:r>
              <a:rPr lang="lv-LV" sz="2400" b="0" i="0" u="none" strike="noStrike" cap="none" spc="0" baseline="-2500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D</a:t>
            </a:r>
            <a:r>
              <a:rPr lang="lv-LV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 uz 24 V;</a:t>
            </a:r>
            <a:endParaRPr lang="lv-LV" sz="2800" b="0" i="0" u="none" strike="noStrike" cap="none" spc="0">
              <a:solidFill>
                <a:srgbClr val="545454"/>
              </a:solidFill>
              <a:latin typeface="Tahoma"/>
              <a:cs typeface="Tahoma"/>
            </a:endParaRPr>
          </a:p>
          <a:p>
            <a:pPr lvl="1">
              <a:defRPr/>
            </a:pPr>
            <a:r>
              <a:rPr lang="lv-LV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Pielāgot V</a:t>
            </a:r>
            <a:r>
              <a:rPr lang="lv-LV" sz="2400" b="0" i="0" u="none" strike="noStrike" cap="none" spc="0" baseline="-2500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G</a:t>
            </a:r>
            <a:r>
              <a:rPr lang="lv-LV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, līdz I</a:t>
            </a:r>
            <a:r>
              <a:rPr lang="lv-LV" sz="2400" b="0" i="0" u="none" strike="noStrike" cap="none" spc="0" baseline="-2500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DQ</a:t>
            </a:r>
            <a:r>
              <a:rPr lang="lv-LV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 = 3.4 A;</a:t>
            </a:r>
            <a:endParaRPr lang="lv-LV" sz="2800" b="0" i="0" u="none" strike="noStrike" cap="none" spc="0">
              <a:solidFill>
                <a:srgbClr val="545454"/>
              </a:solidFill>
              <a:latin typeface="Tahoma"/>
              <a:cs typeface="Tahoma"/>
            </a:endParaRPr>
          </a:p>
          <a:p>
            <a:pPr lvl="1">
              <a:defRPr/>
            </a:pPr>
            <a:r>
              <a:rPr lang="en-GB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Pievadot </a:t>
            </a:r>
            <a:r>
              <a:rPr lang="lv-LV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RF signālu.</a:t>
            </a:r>
            <a:endParaRPr lang="lv-LV" sz="2800" b="0" i="0" u="none" strike="noStrike" cap="none" spc="0">
              <a:solidFill>
                <a:srgbClr val="545454"/>
              </a:solidFill>
              <a:latin typeface="Tahoma"/>
              <a:cs typeface="Tahoma"/>
            </a:endParaRPr>
          </a:p>
        </p:txBody>
      </p:sp>
      <p:sp>
        <p:nvSpPr>
          <p:cNvPr id="905086015" name="Slide Number Placeholder 7"/>
          <p:cNvSpPr>
            <a:spLocks noGrp="1"/>
          </p:cNvSpPr>
          <p:nvPr>
            <p:ph type="sldNum" sz="quarter" idx="4"/>
          </p:nvPr>
        </p:nvSpPr>
        <p:spPr bwMode="auto">
          <a:xfrm>
            <a:off x="8492680" y="6309577"/>
            <a:ext cx="39931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D82683A-944A-27BF-D3E3-764DD8E7B3D2}" type="slidenum">
              <a:rPr lang="lv-LV"/>
              <a:t/>
            </a:fld>
            <a:endParaRPr lang="lv-LV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412074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GB" sz="4400" b="0" i="0" u="none" strike="noStrike" cap="none" spc="0">
                <a:solidFill>
                  <a:srgbClr val="008F55"/>
                </a:solidFill>
                <a:latin typeface="Tahoma"/>
                <a:ea typeface="Arial"/>
                <a:cs typeface="Arial"/>
              </a:rPr>
              <a:t>Specifikācija</a:t>
            </a:r>
            <a:endParaRPr sz="4400"/>
          </a:p>
        </p:txBody>
      </p:sp>
      <p:sp>
        <p:nvSpPr>
          <p:cNvPr id="210921868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lv-LV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 Darba punkta atiestatīšana</a:t>
            </a:r>
            <a:r>
              <a:rPr lang="en-GB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 </a:t>
            </a:r>
            <a:r>
              <a:rPr lang="lv-LV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(ang. BiasDown procedure)</a:t>
            </a:r>
            <a:endParaRPr sz="2800" b="0" i="0" u="none" strike="noStrike" cap="none" spc="0">
              <a:solidFill>
                <a:srgbClr val="545454"/>
              </a:solidFill>
              <a:latin typeface="Tahoma"/>
              <a:cs typeface="Tahoma"/>
            </a:endParaRPr>
          </a:p>
          <a:p>
            <a:pPr lvl="1">
              <a:defRPr/>
            </a:pPr>
            <a:r>
              <a:rPr lang="lv-LV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Samazināt V</a:t>
            </a:r>
            <a:r>
              <a:rPr lang="lv-LV" sz="2400" b="0" i="0" u="none" strike="noStrike" cap="none" spc="0" baseline="-2500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G</a:t>
            </a:r>
            <a:r>
              <a:rPr lang="lv-LV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 līdz − 5.0 V. Pārliecināties, ka I</a:t>
            </a:r>
            <a:r>
              <a:rPr lang="lv-LV" sz="2400" b="0" i="0" u="none" strike="noStrike" cap="none" spc="0" baseline="-2500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DQ</a:t>
            </a:r>
            <a:r>
              <a:rPr lang="lv-LV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 ~ 0 mA;</a:t>
            </a:r>
            <a:endParaRPr sz="2800" b="0" i="0" u="none" strike="noStrike" cap="none" spc="0">
              <a:solidFill>
                <a:srgbClr val="545454"/>
              </a:solidFill>
              <a:latin typeface="Tahoma"/>
              <a:cs typeface="Tahoma"/>
            </a:endParaRPr>
          </a:p>
          <a:p>
            <a:pPr lvl="1">
              <a:defRPr/>
            </a:pPr>
            <a:r>
              <a:rPr lang="en-GB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Atvienot elektrobarošanu </a:t>
            </a:r>
            <a:r>
              <a:rPr lang="lv-LV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V</a:t>
            </a:r>
            <a:r>
              <a:rPr lang="lv-LV" sz="2400" b="0" i="0" u="none" strike="noStrike" cap="none" spc="0" baseline="-2500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D</a:t>
            </a:r>
            <a:r>
              <a:rPr lang="lv-LV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;</a:t>
            </a:r>
            <a:endParaRPr sz="2800" b="0" i="0" u="none" strike="noStrike" cap="none" spc="0">
              <a:solidFill>
                <a:srgbClr val="545454"/>
              </a:solidFill>
              <a:latin typeface="Tahoma"/>
              <a:cs typeface="Tahoma"/>
            </a:endParaRPr>
          </a:p>
          <a:p>
            <a:pPr lvl="1">
              <a:defRPr/>
            </a:pPr>
            <a:r>
              <a:rPr lang="en-GB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Atvienot/izslēgt </a:t>
            </a:r>
            <a:r>
              <a:rPr lang="lv-LV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RF signālu;</a:t>
            </a:r>
            <a:endParaRPr sz="2800" b="0" i="0" u="none" strike="noStrike" cap="none" spc="0">
              <a:solidFill>
                <a:srgbClr val="545454"/>
              </a:solidFill>
              <a:latin typeface="Tahoma"/>
              <a:cs typeface="Tahoma"/>
            </a:endParaRPr>
          </a:p>
          <a:p>
            <a:pPr lvl="1">
              <a:defRPr/>
            </a:pPr>
            <a:r>
              <a:rPr lang="lv-LV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Izslēgt V</a:t>
            </a:r>
            <a:r>
              <a:rPr lang="lv-LV" sz="2400" b="0" i="0" u="none" strike="noStrike" cap="none" spc="0" baseline="-2500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D</a:t>
            </a:r>
            <a:r>
              <a:rPr lang="lv-LV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 barošanu;</a:t>
            </a:r>
            <a:endParaRPr sz="2800" b="0" i="0" u="none" strike="noStrike" cap="none" spc="0">
              <a:solidFill>
                <a:srgbClr val="545454"/>
              </a:solidFill>
              <a:latin typeface="Tahoma"/>
              <a:cs typeface="Tahoma"/>
            </a:endParaRPr>
          </a:p>
          <a:p>
            <a:pPr lvl="1">
              <a:defRPr/>
            </a:pPr>
            <a:r>
              <a:rPr lang="lv-LV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Izslēgt V</a:t>
            </a:r>
            <a:r>
              <a:rPr lang="lv-LV" sz="2400" b="0" i="0" u="none" strike="noStrike" cap="none" spc="0" baseline="-2500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G</a:t>
            </a:r>
            <a:r>
              <a:rPr lang="lv-LV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 barošanu.</a:t>
            </a:r>
            <a:endParaRPr sz="2800" b="0" i="0" u="none" strike="noStrike" cap="none" spc="0">
              <a:solidFill>
                <a:srgbClr val="545454"/>
              </a:solidFill>
              <a:latin typeface="Tahoma"/>
              <a:cs typeface="Tahoma"/>
            </a:endParaRPr>
          </a:p>
          <a:p>
            <a:pPr>
              <a:defRPr/>
            </a:pPr>
            <a:endParaRPr/>
          </a:p>
        </p:txBody>
      </p:sp>
      <p:sp>
        <p:nvSpPr>
          <p:cNvPr id="650878451" name="Slide Number Placeholder 7"/>
          <p:cNvSpPr>
            <a:spLocks noGrp="1"/>
          </p:cNvSpPr>
          <p:nvPr>
            <p:ph type="sldNum" sz="quarter" idx="4"/>
          </p:nvPr>
        </p:nvSpPr>
        <p:spPr bwMode="auto">
          <a:xfrm>
            <a:off x="8492680" y="6309577"/>
            <a:ext cx="39931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CFC5078-966E-FF5F-0975-B727A566B1CD}" type="slidenum">
              <a:rPr lang="lv-LV"/>
              <a:t/>
            </a:fld>
            <a:endParaRPr lang="lv-LV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6041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GB" sz="4400" b="0" i="0" u="none" strike="noStrike" cap="none" spc="0">
                <a:solidFill>
                  <a:srgbClr val="008F55"/>
                </a:solidFill>
                <a:latin typeface="Tahoma"/>
                <a:ea typeface="Arial"/>
                <a:cs typeface="Arial"/>
              </a:rPr>
              <a:t>Specifikācija</a:t>
            </a:r>
            <a:endParaRPr sz="4400"/>
          </a:p>
        </p:txBody>
      </p:sp>
      <p:sp>
        <p:nvSpPr>
          <p:cNvPr id="1580132782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lang="lv-LV" sz="28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Caur tīkla vadāmus režīmus</a:t>
            </a:r>
            <a:endParaRPr sz="2800" b="0" i="0" u="none" strike="noStrike" cap="none" spc="0">
              <a:solidFill>
                <a:srgbClr val="545454"/>
              </a:solidFill>
              <a:latin typeface="Tahoma"/>
              <a:cs typeface="Tahoma"/>
            </a:endParaRPr>
          </a:p>
          <a:p>
            <a:pPr lvl="1">
              <a:defRPr/>
            </a:pPr>
            <a:r>
              <a:rPr lang="lv-LV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 Jaudas pastiprinātāja un elektrobarokļu ieslēgšana;</a:t>
            </a:r>
            <a:endParaRPr sz="2800" b="0" i="0" u="none" strike="noStrike" cap="none" spc="0">
              <a:solidFill>
                <a:srgbClr val="545454"/>
              </a:solidFill>
              <a:latin typeface="Tahoma"/>
              <a:cs typeface="Tahoma"/>
            </a:endParaRPr>
          </a:p>
          <a:p>
            <a:pPr lvl="1">
              <a:defRPr/>
            </a:pPr>
            <a:r>
              <a:rPr lang="lv-LV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 Jaudas pastiprinātāja un elektrobarokļu izslēgšana;</a:t>
            </a:r>
            <a:endParaRPr sz="2800" b="0" i="0" u="none" strike="noStrike" cap="none" spc="0">
              <a:solidFill>
                <a:srgbClr val="545454"/>
              </a:solidFill>
              <a:latin typeface="Tahoma"/>
              <a:cs typeface="Tahoma"/>
            </a:endParaRPr>
          </a:p>
          <a:p>
            <a:pPr lvl="1">
              <a:defRPr/>
            </a:pPr>
            <a:r>
              <a:rPr lang="lv-LV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Parametru monitorēšana:</a:t>
            </a:r>
            <a:endParaRPr sz="2800" b="0" i="0" u="none" strike="noStrike" cap="none" spc="0">
              <a:solidFill>
                <a:srgbClr val="545454"/>
              </a:solidFill>
              <a:latin typeface="Tahoma"/>
              <a:cs typeface="Tahoma"/>
            </a:endParaRPr>
          </a:p>
          <a:p>
            <a:pPr lvl="2">
              <a:defRPr/>
            </a:pPr>
            <a:r>
              <a:rPr lang="lv-LV" sz="20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Temperatūru;</a:t>
            </a:r>
            <a:endParaRPr sz="2800" b="0" i="0" u="none" strike="noStrike" cap="none" spc="0">
              <a:solidFill>
                <a:srgbClr val="545454"/>
              </a:solidFill>
              <a:latin typeface="Tahoma"/>
              <a:cs typeface="Tahoma"/>
            </a:endParaRPr>
          </a:p>
          <a:p>
            <a:pPr lvl="2">
              <a:defRPr/>
            </a:pPr>
            <a:r>
              <a:rPr lang="lv-LV" sz="20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Spriegumu;</a:t>
            </a:r>
            <a:endParaRPr sz="2800" b="0" i="0" u="none" strike="noStrike" cap="none" spc="0">
              <a:solidFill>
                <a:srgbClr val="545454"/>
              </a:solidFill>
              <a:latin typeface="Tahoma"/>
              <a:cs typeface="Tahoma"/>
            </a:endParaRPr>
          </a:p>
          <a:p>
            <a:pPr lvl="2">
              <a:defRPr/>
            </a:pPr>
            <a:r>
              <a:rPr lang="lv-LV" sz="20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Strāvu;</a:t>
            </a:r>
            <a:endParaRPr sz="2800" b="0" i="0" u="none" strike="noStrike" cap="none" spc="0">
              <a:solidFill>
                <a:srgbClr val="545454"/>
              </a:solidFill>
              <a:latin typeface="Tahoma"/>
              <a:cs typeface="Tahoma"/>
            </a:endParaRPr>
          </a:p>
          <a:p>
            <a:pPr lvl="2">
              <a:defRPr/>
            </a:pPr>
            <a:r>
              <a:rPr lang="lv-LV" sz="20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Slodzi;</a:t>
            </a:r>
            <a:endParaRPr sz="2800" b="0" i="0" u="none" strike="noStrike" cap="none" spc="0">
              <a:solidFill>
                <a:srgbClr val="545454"/>
              </a:solidFill>
              <a:latin typeface="Tahoma"/>
              <a:cs typeface="Tahoma"/>
            </a:endParaRPr>
          </a:p>
          <a:p>
            <a:pPr lvl="2">
              <a:defRPr/>
            </a:pPr>
            <a:r>
              <a:rPr lang="lv-LV" sz="20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Režīmu;</a:t>
            </a:r>
            <a:endParaRPr sz="2800" b="0" i="0" u="none" strike="noStrike" cap="none" spc="0">
              <a:solidFill>
                <a:srgbClr val="545454"/>
              </a:solidFill>
              <a:latin typeface="Tahoma"/>
              <a:cs typeface="Tahoma"/>
            </a:endParaRPr>
          </a:p>
          <a:p>
            <a:pPr lvl="1">
              <a:defRPr/>
            </a:pPr>
            <a:r>
              <a:rPr lang="lv-LV" sz="2400" b="0" i="0" u="none" strike="noStrike" cap="none" spc="0">
                <a:solidFill>
                  <a:srgbClr val="545454"/>
                </a:solidFill>
                <a:latin typeface="Tahoma"/>
                <a:ea typeface="Tahoma"/>
                <a:cs typeface="Tahoma"/>
              </a:rPr>
              <a:t>Kļūdu paziņošānu un iespēju viegli atkļūdot.</a:t>
            </a:r>
            <a:endParaRPr lang="lv-LV" sz="2400" b="0" i="0" u="none" strike="noStrike" cap="none" spc="0">
              <a:solidFill>
                <a:srgbClr val="545454"/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en-GB" sz="2800" b="0" i="0" u="none" strike="noStrike" cap="none" spc="0">
                <a:solidFill>
                  <a:srgbClr val="545454"/>
                </a:solidFill>
                <a:latin typeface="Tahoma"/>
                <a:ea typeface="Arial"/>
                <a:cs typeface="Arial"/>
              </a:rPr>
              <a:t>Izstarotās un atstarotās jaudas noteikšāna ar RMS RF jaudas detektoru.</a:t>
            </a:r>
            <a:endParaRPr sz="2800"/>
          </a:p>
          <a:p>
            <a:pPr>
              <a:defRPr/>
            </a:pPr>
            <a:endParaRPr/>
          </a:p>
        </p:txBody>
      </p:sp>
      <p:sp>
        <p:nvSpPr>
          <p:cNvPr id="1690213868" name="Slide Number Placeholder 7"/>
          <p:cNvSpPr>
            <a:spLocks noGrp="1"/>
          </p:cNvSpPr>
          <p:nvPr>
            <p:ph type="sldNum" sz="quarter" idx="4"/>
          </p:nvPr>
        </p:nvSpPr>
        <p:spPr bwMode="auto">
          <a:xfrm>
            <a:off x="8492680" y="6309577"/>
            <a:ext cx="39931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E8BB1D-E532-279B-3EBE-33F767B39938}" type="slidenum">
              <a:rPr lang="lv-LV"/>
              <a:t/>
            </a:fld>
            <a:endParaRPr lang="lv-LV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937814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GB" sz="4400" b="0" i="0" u="none" strike="noStrike" cap="none" spc="0">
                <a:solidFill>
                  <a:srgbClr val="008F55"/>
                </a:solidFill>
                <a:latin typeface="+mj-lt"/>
                <a:ea typeface="+mj-ea"/>
                <a:cs typeface="+mj-cs"/>
              </a:rPr>
              <a:t>Specifikācija</a:t>
            </a:r>
            <a:endParaRPr sz="4400"/>
          </a:p>
        </p:txBody>
      </p:sp>
      <p:sp>
        <p:nvSpPr>
          <p:cNvPr id="13873094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Iespiedplates parametri:</a:t>
            </a:r>
            <a:endParaRPr lang="en-GB"/>
          </a:p>
          <a:p>
            <a:pPr lvl="1">
              <a:defRPr/>
            </a:pPr>
            <a:r>
              <a:rPr lang="en-GB"/>
              <a:t>Iespiedplate nedrīkst pārsniegt 30x30x20 cm;</a:t>
            </a:r>
            <a:endParaRPr lang="en-GB"/>
          </a:p>
          <a:p>
            <a:pPr lvl="1">
              <a:defRPr/>
            </a:pPr>
            <a:r>
              <a:rPr lang="en-GB"/>
              <a:t>Jānodrošina pieslēgvietas ar piemērotiem konektoriem;</a:t>
            </a:r>
            <a:endParaRPr lang="en-GB"/>
          </a:p>
          <a:p>
            <a:pPr lvl="1">
              <a:defRPr/>
            </a:pPr>
            <a:r>
              <a:rPr lang="en-GB"/>
              <a:t>1 iespiedplate ar visu saintegrētu;</a:t>
            </a:r>
            <a:endParaRPr lang="en-GB"/>
          </a:p>
          <a:p>
            <a:pPr lvl="1">
              <a:defRPr/>
            </a:pPr>
            <a:r>
              <a:rPr lang="en-GB"/>
              <a:t>Ethernet pieslēgvieta</a:t>
            </a:r>
            <a:endParaRPr lang="en-GB"/>
          </a:p>
          <a:p>
            <a:pPr lvl="1">
              <a:defRPr/>
            </a:pPr>
            <a:endParaRPr lang="en-GB"/>
          </a:p>
          <a:p>
            <a:pPr lvl="1">
              <a:defRPr/>
            </a:pPr>
            <a:endParaRPr lang="en-GB"/>
          </a:p>
          <a:p>
            <a:pPr lvl="1">
              <a:defRPr/>
            </a:pPr>
            <a:endParaRPr/>
          </a:p>
        </p:txBody>
      </p:sp>
      <p:sp>
        <p:nvSpPr>
          <p:cNvPr id="1501542726" name="Slide Number Placeholder 7"/>
          <p:cNvSpPr>
            <a:spLocks noGrp="1"/>
          </p:cNvSpPr>
          <p:nvPr>
            <p:ph type="sldNum" sz="quarter" idx="4"/>
          </p:nvPr>
        </p:nvSpPr>
        <p:spPr bwMode="auto">
          <a:xfrm>
            <a:off x="8492680" y="6309577"/>
            <a:ext cx="39931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88ECC10-6426-F3CF-D9BF-EDE662B37C1F}" type="slidenum">
              <a:rPr lang="lv-LV"/>
              <a:t/>
            </a:fld>
            <a:endParaRPr lang="lv-LV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1611954" name="Slide Number Placeholder 7"/>
          <p:cNvSpPr>
            <a:spLocks noGrp="1"/>
          </p:cNvSpPr>
          <p:nvPr>
            <p:ph type="sldNum" sz="quarter" idx="4"/>
          </p:nvPr>
        </p:nvSpPr>
        <p:spPr bwMode="auto">
          <a:xfrm>
            <a:off x="8492680" y="6309577"/>
            <a:ext cx="399318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5F000DB-1A03-1DFE-FFB1-440918D08B91}" type="slidenum">
              <a:rPr lang="lv-LV"/>
              <a:t/>
            </a:fld>
            <a:endParaRPr lang="lv-LV"/>
          </a:p>
        </p:txBody>
      </p:sp>
      <p:pic>
        <p:nvPicPr>
          <p:cNvPr id="14408833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78012" y="567209"/>
            <a:ext cx="6208027" cy="61074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VeA">
      <a:dk1>
        <a:srgbClr val="006633"/>
      </a:dk1>
      <a:lt1>
        <a:sysClr val="window" lastClr="FFFFFF"/>
      </a:lt1>
      <a:dk2>
        <a:srgbClr val="006633"/>
      </a:dk2>
      <a:lt2>
        <a:srgbClr val="FFFFFF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Tahoma"/>
        <a:ea typeface="Arial"/>
        <a:cs typeface="Arial"/>
      </a:majorFont>
      <a:minorFont>
        <a:latin typeface="Tahoma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VeA 4-3 II</Template>
  <TotalTime>0</TotalTime>
  <Words>0</Words>
  <Application>ONLYOFFICE/8.3.1.25</Application>
  <PresentationFormat>On-screen Show (4:3)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Evelīna Freiberga</dc:creator>
  <cp:lastModifiedBy/>
  <cp:revision>155</cp:revision>
  <dcterms:created xsi:type="dcterms:W3CDTF">2021-08-31T17:48:48Z</dcterms:created>
  <dcterms:modified xsi:type="dcterms:W3CDTF">2025-03-03T10:32:01Z</dcterms:modified>
</cp:coreProperties>
</file>